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421" r:id="rId2"/>
    <p:sldId id="4422" r:id="rId3"/>
    <p:sldId id="4423" r:id="rId4"/>
    <p:sldId id="4425" r:id="rId5"/>
    <p:sldId id="4426" r:id="rId6"/>
    <p:sldId id="4424" r:id="rId7"/>
    <p:sldId id="4427" r:id="rId8"/>
    <p:sldId id="4428" r:id="rId9"/>
    <p:sldId id="4429" r:id="rId10"/>
    <p:sldId id="4430" r:id="rId11"/>
    <p:sldId id="4431" r:id="rId12"/>
    <p:sldId id="4433" r:id="rId13"/>
    <p:sldId id="4432" r:id="rId14"/>
    <p:sldId id="4434" r:id="rId15"/>
    <p:sldId id="4435" r:id="rId16"/>
    <p:sldId id="4436" r:id="rId17"/>
    <p:sldId id="4437" r:id="rId18"/>
    <p:sldId id="4438" r:id="rId19"/>
    <p:sldId id="4439" r:id="rId20"/>
    <p:sldId id="4440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CD99"/>
    <a:srgbClr val="947154"/>
    <a:srgbClr val="FABB85"/>
    <a:srgbClr val="F5F8F9"/>
    <a:srgbClr val="FFD39E"/>
    <a:srgbClr val="FFD579"/>
    <a:srgbClr val="E5EAEF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86" autoAdjust="0"/>
    <p:restoredTop sz="95964" autoAdjust="0"/>
  </p:normalViewPr>
  <p:slideViewPr>
    <p:cSldViewPr snapToGrid="0" snapToObjects="1">
      <p:cViewPr>
        <p:scale>
          <a:sx n="47" d="100"/>
          <a:sy n="47" d="100"/>
        </p:scale>
        <p:origin x="176" y="592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6/24/20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6/24/20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791A68E-81FA-7B4E-8C51-FDC50E51014C}"/>
              </a:ext>
            </a:extLst>
          </p:cNvPr>
          <p:cNvSpPr/>
          <p:nvPr/>
        </p:nvSpPr>
        <p:spPr>
          <a:xfrm>
            <a:off x="8063344" y="4637303"/>
            <a:ext cx="15090635" cy="7934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76007EDC-9D0B-7B4E-B431-5A57D305A9F4}"/>
              </a:ext>
            </a:extLst>
          </p:cNvPr>
          <p:cNvSpPr txBox="1"/>
          <p:nvPr/>
        </p:nvSpPr>
        <p:spPr>
          <a:xfrm>
            <a:off x="8070393" y="11347791"/>
            <a:ext cx="563124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30</a:t>
            </a:r>
          </a:p>
        </p:txBody>
      </p:sp>
      <p:sp>
        <p:nvSpPr>
          <p:cNvPr id="240" name="object 29">
            <a:extLst>
              <a:ext uri="{FF2B5EF4-FFF2-40B4-BE49-F238E27FC236}">
                <a16:creationId xmlns:a16="http://schemas.microsoft.com/office/drawing/2014/main" id="{B524CEDE-BA35-C54A-8608-6E13FB4770BB}"/>
              </a:ext>
            </a:extLst>
          </p:cNvPr>
          <p:cNvSpPr txBox="1"/>
          <p:nvPr/>
        </p:nvSpPr>
        <p:spPr>
          <a:xfrm>
            <a:off x="8841897" y="11452008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41" name="object 29">
            <a:extLst>
              <a:ext uri="{FF2B5EF4-FFF2-40B4-BE49-F238E27FC236}">
                <a16:creationId xmlns:a16="http://schemas.microsoft.com/office/drawing/2014/main" id="{5FE6F53C-D6D4-D841-9BE1-FC5F19B6403E}"/>
              </a:ext>
            </a:extLst>
          </p:cNvPr>
          <p:cNvSpPr txBox="1"/>
          <p:nvPr/>
        </p:nvSpPr>
        <p:spPr>
          <a:xfrm>
            <a:off x="8183761" y="11861261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D6082B5-7C5C-D144-8FAF-2610639E2DC5}"/>
              </a:ext>
            </a:extLst>
          </p:cNvPr>
          <p:cNvSpPr/>
          <p:nvPr/>
        </p:nvSpPr>
        <p:spPr>
          <a:xfrm>
            <a:off x="8063344" y="4652352"/>
            <a:ext cx="2140131" cy="46771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99" algn="ctr"/>
            <a:r>
              <a:rPr lang="en-IN" sz="1600" dirty="0">
                <a:latin typeface="Poppins Medium" pitchFamily="2" charset="77"/>
                <a:cs typeface="Poppins Medium" pitchFamily="2" charset="77"/>
              </a:rPr>
              <a:t>Sun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2924006-3772-A64E-8650-D856CA1430B6}"/>
              </a:ext>
            </a:extLst>
          </p:cNvPr>
          <p:cNvSpPr/>
          <p:nvPr/>
        </p:nvSpPr>
        <p:spPr>
          <a:xfrm>
            <a:off x="10221761" y="4652352"/>
            <a:ext cx="2140131" cy="46771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99" algn="ctr"/>
            <a:r>
              <a:rPr lang="en-IN" sz="1600" spc="14" dirty="0">
                <a:latin typeface="Poppins Medium" pitchFamily="2" charset="77"/>
                <a:cs typeface="Poppins Medium" pitchFamily="2" charset="77"/>
              </a:rPr>
              <a:t>Mon</a:t>
            </a:r>
            <a:endParaRPr lang="en-IN" sz="1600" dirty="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3B5FFB6-1DD3-7C49-9756-713A27A9F748}"/>
              </a:ext>
            </a:extLst>
          </p:cNvPr>
          <p:cNvSpPr/>
          <p:nvPr/>
        </p:nvSpPr>
        <p:spPr>
          <a:xfrm>
            <a:off x="12380177" y="4652352"/>
            <a:ext cx="2140131" cy="46771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99" algn="ctr"/>
            <a:r>
              <a:rPr lang="en-IN" sz="1600" spc="20" dirty="0">
                <a:latin typeface="Poppins Medium" pitchFamily="2" charset="77"/>
                <a:cs typeface="Poppins Medium" pitchFamily="2" charset="77"/>
              </a:rPr>
              <a:t>Tue</a:t>
            </a:r>
            <a:endParaRPr lang="en-IN" sz="1600" dirty="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84F89FB-2F49-B54D-90D5-B9D2E7C73711}"/>
              </a:ext>
            </a:extLst>
          </p:cNvPr>
          <p:cNvSpPr/>
          <p:nvPr/>
        </p:nvSpPr>
        <p:spPr>
          <a:xfrm>
            <a:off x="14538595" y="4652352"/>
            <a:ext cx="2140131" cy="46771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99" algn="ctr"/>
            <a:r>
              <a:rPr lang="en-IN" sz="1600" spc="14" dirty="0">
                <a:latin typeface="Poppins Medium" pitchFamily="2" charset="77"/>
                <a:cs typeface="Poppins Medium" pitchFamily="2" charset="77"/>
              </a:rPr>
              <a:t>Wed</a:t>
            </a:r>
            <a:endParaRPr lang="en-IN" sz="1600" dirty="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3C19514-03B9-7147-93FE-FB25CA1CAC44}"/>
              </a:ext>
            </a:extLst>
          </p:cNvPr>
          <p:cNvSpPr/>
          <p:nvPr/>
        </p:nvSpPr>
        <p:spPr>
          <a:xfrm>
            <a:off x="16697011" y="4652352"/>
            <a:ext cx="2140131" cy="46771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99" algn="ctr"/>
            <a:r>
              <a:rPr lang="en-IN" sz="1600" spc="4" dirty="0">
                <a:latin typeface="Poppins Medium" pitchFamily="2" charset="77"/>
                <a:cs typeface="Poppins Medium" pitchFamily="2" charset="77"/>
              </a:rPr>
              <a:t>Thu</a:t>
            </a:r>
            <a:endParaRPr lang="en-IN" sz="1600" dirty="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8064271-91C6-164E-A694-B47C3A0743DC}"/>
              </a:ext>
            </a:extLst>
          </p:cNvPr>
          <p:cNvSpPr/>
          <p:nvPr/>
        </p:nvSpPr>
        <p:spPr>
          <a:xfrm>
            <a:off x="18855427" y="4652352"/>
            <a:ext cx="2140131" cy="46771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99" algn="ctr"/>
            <a:r>
              <a:rPr lang="en-IN" sz="1600" spc="10" dirty="0">
                <a:latin typeface="Poppins Medium" pitchFamily="2" charset="77"/>
                <a:cs typeface="Poppins Medium" pitchFamily="2" charset="77"/>
              </a:rPr>
              <a:t>Fri</a:t>
            </a:r>
            <a:endParaRPr lang="en-IN" sz="1600" dirty="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7235DD6-B623-D244-A8CD-92928F2506BB}"/>
              </a:ext>
            </a:extLst>
          </p:cNvPr>
          <p:cNvSpPr/>
          <p:nvPr/>
        </p:nvSpPr>
        <p:spPr>
          <a:xfrm>
            <a:off x="21013846" y="4652352"/>
            <a:ext cx="2140131" cy="46771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99" algn="ctr"/>
            <a:r>
              <a:rPr lang="en-IN" sz="1600" spc="4" dirty="0">
                <a:latin typeface="Poppins Medium" pitchFamily="2" charset="77"/>
                <a:cs typeface="Poppins Medium" pitchFamily="2" charset="77"/>
              </a:rPr>
              <a:t>Sat</a:t>
            </a:r>
            <a:endParaRPr lang="en-IN" sz="1600" dirty="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EDE7EFD-0AEF-0F42-99CF-A352C27282CB}"/>
              </a:ext>
            </a:extLst>
          </p:cNvPr>
          <p:cNvSpPr/>
          <p:nvPr/>
        </p:nvSpPr>
        <p:spPr>
          <a:xfrm>
            <a:off x="8063344" y="5128309"/>
            <a:ext cx="2140131" cy="12313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 dirty="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8" name="object 29">
            <a:extLst>
              <a:ext uri="{FF2B5EF4-FFF2-40B4-BE49-F238E27FC236}">
                <a16:creationId xmlns:a16="http://schemas.microsoft.com/office/drawing/2014/main" id="{F1F94797-12D0-704A-9C53-9BBF5C44D54C}"/>
              </a:ext>
            </a:extLst>
          </p:cNvPr>
          <p:cNvSpPr txBox="1"/>
          <p:nvPr/>
        </p:nvSpPr>
        <p:spPr>
          <a:xfrm>
            <a:off x="8183761" y="5651057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0E7431F-DE91-9244-8E9C-C6B819921A41}"/>
              </a:ext>
            </a:extLst>
          </p:cNvPr>
          <p:cNvSpPr txBox="1"/>
          <p:nvPr/>
        </p:nvSpPr>
        <p:spPr>
          <a:xfrm>
            <a:off x="8070393" y="5127497"/>
            <a:ext cx="558315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latin typeface="Poppins Medium" pitchFamily="2" charset="77"/>
                <a:cs typeface="Poppins Medium" pitchFamily="2" charset="77"/>
              </a:rPr>
              <a:t>25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6312930-95CD-CA44-A36A-5DB51B7A9AD1}"/>
              </a:ext>
            </a:extLst>
          </p:cNvPr>
          <p:cNvSpPr/>
          <p:nvPr/>
        </p:nvSpPr>
        <p:spPr>
          <a:xfrm>
            <a:off x="10221761" y="5128309"/>
            <a:ext cx="2140131" cy="12313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 dirty="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73" name="object 29">
            <a:extLst>
              <a:ext uri="{FF2B5EF4-FFF2-40B4-BE49-F238E27FC236}">
                <a16:creationId xmlns:a16="http://schemas.microsoft.com/office/drawing/2014/main" id="{BBB0F8E1-CCC2-8B4E-AD1F-AAA7A5EAB990}"/>
              </a:ext>
            </a:extLst>
          </p:cNvPr>
          <p:cNvSpPr txBox="1"/>
          <p:nvPr/>
        </p:nvSpPr>
        <p:spPr>
          <a:xfrm>
            <a:off x="10343220" y="5651057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B6D8992-F9C7-B94F-B3AB-EB74B192CE92}"/>
              </a:ext>
            </a:extLst>
          </p:cNvPr>
          <p:cNvSpPr txBox="1"/>
          <p:nvPr/>
        </p:nvSpPr>
        <p:spPr>
          <a:xfrm>
            <a:off x="10228555" y="5127497"/>
            <a:ext cx="558315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latin typeface="Poppins Medium" pitchFamily="2" charset="77"/>
                <a:cs typeface="Poppins Medium" pitchFamily="2" charset="77"/>
              </a:rPr>
              <a:t>26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1E01512-47BC-894D-A6F1-0DB775D8F290}"/>
              </a:ext>
            </a:extLst>
          </p:cNvPr>
          <p:cNvSpPr/>
          <p:nvPr/>
        </p:nvSpPr>
        <p:spPr>
          <a:xfrm>
            <a:off x="12380177" y="5128309"/>
            <a:ext cx="2140131" cy="12313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78" name="object 29">
            <a:extLst>
              <a:ext uri="{FF2B5EF4-FFF2-40B4-BE49-F238E27FC236}">
                <a16:creationId xmlns:a16="http://schemas.microsoft.com/office/drawing/2014/main" id="{EC0CEA28-0C07-C049-97E9-9C4B3447AC4F}"/>
              </a:ext>
            </a:extLst>
          </p:cNvPr>
          <p:cNvSpPr txBox="1"/>
          <p:nvPr/>
        </p:nvSpPr>
        <p:spPr>
          <a:xfrm>
            <a:off x="12502678" y="5651057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980FD1D-817C-074E-8F33-940363959891}"/>
              </a:ext>
            </a:extLst>
          </p:cNvPr>
          <p:cNvSpPr txBox="1"/>
          <p:nvPr/>
        </p:nvSpPr>
        <p:spPr>
          <a:xfrm>
            <a:off x="12386719" y="5127497"/>
            <a:ext cx="534270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latin typeface="Poppins Medium" pitchFamily="2" charset="77"/>
                <a:cs typeface="Poppins Medium" pitchFamily="2" charset="77"/>
              </a:rPr>
              <a:t>27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BC0CF99-C785-894F-9C6F-8429A9F2D544}"/>
              </a:ext>
            </a:extLst>
          </p:cNvPr>
          <p:cNvSpPr/>
          <p:nvPr/>
        </p:nvSpPr>
        <p:spPr>
          <a:xfrm>
            <a:off x="14538595" y="5128309"/>
            <a:ext cx="2140131" cy="12313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83" name="object 29">
            <a:extLst>
              <a:ext uri="{FF2B5EF4-FFF2-40B4-BE49-F238E27FC236}">
                <a16:creationId xmlns:a16="http://schemas.microsoft.com/office/drawing/2014/main" id="{A2CCC0AE-8F3B-BA40-BE44-DF8F394FF5A7}"/>
              </a:ext>
            </a:extLst>
          </p:cNvPr>
          <p:cNvSpPr txBox="1"/>
          <p:nvPr/>
        </p:nvSpPr>
        <p:spPr>
          <a:xfrm>
            <a:off x="14662137" y="5651057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736B57B-C18B-824E-9E18-3AD4128E9BC2}"/>
              </a:ext>
            </a:extLst>
          </p:cNvPr>
          <p:cNvSpPr txBox="1"/>
          <p:nvPr/>
        </p:nvSpPr>
        <p:spPr>
          <a:xfrm>
            <a:off x="14544882" y="5127497"/>
            <a:ext cx="556712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latin typeface="Poppins Medium" pitchFamily="2" charset="77"/>
                <a:cs typeface="Poppins Medium" pitchFamily="2" charset="77"/>
              </a:rPr>
              <a:t>28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89BF061-9A13-B946-AF9E-881F98A3CACC}"/>
              </a:ext>
            </a:extLst>
          </p:cNvPr>
          <p:cNvSpPr/>
          <p:nvPr/>
        </p:nvSpPr>
        <p:spPr>
          <a:xfrm>
            <a:off x="16697011" y="5128309"/>
            <a:ext cx="2140131" cy="12313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88" name="object 29">
            <a:extLst>
              <a:ext uri="{FF2B5EF4-FFF2-40B4-BE49-F238E27FC236}">
                <a16:creationId xmlns:a16="http://schemas.microsoft.com/office/drawing/2014/main" id="{86891B3B-CC76-BD44-87FC-47A03CD624C9}"/>
              </a:ext>
            </a:extLst>
          </p:cNvPr>
          <p:cNvSpPr txBox="1"/>
          <p:nvPr/>
        </p:nvSpPr>
        <p:spPr>
          <a:xfrm>
            <a:off x="16821598" y="5651057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4C31E7D-7818-374C-8F54-8AAF811B03FE}"/>
              </a:ext>
            </a:extLst>
          </p:cNvPr>
          <p:cNvSpPr txBox="1"/>
          <p:nvPr/>
        </p:nvSpPr>
        <p:spPr>
          <a:xfrm>
            <a:off x="16703046" y="5127497"/>
            <a:ext cx="556712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latin typeface="Poppins Medium" pitchFamily="2" charset="77"/>
                <a:cs typeface="Poppins Medium" pitchFamily="2" charset="77"/>
              </a:rPr>
              <a:t>29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6A74DEB2-5CAE-FD42-9307-50FE1A6A2F3F}"/>
              </a:ext>
            </a:extLst>
          </p:cNvPr>
          <p:cNvSpPr/>
          <p:nvPr/>
        </p:nvSpPr>
        <p:spPr>
          <a:xfrm>
            <a:off x="18855427" y="5128309"/>
            <a:ext cx="2140131" cy="12313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3" name="object 29">
            <a:extLst>
              <a:ext uri="{FF2B5EF4-FFF2-40B4-BE49-F238E27FC236}">
                <a16:creationId xmlns:a16="http://schemas.microsoft.com/office/drawing/2014/main" id="{A62CF576-67AF-934A-9C8E-C5F95255867C}"/>
              </a:ext>
            </a:extLst>
          </p:cNvPr>
          <p:cNvSpPr txBox="1"/>
          <p:nvPr/>
        </p:nvSpPr>
        <p:spPr>
          <a:xfrm>
            <a:off x="18981057" y="5651057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3062347-C2C9-9140-A597-A076CBCC4F81}"/>
              </a:ext>
            </a:extLst>
          </p:cNvPr>
          <p:cNvSpPr txBox="1"/>
          <p:nvPr/>
        </p:nvSpPr>
        <p:spPr>
          <a:xfrm>
            <a:off x="18861208" y="5127497"/>
            <a:ext cx="563124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latin typeface="Poppins Medium" pitchFamily="2" charset="77"/>
                <a:cs typeface="Poppins Medium" pitchFamily="2" charset="77"/>
              </a:rPr>
              <a:t>30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06368ED-2F4D-FD4F-A6C1-13737B61A90E}"/>
              </a:ext>
            </a:extLst>
          </p:cNvPr>
          <p:cNvSpPr txBox="1"/>
          <p:nvPr/>
        </p:nvSpPr>
        <p:spPr>
          <a:xfrm>
            <a:off x="21019378" y="5127497"/>
            <a:ext cx="487782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01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B4FB3F6-7965-1343-99A0-825E7F92B717}"/>
              </a:ext>
            </a:extLst>
          </p:cNvPr>
          <p:cNvSpPr txBox="1"/>
          <p:nvPr/>
        </p:nvSpPr>
        <p:spPr>
          <a:xfrm>
            <a:off x="8070393" y="6371240"/>
            <a:ext cx="558315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02</a:t>
            </a:r>
          </a:p>
        </p:txBody>
      </p:sp>
      <p:sp>
        <p:nvSpPr>
          <p:cNvPr id="103" name="object 29">
            <a:extLst>
              <a:ext uri="{FF2B5EF4-FFF2-40B4-BE49-F238E27FC236}">
                <a16:creationId xmlns:a16="http://schemas.microsoft.com/office/drawing/2014/main" id="{C9619C8E-E039-6142-8A94-5254C04AA5F6}"/>
              </a:ext>
            </a:extLst>
          </p:cNvPr>
          <p:cNvSpPr txBox="1"/>
          <p:nvPr/>
        </p:nvSpPr>
        <p:spPr>
          <a:xfrm>
            <a:off x="8841897" y="6475457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87BCDC2-8149-9C46-A32D-5DDA662B030D}"/>
              </a:ext>
            </a:extLst>
          </p:cNvPr>
          <p:cNvSpPr txBox="1"/>
          <p:nvPr/>
        </p:nvSpPr>
        <p:spPr>
          <a:xfrm>
            <a:off x="10228555" y="6371240"/>
            <a:ext cx="563124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03</a:t>
            </a:r>
          </a:p>
        </p:txBody>
      </p:sp>
      <p:sp>
        <p:nvSpPr>
          <p:cNvPr id="108" name="object 29">
            <a:extLst>
              <a:ext uri="{FF2B5EF4-FFF2-40B4-BE49-F238E27FC236}">
                <a16:creationId xmlns:a16="http://schemas.microsoft.com/office/drawing/2014/main" id="{E273DF09-40AC-D741-9DD4-AF0D392B15EA}"/>
              </a:ext>
            </a:extLst>
          </p:cNvPr>
          <p:cNvSpPr txBox="1"/>
          <p:nvPr/>
        </p:nvSpPr>
        <p:spPr>
          <a:xfrm>
            <a:off x="11001356" y="6475457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09" name="object 29">
            <a:extLst>
              <a:ext uri="{FF2B5EF4-FFF2-40B4-BE49-F238E27FC236}">
                <a16:creationId xmlns:a16="http://schemas.microsoft.com/office/drawing/2014/main" id="{226E917B-E720-F54D-9D35-14ABAD029224}"/>
              </a:ext>
            </a:extLst>
          </p:cNvPr>
          <p:cNvSpPr txBox="1"/>
          <p:nvPr/>
        </p:nvSpPr>
        <p:spPr>
          <a:xfrm>
            <a:off x="10343220" y="6884710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DBAEFDC9-07E5-F348-B200-DB3AA4AE7DB2}"/>
              </a:ext>
            </a:extLst>
          </p:cNvPr>
          <p:cNvSpPr txBox="1"/>
          <p:nvPr/>
        </p:nvSpPr>
        <p:spPr>
          <a:xfrm>
            <a:off x="12386719" y="6371240"/>
            <a:ext cx="579154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04</a:t>
            </a:r>
          </a:p>
        </p:txBody>
      </p:sp>
      <p:sp>
        <p:nvSpPr>
          <p:cNvPr id="113" name="object 29">
            <a:extLst>
              <a:ext uri="{FF2B5EF4-FFF2-40B4-BE49-F238E27FC236}">
                <a16:creationId xmlns:a16="http://schemas.microsoft.com/office/drawing/2014/main" id="{E6D78D58-96DE-234E-9DE4-D726AE65C1AC}"/>
              </a:ext>
            </a:extLst>
          </p:cNvPr>
          <p:cNvSpPr txBox="1"/>
          <p:nvPr/>
        </p:nvSpPr>
        <p:spPr>
          <a:xfrm>
            <a:off x="13160815" y="6475457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14" name="object 29">
            <a:extLst>
              <a:ext uri="{FF2B5EF4-FFF2-40B4-BE49-F238E27FC236}">
                <a16:creationId xmlns:a16="http://schemas.microsoft.com/office/drawing/2014/main" id="{9B76E625-D0A9-C64B-A016-99D8B4B5CE75}"/>
              </a:ext>
            </a:extLst>
          </p:cNvPr>
          <p:cNvSpPr txBox="1"/>
          <p:nvPr/>
        </p:nvSpPr>
        <p:spPr>
          <a:xfrm>
            <a:off x="12502678" y="6884710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5ECC5D7-C325-7246-80F8-C1A3D4C374E4}"/>
              </a:ext>
            </a:extLst>
          </p:cNvPr>
          <p:cNvSpPr txBox="1"/>
          <p:nvPr/>
        </p:nvSpPr>
        <p:spPr>
          <a:xfrm>
            <a:off x="14544882" y="6371240"/>
            <a:ext cx="577551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05</a:t>
            </a:r>
          </a:p>
        </p:txBody>
      </p:sp>
      <p:sp>
        <p:nvSpPr>
          <p:cNvPr id="118" name="object 29">
            <a:extLst>
              <a:ext uri="{FF2B5EF4-FFF2-40B4-BE49-F238E27FC236}">
                <a16:creationId xmlns:a16="http://schemas.microsoft.com/office/drawing/2014/main" id="{DC0EEF9C-A72D-4241-8FD4-674997EE22A8}"/>
              </a:ext>
            </a:extLst>
          </p:cNvPr>
          <p:cNvSpPr txBox="1"/>
          <p:nvPr/>
        </p:nvSpPr>
        <p:spPr>
          <a:xfrm>
            <a:off x="15320274" y="6475457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0CF11AAF-1FE2-564F-9C8F-C2D80EDA1876}"/>
              </a:ext>
            </a:extLst>
          </p:cNvPr>
          <p:cNvSpPr txBox="1"/>
          <p:nvPr/>
        </p:nvSpPr>
        <p:spPr>
          <a:xfrm>
            <a:off x="16703046" y="6371240"/>
            <a:ext cx="577551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06</a:t>
            </a:r>
          </a:p>
        </p:txBody>
      </p:sp>
      <p:sp>
        <p:nvSpPr>
          <p:cNvPr id="123" name="object 29">
            <a:extLst>
              <a:ext uri="{FF2B5EF4-FFF2-40B4-BE49-F238E27FC236}">
                <a16:creationId xmlns:a16="http://schemas.microsoft.com/office/drawing/2014/main" id="{00A2AB5C-B75F-D34A-87CE-C747C52B294B}"/>
              </a:ext>
            </a:extLst>
          </p:cNvPr>
          <p:cNvSpPr txBox="1"/>
          <p:nvPr/>
        </p:nvSpPr>
        <p:spPr>
          <a:xfrm>
            <a:off x="17479734" y="6475457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24" name="object 29">
            <a:extLst>
              <a:ext uri="{FF2B5EF4-FFF2-40B4-BE49-F238E27FC236}">
                <a16:creationId xmlns:a16="http://schemas.microsoft.com/office/drawing/2014/main" id="{9D2E613C-1A21-2B45-9E8C-998D8F1A28DA}"/>
              </a:ext>
            </a:extLst>
          </p:cNvPr>
          <p:cNvSpPr txBox="1"/>
          <p:nvPr/>
        </p:nvSpPr>
        <p:spPr>
          <a:xfrm>
            <a:off x="16821598" y="6884710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BC28B42-CE57-FE4D-91B2-A9D397A15236}"/>
              </a:ext>
            </a:extLst>
          </p:cNvPr>
          <p:cNvSpPr txBox="1"/>
          <p:nvPr/>
        </p:nvSpPr>
        <p:spPr>
          <a:xfrm>
            <a:off x="18861208" y="6371240"/>
            <a:ext cx="553506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07</a:t>
            </a:r>
          </a:p>
        </p:txBody>
      </p:sp>
      <p:sp>
        <p:nvSpPr>
          <p:cNvPr id="128" name="object 29">
            <a:extLst>
              <a:ext uri="{FF2B5EF4-FFF2-40B4-BE49-F238E27FC236}">
                <a16:creationId xmlns:a16="http://schemas.microsoft.com/office/drawing/2014/main" id="{EA0F603F-1346-4A4A-A33F-69E993F330B1}"/>
              </a:ext>
            </a:extLst>
          </p:cNvPr>
          <p:cNvSpPr txBox="1"/>
          <p:nvPr/>
        </p:nvSpPr>
        <p:spPr>
          <a:xfrm>
            <a:off x="19639193" y="6475457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94D49A1-E069-5A4C-8181-E42483130F11}"/>
              </a:ext>
            </a:extLst>
          </p:cNvPr>
          <p:cNvSpPr txBox="1"/>
          <p:nvPr/>
        </p:nvSpPr>
        <p:spPr>
          <a:xfrm>
            <a:off x="21019378" y="6371240"/>
            <a:ext cx="575948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08</a:t>
            </a:r>
          </a:p>
        </p:txBody>
      </p:sp>
      <p:sp>
        <p:nvSpPr>
          <p:cNvPr id="134" name="object 29">
            <a:extLst>
              <a:ext uri="{FF2B5EF4-FFF2-40B4-BE49-F238E27FC236}">
                <a16:creationId xmlns:a16="http://schemas.microsoft.com/office/drawing/2014/main" id="{E343B5A1-5429-D144-963A-C3DC28CA2742}"/>
              </a:ext>
            </a:extLst>
          </p:cNvPr>
          <p:cNvSpPr txBox="1"/>
          <p:nvPr/>
        </p:nvSpPr>
        <p:spPr>
          <a:xfrm>
            <a:off x="21140517" y="6884710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E3B3C40A-9F08-7D47-8B67-8E39074CE3A8}"/>
              </a:ext>
            </a:extLst>
          </p:cNvPr>
          <p:cNvSpPr txBox="1"/>
          <p:nvPr/>
        </p:nvSpPr>
        <p:spPr>
          <a:xfrm>
            <a:off x="8070393" y="7625070"/>
            <a:ext cx="476042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09</a:t>
            </a:r>
          </a:p>
        </p:txBody>
      </p:sp>
      <p:sp>
        <p:nvSpPr>
          <p:cNvPr id="138" name="object 29">
            <a:extLst>
              <a:ext uri="{FF2B5EF4-FFF2-40B4-BE49-F238E27FC236}">
                <a16:creationId xmlns:a16="http://schemas.microsoft.com/office/drawing/2014/main" id="{B8DF87EF-387B-CB46-B1DC-0C4F1FCFC1AF}"/>
              </a:ext>
            </a:extLst>
          </p:cNvPr>
          <p:cNvSpPr txBox="1"/>
          <p:nvPr/>
        </p:nvSpPr>
        <p:spPr>
          <a:xfrm>
            <a:off x="8841897" y="7729288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39" name="object 29">
            <a:extLst>
              <a:ext uri="{FF2B5EF4-FFF2-40B4-BE49-F238E27FC236}">
                <a16:creationId xmlns:a16="http://schemas.microsoft.com/office/drawing/2014/main" id="{979135A3-7F89-034A-9D3C-E4525B4C4EB3}"/>
              </a:ext>
            </a:extLst>
          </p:cNvPr>
          <p:cNvSpPr txBox="1"/>
          <p:nvPr/>
        </p:nvSpPr>
        <p:spPr>
          <a:xfrm>
            <a:off x="8183761" y="8138541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5AB61EBE-78F3-504B-8597-A78D977AD024}"/>
              </a:ext>
            </a:extLst>
          </p:cNvPr>
          <p:cNvSpPr txBox="1"/>
          <p:nvPr/>
        </p:nvSpPr>
        <p:spPr>
          <a:xfrm>
            <a:off x="10228555" y="7625070"/>
            <a:ext cx="487782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10</a:t>
            </a:r>
          </a:p>
        </p:txBody>
      </p:sp>
      <p:sp>
        <p:nvSpPr>
          <p:cNvPr id="143" name="object 29">
            <a:extLst>
              <a:ext uri="{FF2B5EF4-FFF2-40B4-BE49-F238E27FC236}">
                <a16:creationId xmlns:a16="http://schemas.microsoft.com/office/drawing/2014/main" id="{9451D847-F12B-9B4C-A93A-0022A62CADAD}"/>
              </a:ext>
            </a:extLst>
          </p:cNvPr>
          <p:cNvSpPr txBox="1"/>
          <p:nvPr/>
        </p:nvSpPr>
        <p:spPr>
          <a:xfrm>
            <a:off x="11001356" y="7729288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44" name="object 29">
            <a:extLst>
              <a:ext uri="{FF2B5EF4-FFF2-40B4-BE49-F238E27FC236}">
                <a16:creationId xmlns:a16="http://schemas.microsoft.com/office/drawing/2014/main" id="{B9A5CC95-C70E-B74D-8AA2-BF9C0564E2DC}"/>
              </a:ext>
            </a:extLst>
          </p:cNvPr>
          <p:cNvSpPr txBox="1"/>
          <p:nvPr/>
        </p:nvSpPr>
        <p:spPr>
          <a:xfrm>
            <a:off x="10343220" y="8138541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641C8A7E-0C50-8C48-9320-2BC72314A92B}"/>
              </a:ext>
            </a:extLst>
          </p:cNvPr>
          <p:cNvSpPr txBox="1"/>
          <p:nvPr/>
        </p:nvSpPr>
        <p:spPr>
          <a:xfrm>
            <a:off x="12386719" y="7625070"/>
            <a:ext cx="398014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11</a:t>
            </a:r>
          </a:p>
        </p:txBody>
      </p:sp>
      <p:sp>
        <p:nvSpPr>
          <p:cNvPr id="148" name="object 29">
            <a:extLst>
              <a:ext uri="{FF2B5EF4-FFF2-40B4-BE49-F238E27FC236}">
                <a16:creationId xmlns:a16="http://schemas.microsoft.com/office/drawing/2014/main" id="{12311E6A-ECFC-FA4C-9926-59357D9DBB05}"/>
              </a:ext>
            </a:extLst>
          </p:cNvPr>
          <p:cNvSpPr txBox="1"/>
          <p:nvPr/>
        </p:nvSpPr>
        <p:spPr>
          <a:xfrm>
            <a:off x="13160815" y="7729288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E821F088-72D7-D148-A3ED-6F3AAB35B237}"/>
              </a:ext>
            </a:extLst>
          </p:cNvPr>
          <p:cNvSpPr txBox="1"/>
          <p:nvPr/>
        </p:nvSpPr>
        <p:spPr>
          <a:xfrm>
            <a:off x="14544882" y="7625070"/>
            <a:ext cx="468546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12</a:t>
            </a:r>
          </a:p>
        </p:txBody>
      </p:sp>
      <p:sp>
        <p:nvSpPr>
          <p:cNvPr id="153" name="object 29">
            <a:extLst>
              <a:ext uri="{FF2B5EF4-FFF2-40B4-BE49-F238E27FC236}">
                <a16:creationId xmlns:a16="http://schemas.microsoft.com/office/drawing/2014/main" id="{5D427785-EEFA-4E4C-88D0-7C1B76007085}"/>
              </a:ext>
            </a:extLst>
          </p:cNvPr>
          <p:cNvSpPr txBox="1"/>
          <p:nvPr/>
        </p:nvSpPr>
        <p:spPr>
          <a:xfrm>
            <a:off x="15320274" y="7729288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2DD3B66C-8547-CA43-9AC4-35E65BE5151F}"/>
              </a:ext>
            </a:extLst>
          </p:cNvPr>
          <p:cNvSpPr txBox="1"/>
          <p:nvPr/>
        </p:nvSpPr>
        <p:spPr>
          <a:xfrm>
            <a:off x="16703046" y="7625070"/>
            <a:ext cx="473356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13</a:t>
            </a:r>
          </a:p>
        </p:txBody>
      </p:sp>
      <p:sp>
        <p:nvSpPr>
          <p:cNvPr id="158" name="object 29">
            <a:extLst>
              <a:ext uri="{FF2B5EF4-FFF2-40B4-BE49-F238E27FC236}">
                <a16:creationId xmlns:a16="http://schemas.microsoft.com/office/drawing/2014/main" id="{E79EB2E1-C7C5-3043-9AE2-8E44229DF4DA}"/>
              </a:ext>
            </a:extLst>
          </p:cNvPr>
          <p:cNvSpPr txBox="1"/>
          <p:nvPr/>
        </p:nvSpPr>
        <p:spPr>
          <a:xfrm>
            <a:off x="17479734" y="7729288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59" name="object 29">
            <a:extLst>
              <a:ext uri="{FF2B5EF4-FFF2-40B4-BE49-F238E27FC236}">
                <a16:creationId xmlns:a16="http://schemas.microsoft.com/office/drawing/2014/main" id="{0524BA67-7725-6C4C-AF6E-2D342EFF4DA2}"/>
              </a:ext>
            </a:extLst>
          </p:cNvPr>
          <p:cNvSpPr txBox="1"/>
          <p:nvPr/>
        </p:nvSpPr>
        <p:spPr>
          <a:xfrm>
            <a:off x="16821598" y="8138541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78A6A3CA-0415-5A4C-ABC7-752675E9B46D}"/>
              </a:ext>
            </a:extLst>
          </p:cNvPr>
          <p:cNvSpPr txBox="1"/>
          <p:nvPr/>
        </p:nvSpPr>
        <p:spPr>
          <a:xfrm>
            <a:off x="18861208" y="7625070"/>
            <a:ext cx="489386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14</a:t>
            </a:r>
          </a:p>
        </p:txBody>
      </p:sp>
      <p:sp>
        <p:nvSpPr>
          <p:cNvPr id="163" name="object 29">
            <a:extLst>
              <a:ext uri="{FF2B5EF4-FFF2-40B4-BE49-F238E27FC236}">
                <a16:creationId xmlns:a16="http://schemas.microsoft.com/office/drawing/2014/main" id="{0A7F7EC7-1AC9-EC43-8CCA-2350078143FF}"/>
              </a:ext>
            </a:extLst>
          </p:cNvPr>
          <p:cNvSpPr txBox="1"/>
          <p:nvPr/>
        </p:nvSpPr>
        <p:spPr>
          <a:xfrm>
            <a:off x="19639193" y="7729288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3A94EF8F-1541-9543-A28B-931704D3646A}"/>
              </a:ext>
            </a:extLst>
          </p:cNvPr>
          <p:cNvSpPr txBox="1"/>
          <p:nvPr/>
        </p:nvSpPr>
        <p:spPr>
          <a:xfrm>
            <a:off x="21019378" y="7625070"/>
            <a:ext cx="487782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15</a:t>
            </a:r>
          </a:p>
        </p:txBody>
      </p:sp>
      <p:sp>
        <p:nvSpPr>
          <p:cNvPr id="169" name="object 29">
            <a:extLst>
              <a:ext uri="{FF2B5EF4-FFF2-40B4-BE49-F238E27FC236}">
                <a16:creationId xmlns:a16="http://schemas.microsoft.com/office/drawing/2014/main" id="{03CE7FA6-4842-0841-A734-B1569762EB67}"/>
              </a:ext>
            </a:extLst>
          </p:cNvPr>
          <p:cNvSpPr txBox="1"/>
          <p:nvPr/>
        </p:nvSpPr>
        <p:spPr>
          <a:xfrm>
            <a:off x="21140517" y="8138541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B9F508C7-B258-8341-ADF9-21984052C9F4}"/>
              </a:ext>
            </a:extLst>
          </p:cNvPr>
          <p:cNvSpPr txBox="1"/>
          <p:nvPr/>
        </p:nvSpPr>
        <p:spPr>
          <a:xfrm>
            <a:off x="10356838" y="7014023"/>
            <a:ext cx="1879800" cy="485573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Desire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03CDEF40-8D2E-F048-BE1B-3A4304B570EA}"/>
              </a:ext>
            </a:extLst>
          </p:cNvPr>
          <p:cNvSpPr txBox="1"/>
          <p:nvPr/>
        </p:nvSpPr>
        <p:spPr>
          <a:xfrm>
            <a:off x="8070393" y="8871826"/>
            <a:ext cx="487782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16</a:t>
            </a:r>
          </a:p>
        </p:txBody>
      </p:sp>
      <p:sp>
        <p:nvSpPr>
          <p:cNvPr id="174" name="object 29">
            <a:extLst>
              <a:ext uri="{FF2B5EF4-FFF2-40B4-BE49-F238E27FC236}">
                <a16:creationId xmlns:a16="http://schemas.microsoft.com/office/drawing/2014/main" id="{8C56D316-A2D6-5344-86A7-DC1906DF2EA6}"/>
              </a:ext>
            </a:extLst>
          </p:cNvPr>
          <p:cNvSpPr txBox="1"/>
          <p:nvPr/>
        </p:nvSpPr>
        <p:spPr>
          <a:xfrm>
            <a:off x="8841897" y="8976046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75" name="object 29">
            <a:extLst>
              <a:ext uri="{FF2B5EF4-FFF2-40B4-BE49-F238E27FC236}">
                <a16:creationId xmlns:a16="http://schemas.microsoft.com/office/drawing/2014/main" id="{15559C67-5EB6-1E4F-B12E-AFD160F3BFD7}"/>
              </a:ext>
            </a:extLst>
          </p:cNvPr>
          <p:cNvSpPr txBox="1"/>
          <p:nvPr/>
        </p:nvSpPr>
        <p:spPr>
          <a:xfrm>
            <a:off x="8183761" y="9385297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C3535A7F-8BA3-764B-8D73-51F178191AA5}"/>
              </a:ext>
            </a:extLst>
          </p:cNvPr>
          <p:cNvSpPr txBox="1"/>
          <p:nvPr/>
        </p:nvSpPr>
        <p:spPr>
          <a:xfrm>
            <a:off x="10228555" y="8871826"/>
            <a:ext cx="463738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17</a:t>
            </a:r>
          </a:p>
        </p:txBody>
      </p:sp>
      <p:sp>
        <p:nvSpPr>
          <p:cNvPr id="180" name="object 29">
            <a:extLst>
              <a:ext uri="{FF2B5EF4-FFF2-40B4-BE49-F238E27FC236}">
                <a16:creationId xmlns:a16="http://schemas.microsoft.com/office/drawing/2014/main" id="{0A78773D-A57E-2F4A-86C2-E475233445B0}"/>
              </a:ext>
            </a:extLst>
          </p:cNvPr>
          <p:cNvSpPr txBox="1"/>
          <p:nvPr/>
        </p:nvSpPr>
        <p:spPr>
          <a:xfrm>
            <a:off x="10343220" y="9385297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7A445375-59CB-D04C-BEA4-842F6EF8D933}"/>
              </a:ext>
            </a:extLst>
          </p:cNvPr>
          <p:cNvSpPr txBox="1"/>
          <p:nvPr/>
        </p:nvSpPr>
        <p:spPr>
          <a:xfrm>
            <a:off x="12386719" y="8871826"/>
            <a:ext cx="486180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18</a:t>
            </a:r>
          </a:p>
        </p:txBody>
      </p:sp>
      <p:sp>
        <p:nvSpPr>
          <p:cNvPr id="184" name="object 29">
            <a:extLst>
              <a:ext uri="{FF2B5EF4-FFF2-40B4-BE49-F238E27FC236}">
                <a16:creationId xmlns:a16="http://schemas.microsoft.com/office/drawing/2014/main" id="{C634229B-9267-4646-9AC1-6BF9B7EB9945}"/>
              </a:ext>
            </a:extLst>
          </p:cNvPr>
          <p:cNvSpPr txBox="1"/>
          <p:nvPr/>
        </p:nvSpPr>
        <p:spPr>
          <a:xfrm>
            <a:off x="13160815" y="8976046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85" name="object 29">
            <a:extLst>
              <a:ext uri="{FF2B5EF4-FFF2-40B4-BE49-F238E27FC236}">
                <a16:creationId xmlns:a16="http://schemas.microsoft.com/office/drawing/2014/main" id="{A3AE5027-4159-7B4A-93A8-AA08832BF668}"/>
              </a:ext>
            </a:extLst>
          </p:cNvPr>
          <p:cNvSpPr txBox="1"/>
          <p:nvPr/>
        </p:nvSpPr>
        <p:spPr>
          <a:xfrm>
            <a:off x="12502678" y="9385297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9D8D5E54-FF52-AD48-85E0-92D10DBF0D46}"/>
              </a:ext>
            </a:extLst>
          </p:cNvPr>
          <p:cNvSpPr txBox="1"/>
          <p:nvPr/>
        </p:nvSpPr>
        <p:spPr>
          <a:xfrm>
            <a:off x="14544882" y="8871826"/>
            <a:ext cx="486180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19</a:t>
            </a:r>
          </a:p>
        </p:txBody>
      </p:sp>
      <p:sp>
        <p:nvSpPr>
          <p:cNvPr id="189" name="object 29">
            <a:extLst>
              <a:ext uri="{FF2B5EF4-FFF2-40B4-BE49-F238E27FC236}">
                <a16:creationId xmlns:a16="http://schemas.microsoft.com/office/drawing/2014/main" id="{6488E2B3-DDF1-474A-B708-6B9CFA975564}"/>
              </a:ext>
            </a:extLst>
          </p:cNvPr>
          <p:cNvSpPr txBox="1"/>
          <p:nvPr/>
        </p:nvSpPr>
        <p:spPr>
          <a:xfrm>
            <a:off x="15320274" y="8976046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01B725D7-6209-2348-80FF-4A8229714AE3}"/>
              </a:ext>
            </a:extLst>
          </p:cNvPr>
          <p:cNvSpPr txBox="1"/>
          <p:nvPr/>
        </p:nvSpPr>
        <p:spPr>
          <a:xfrm>
            <a:off x="16703046" y="8871826"/>
            <a:ext cx="558315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20</a:t>
            </a:r>
          </a:p>
        </p:txBody>
      </p:sp>
      <p:sp>
        <p:nvSpPr>
          <p:cNvPr id="194" name="object 29">
            <a:extLst>
              <a:ext uri="{FF2B5EF4-FFF2-40B4-BE49-F238E27FC236}">
                <a16:creationId xmlns:a16="http://schemas.microsoft.com/office/drawing/2014/main" id="{B2D18865-FA1B-CA4B-AC45-B40278259774}"/>
              </a:ext>
            </a:extLst>
          </p:cNvPr>
          <p:cNvSpPr txBox="1"/>
          <p:nvPr/>
        </p:nvSpPr>
        <p:spPr>
          <a:xfrm>
            <a:off x="17479734" y="8976046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95" name="object 29">
            <a:extLst>
              <a:ext uri="{FF2B5EF4-FFF2-40B4-BE49-F238E27FC236}">
                <a16:creationId xmlns:a16="http://schemas.microsoft.com/office/drawing/2014/main" id="{985E8F81-EACE-254E-B312-B9B77F98745A}"/>
              </a:ext>
            </a:extLst>
          </p:cNvPr>
          <p:cNvSpPr txBox="1"/>
          <p:nvPr/>
        </p:nvSpPr>
        <p:spPr>
          <a:xfrm>
            <a:off x="16821598" y="9385297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ACC2BE67-A3CA-F344-951A-05363CB594E2}"/>
              </a:ext>
            </a:extLst>
          </p:cNvPr>
          <p:cNvSpPr txBox="1"/>
          <p:nvPr/>
        </p:nvSpPr>
        <p:spPr>
          <a:xfrm>
            <a:off x="18861208" y="8871826"/>
            <a:ext cx="468546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21</a:t>
            </a:r>
          </a:p>
        </p:txBody>
      </p:sp>
      <p:sp>
        <p:nvSpPr>
          <p:cNvPr id="199" name="object 29">
            <a:extLst>
              <a:ext uri="{FF2B5EF4-FFF2-40B4-BE49-F238E27FC236}">
                <a16:creationId xmlns:a16="http://schemas.microsoft.com/office/drawing/2014/main" id="{409CEA6F-ED33-1944-8C5F-4CCD4E684438}"/>
              </a:ext>
            </a:extLst>
          </p:cNvPr>
          <p:cNvSpPr txBox="1"/>
          <p:nvPr/>
        </p:nvSpPr>
        <p:spPr>
          <a:xfrm>
            <a:off x="19639193" y="8976046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00" name="object 29">
            <a:extLst>
              <a:ext uri="{FF2B5EF4-FFF2-40B4-BE49-F238E27FC236}">
                <a16:creationId xmlns:a16="http://schemas.microsoft.com/office/drawing/2014/main" id="{BB4593FD-2DC6-594C-8B87-C89E3E77935F}"/>
              </a:ext>
            </a:extLst>
          </p:cNvPr>
          <p:cNvSpPr txBox="1"/>
          <p:nvPr/>
        </p:nvSpPr>
        <p:spPr>
          <a:xfrm>
            <a:off x="18981057" y="9385297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DA01A2B2-81BF-2546-95C4-D8E33FCDEECF}"/>
              </a:ext>
            </a:extLst>
          </p:cNvPr>
          <p:cNvSpPr txBox="1"/>
          <p:nvPr/>
        </p:nvSpPr>
        <p:spPr>
          <a:xfrm>
            <a:off x="21019378" y="8871826"/>
            <a:ext cx="539079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22</a:t>
            </a:r>
          </a:p>
        </p:txBody>
      </p:sp>
      <p:sp>
        <p:nvSpPr>
          <p:cNvPr id="204" name="object 29">
            <a:extLst>
              <a:ext uri="{FF2B5EF4-FFF2-40B4-BE49-F238E27FC236}">
                <a16:creationId xmlns:a16="http://schemas.microsoft.com/office/drawing/2014/main" id="{A14C392A-7167-2848-9B02-2BD79521339A}"/>
              </a:ext>
            </a:extLst>
          </p:cNvPr>
          <p:cNvSpPr txBox="1"/>
          <p:nvPr/>
        </p:nvSpPr>
        <p:spPr>
          <a:xfrm>
            <a:off x="21798654" y="8976046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F10A017E-0BC8-8440-8F92-6457579FAD58}"/>
              </a:ext>
            </a:extLst>
          </p:cNvPr>
          <p:cNvSpPr txBox="1"/>
          <p:nvPr/>
        </p:nvSpPr>
        <p:spPr>
          <a:xfrm>
            <a:off x="8070393" y="10105480"/>
            <a:ext cx="449544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23</a:t>
            </a:r>
          </a:p>
        </p:txBody>
      </p:sp>
      <p:sp>
        <p:nvSpPr>
          <p:cNvPr id="209" name="object 29">
            <a:extLst>
              <a:ext uri="{FF2B5EF4-FFF2-40B4-BE49-F238E27FC236}">
                <a16:creationId xmlns:a16="http://schemas.microsoft.com/office/drawing/2014/main" id="{67DC1BE4-22FE-2F47-A7DB-7ACDFAC6EF18}"/>
              </a:ext>
            </a:extLst>
          </p:cNvPr>
          <p:cNvSpPr txBox="1"/>
          <p:nvPr/>
        </p:nvSpPr>
        <p:spPr>
          <a:xfrm>
            <a:off x="8841897" y="10209697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EE23708B-B46E-C047-BE38-9D4B911F5136}"/>
              </a:ext>
            </a:extLst>
          </p:cNvPr>
          <p:cNvSpPr txBox="1"/>
          <p:nvPr/>
        </p:nvSpPr>
        <p:spPr>
          <a:xfrm>
            <a:off x="10228555" y="10105480"/>
            <a:ext cx="559918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24</a:t>
            </a:r>
          </a:p>
        </p:txBody>
      </p:sp>
      <p:sp>
        <p:nvSpPr>
          <p:cNvPr id="214" name="object 29">
            <a:extLst>
              <a:ext uri="{FF2B5EF4-FFF2-40B4-BE49-F238E27FC236}">
                <a16:creationId xmlns:a16="http://schemas.microsoft.com/office/drawing/2014/main" id="{EADEF910-827A-E645-8EC8-71045461A239}"/>
              </a:ext>
            </a:extLst>
          </p:cNvPr>
          <p:cNvSpPr txBox="1"/>
          <p:nvPr/>
        </p:nvSpPr>
        <p:spPr>
          <a:xfrm>
            <a:off x="11001356" y="10209697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4B749D6D-2A64-F545-8E86-31A13A79033E}"/>
              </a:ext>
            </a:extLst>
          </p:cNvPr>
          <p:cNvSpPr txBox="1"/>
          <p:nvPr/>
        </p:nvSpPr>
        <p:spPr>
          <a:xfrm>
            <a:off x="12386719" y="10105480"/>
            <a:ext cx="558315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25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EF4837F4-7164-3942-BE4A-CEA781B6217D}"/>
              </a:ext>
            </a:extLst>
          </p:cNvPr>
          <p:cNvSpPr txBox="1"/>
          <p:nvPr/>
        </p:nvSpPr>
        <p:spPr>
          <a:xfrm>
            <a:off x="14544882" y="10105480"/>
            <a:ext cx="558315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26</a:t>
            </a:r>
          </a:p>
        </p:txBody>
      </p:sp>
      <p:sp>
        <p:nvSpPr>
          <p:cNvPr id="224" name="object 29">
            <a:extLst>
              <a:ext uri="{FF2B5EF4-FFF2-40B4-BE49-F238E27FC236}">
                <a16:creationId xmlns:a16="http://schemas.microsoft.com/office/drawing/2014/main" id="{A3D4F075-47FD-B343-A600-B373D15AF8A7}"/>
              </a:ext>
            </a:extLst>
          </p:cNvPr>
          <p:cNvSpPr txBox="1"/>
          <p:nvPr/>
        </p:nvSpPr>
        <p:spPr>
          <a:xfrm>
            <a:off x="15320274" y="10209697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25" name="object 29">
            <a:extLst>
              <a:ext uri="{FF2B5EF4-FFF2-40B4-BE49-F238E27FC236}">
                <a16:creationId xmlns:a16="http://schemas.microsoft.com/office/drawing/2014/main" id="{7DFF0990-9F05-B543-80CD-E77DF7FF1494}"/>
              </a:ext>
            </a:extLst>
          </p:cNvPr>
          <p:cNvSpPr txBox="1"/>
          <p:nvPr/>
        </p:nvSpPr>
        <p:spPr>
          <a:xfrm>
            <a:off x="14662137" y="10618950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AA4E2B6F-64AB-8A45-A092-BC9D0D35388E}"/>
              </a:ext>
            </a:extLst>
          </p:cNvPr>
          <p:cNvSpPr txBox="1"/>
          <p:nvPr/>
        </p:nvSpPr>
        <p:spPr>
          <a:xfrm>
            <a:off x="18861208" y="10105480"/>
            <a:ext cx="556712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28</a:t>
            </a:r>
          </a:p>
        </p:txBody>
      </p:sp>
      <p:sp>
        <p:nvSpPr>
          <p:cNvPr id="229" name="object 29">
            <a:extLst>
              <a:ext uri="{FF2B5EF4-FFF2-40B4-BE49-F238E27FC236}">
                <a16:creationId xmlns:a16="http://schemas.microsoft.com/office/drawing/2014/main" id="{107564B0-08F2-A74A-8979-29656842F254}"/>
              </a:ext>
            </a:extLst>
          </p:cNvPr>
          <p:cNvSpPr txBox="1"/>
          <p:nvPr/>
        </p:nvSpPr>
        <p:spPr>
          <a:xfrm>
            <a:off x="19639193" y="10209697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216D814F-A68F-6B4F-9190-06438966DE0B}"/>
              </a:ext>
            </a:extLst>
          </p:cNvPr>
          <p:cNvSpPr txBox="1"/>
          <p:nvPr/>
        </p:nvSpPr>
        <p:spPr>
          <a:xfrm>
            <a:off x="16703046" y="10105480"/>
            <a:ext cx="534270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27</a:t>
            </a:r>
          </a:p>
        </p:txBody>
      </p:sp>
      <p:sp>
        <p:nvSpPr>
          <p:cNvPr id="234" name="object 29">
            <a:extLst>
              <a:ext uri="{FF2B5EF4-FFF2-40B4-BE49-F238E27FC236}">
                <a16:creationId xmlns:a16="http://schemas.microsoft.com/office/drawing/2014/main" id="{15555D9C-7B31-1241-9FEF-C77C87651DDC}"/>
              </a:ext>
            </a:extLst>
          </p:cNvPr>
          <p:cNvSpPr txBox="1"/>
          <p:nvPr/>
        </p:nvSpPr>
        <p:spPr>
          <a:xfrm>
            <a:off x="17479734" y="10209697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F481235B-63FB-C74B-80C2-3C61E678A082}"/>
              </a:ext>
            </a:extLst>
          </p:cNvPr>
          <p:cNvSpPr txBox="1"/>
          <p:nvPr/>
        </p:nvSpPr>
        <p:spPr>
          <a:xfrm>
            <a:off x="12519662" y="10746979"/>
            <a:ext cx="1879800" cy="485573"/>
          </a:xfrm>
          <a:prstGeom prst="rect">
            <a:avLst/>
          </a:prstGeom>
          <a:solidFill>
            <a:schemeClr val="accent5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Knowledge</a:t>
            </a: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A6FD4644-9D69-624E-93D5-C03A90C27B09}"/>
              </a:ext>
            </a:extLst>
          </p:cNvPr>
          <p:cNvSpPr/>
          <p:nvPr/>
        </p:nvSpPr>
        <p:spPr>
          <a:xfrm>
            <a:off x="21013846" y="11339858"/>
            <a:ext cx="2140131" cy="12313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F313116D-7DA0-C848-B364-75B5F3B97CA3}"/>
              </a:ext>
            </a:extLst>
          </p:cNvPr>
          <p:cNvSpPr txBox="1"/>
          <p:nvPr/>
        </p:nvSpPr>
        <p:spPr>
          <a:xfrm>
            <a:off x="21019378" y="11347791"/>
            <a:ext cx="577551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latin typeface="Poppins Medium" pitchFamily="2" charset="77"/>
                <a:cs typeface="Poppins Medium" pitchFamily="2" charset="77"/>
              </a:rPr>
              <a:t>05</a:t>
            </a:r>
          </a:p>
        </p:txBody>
      </p:sp>
      <p:sp>
        <p:nvSpPr>
          <p:cNvPr id="245" name="object 29">
            <a:extLst>
              <a:ext uri="{FF2B5EF4-FFF2-40B4-BE49-F238E27FC236}">
                <a16:creationId xmlns:a16="http://schemas.microsoft.com/office/drawing/2014/main" id="{76D9C26B-7C35-E848-BD7D-873D8D76FD40}"/>
              </a:ext>
            </a:extLst>
          </p:cNvPr>
          <p:cNvSpPr txBox="1"/>
          <p:nvPr/>
        </p:nvSpPr>
        <p:spPr>
          <a:xfrm>
            <a:off x="21798654" y="11452008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46" name="object 29">
            <a:extLst>
              <a:ext uri="{FF2B5EF4-FFF2-40B4-BE49-F238E27FC236}">
                <a16:creationId xmlns:a16="http://schemas.microsoft.com/office/drawing/2014/main" id="{7C641C82-D618-D14D-B2F5-51D1884A8F66}"/>
              </a:ext>
            </a:extLst>
          </p:cNvPr>
          <p:cNvSpPr txBox="1"/>
          <p:nvPr/>
        </p:nvSpPr>
        <p:spPr>
          <a:xfrm>
            <a:off x="21140517" y="11861261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AB4205A2-1D8A-3349-AC24-449DCFAAD8BD}"/>
              </a:ext>
            </a:extLst>
          </p:cNvPr>
          <p:cNvSpPr/>
          <p:nvPr/>
        </p:nvSpPr>
        <p:spPr>
          <a:xfrm>
            <a:off x="12380177" y="11339858"/>
            <a:ext cx="2140131" cy="12313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C3D7D9B6-DA8D-B243-8C24-1C2602352C56}"/>
              </a:ext>
            </a:extLst>
          </p:cNvPr>
          <p:cNvSpPr txBox="1"/>
          <p:nvPr/>
        </p:nvSpPr>
        <p:spPr>
          <a:xfrm>
            <a:off x="12386719" y="11347791"/>
            <a:ext cx="487782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latin typeface="Poppins Medium" pitchFamily="2" charset="77"/>
                <a:cs typeface="Poppins Medium" pitchFamily="2" charset="77"/>
              </a:rPr>
              <a:t>01</a:t>
            </a:r>
          </a:p>
        </p:txBody>
      </p:sp>
      <p:sp>
        <p:nvSpPr>
          <p:cNvPr id="250" name="object 29">
            <a:extLst>
              <a:ext uri="{FF2B5EF4-FFF2-40B4-BE49-F238E27FC236}">
                <a16:creationId xmlns:a16="http://schemas.microsoft.com/office/drawing/2014/main" id="{F67120C1-F757-EE47-B295-A595474EA603}"/>
              </a:ext>
            </a:extLst>
          </p:cNvPr>
          <p:cNvSpPr txBox="1"/>
          <p:nvPr/>
        </p:nvSpPr>
        <p:spPr>
          <a:xfrm>
            <a:off x="13160815" y="11452008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accent3">
                  <a:lumMod val="7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51" name="object 29">
            <a:extLst>
              <a:ext uri="{FF2B5EF4-FFF2-40B4-BE49-F238E27FC236}">
                <a16:creationId xmlns:a16="http://schemas.microsoft.com/office/drawing/2014/main" id="{0A790CD4-7AF7-F74F-BBC2-265DE2690F7C}"/>
              </a:ext>
            </a:extLst>
          </p:cNvPr>
          <p:cNvSpPr txBox="1"/>
          <p:nvPr/>
        </p:nvSpPr>
        <p:spPr>
          <a:xfrm>
            <a:off x="12502678" y="11861261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AFA0629B-0BB9-8D4C-A555-C867DC1FE79D}"/>
              </a:ext>
            </a:extLst>
          </p:cNvPr>
          <p:cNvSpPr/>
          <p:nvPr/>
        </p:nvSpPr>
        <p:spPr>
          <a:xfrm>
            <a:off x="14538595" y="11339858"/>
            <a:ext cx="2140131" cy="12313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AFC781FB-89BB-5744-9EB5-4257C516DC11}"/>
              </a:ext>
            </a:extLst>
          </p:cNvPr>
          <p:cNvSpPr txBox="1"/>
          <p:nvPr/>
        </p:nvSpPr>
        <p:spPr>
          <a:xfrm>
            <a:off x="14544882" y="11347791"/>
            <a:ext cx="558315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latin typeface="Poppins Medium" pitchFamily="2" charset="77"/>
                <a:cs typeface="Poppins Medium" pitchFamily="2" charset="77"/>
              </a:rPr>
              <a:t>02</a:t>
            </a:r>
          </a:p>
        </p:txBody>
      </p:sp>
      <p:sp>
        <p:nvSpPr>
          <p:cNvPr id="255" name="object 29">
            <a:extLst>
              <a:ext uri="{FF2B5EF4-FFF2-40B4-BE49-F238E27FC236}">
                <a16:creationId xmlns:a16="http://schemas.microsoft.com/office/drawing/2014/main" id="{2AE614BC-726A-6D41-BF68-65FB2EE93312}"/>
              </a:ext>
            </a:extLst>
          </p:cNvPr>
          <p:cNvSpPr txBox="1"/>
          <p:nvPr/>
        </p:nvSpPr>
        <p:spPr>
          <a:xfrm>
            <a:off x="15320274" y="11452008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56" name="object 29">
            <a:extLst>
              <a:ext uri="{FF2B5EF4-FFF2-40B4-BE49-F238E27FC236}">
                <a16:creationId xmlns:a16="http://schemas.microsoft.com/office/drawing/2014/main" id="{F9D91C35-2AB9-A84F-AAB3-A6BA2B21F2EC}"/>
              </a:ext>
            </a:extLst>
          </p:cNvPr>
          <p:cNvSpPr txBox="1"/>
          <p:nvPr/>
        </p:nvSpPr>
        <p:spPr>
          <a:xfrm>
            <a:off x="14662137" y="11861261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44A20D80-09D8-4D4B-8C70-4EB060DD08AE}"/>
              </a:ext>
            </a:extLst>
          </p:cNvPr>
          <p:cNvSpPr/>
          <p:nvPr/>
        </p:nvSpPr>
        <p:spPr>
          <a:xfrm>
            <a:off x="18855427" y="11339858"/>
            <a:ext cx="2140131" cy="12313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874DB514-58CD-D141-950C-614DEB4F2B82}"/>
              </a:ext>
            </a:extLst>
          </p:cNvPr>
          <p:cNvSpPr txBox="1"/>
          <p:nvPr/>
        </p:nvSpPr>
        <p:spPr>
          <a:xfrm>
            <a:off x="18861208" y="11347791"/>
            <a:ext cx="579154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latin typeface="Poppins Medium" pitchFamily="2" charset="77"/>
                <a:cs typeface="Poppins Medium" pitchFamily="2" charset="77"/>
              </a:rPr>
              <a:t>04</a:t>
            </a:r>
          </a:p>
        </p:txBody>
      </p:sp>
      <p:sp>
        <p:nvSpPr>
          <p:cNvPr id="260" name="object 29">
            <a:extLst>
              <a:ext uri="{FF2B5EF4-FFF2-40B4-BE49-F238E27FC236}">
                <a16:creationId xmlns:a16="http://schemas.microsoft.com/office/drawing/2014/main" id="{13BF90A4-140A-8141-BF1C-3310FFD5C36D}"/>
              </a:ext>
            </a:extLst>
          </p:cNvPr>
          <p:cNvSpPr txBox="1"/>
          <p:nvPr/>
        </p:nvSpPr>
        <p:spPr>
          <a:xfrm>
            <a:off x="19639193" y="11452008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accent3">
                  <a:lumMod val="7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61" name="object 29">
            <a:extLst>
              <a:ext uri="{FF2B5EF4-FFF2-40B4-BE49-F238E27FC236}">
                <a16:creationId xmlns:a16="http://schemas.microsoft.com/office/drawing/2014/main" id="{01C4ED64-2714-7E4E-8905-032961600998}"/>
              </a:ext>
            </a:extLst>
          </p:cNvPr>
          <p:cNvSpPr txBox="1"/>
          <p:nvPr/>
        </p:nvSpPr>
        <p:spPr>
          <a:xfrm>
            <a:off x="18981057" y="11861261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EE8FFE29-BA7A-0748-80B9-B777467778ED}"/>
              </a:ext>
            </a:extLst>
          </p:cNvPr>
          <p:cNvSpPr/>
          <p:nvPr/>
        </p:nvSpPr>
        <p:spPr>
          <a:xfrm>
            <a:off x="16697011" y="11339858"/>
            <a:ext cx="2140131" cy="12313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53C21720-FD79-5647-990A-F74232351A00}"/>
              </a:ext>
            </a:extLst>
          </p:cNvPr>
          <p:cNvSpPr txBox="1"/>
          <p:nvPr/>
        </p:nvSpPr>
        <p:spPr>
          <a:xfrm>
            <a:off x="16703046" y="11347791"/>
            <a:ext cx="563124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latin typeface="Poppins Medium" pitchFamily="2" charset="77"/>
                <a:cs typeface="Poppins Medium" pitchFamily="2" charset="77"/>
              </a:rPr>
              <a:t>03</a:t>
            </a:r>
          </a:p>
        </p:txBody>
      </p:sp>
      <p:sp>
        <p:nvSpPr>
          <p:cNvPr id="265" name="object 29">
            <a:extLst>
              <a:ext uri="{FF2B5EF4-FFF2-40B4-BE49-F238E27FC236}">
                <a16:creationId xmlns:a16="http://schemas.microsoft.com/office/drawing/2014/main" id="{0A077EA4-3A20-CE43-8883-68ACEA549BAA}"/>
              </a:ext>
            </a:extLst>
          </p:cNvPr>
          <p:cNvSpPr txBox="1"/>
          <p:nvPr/>
        </p:nvSpPr>
        <p:spPr>
          <a:xfrm>
            <a:off x="17479734" y="11452008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66" name="object 29">
            <a:extLst>
              <a:ext uri="{FF2B5EF4-FFF2-40B4-BE49-F238E27FC236}">
                <a16:creationId xmlns:a16="http://schemas.microsoft.com/office/drawing/2014/main" id="{56710EC2-335F-A749-8B35-2CE42EC24DAB}"/>
              </a:ext>
            </a:extLst>
          </p:cNvPr>
          <p:cNvSpPr txBox="1"/>
          <p:nvPr/>
        </p:nvSpPr>
        <p:spPr>
          <a:xfrm>
            <a:off x="16821598" y="11861261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FE7A052F-F978-4E48-811D-106B172BCDF7}"/>
              </a:ext>
            </a:extLst>
          </p:cNvPr>
          <p:cNvSpPr txBox="1"/>
          <p:nvPr/>
        </p:nvSpPr>
        <p:spPr>
          <a:xfrm>
            <a:off x="21019378" y="10105480"/>
            <a:ext cx="556712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29</a:t>
            </a:r>
          </a:p>
        </p:txBody>
      </p:sp>
      <p:sp>
        <p:nvSpPr>
          <p:cNvPr id="270" name="object 29">
            <a:extLst>
              <a:ext uri="{FF2B5EF4-FFF2-40B4-BE49-F238E27FC236}">
                <a16:creationId xmlns:a16="http://schemas.microsoft.com/office/drawing/2014/main" id="{A44CEF35-2235-8544-BD68-43767AFCD4AD}"/>
              </a:ext>
            </a:extLst>
          </p:cNvPr>
          <p:cNvSpPr txBox="1"/>
          <p:nvPr/>
        </p:nvSpPr>
        <p:spPr>
          <a:xfrm>
            <a:off x="21798654" y="10209697"/>
            <a:ext cx="1238646" cy="34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accent3">
                  <a:lumMod val="7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71" name="object 29">
            <a:extLst>
              <a:ext uri="{FF2B5EF4-FFF2-40B4-BE49-F238E27FC236}">
                <a16:creationId xmlns:a16="http://schemas.microsoft.com/office/drawing/2014/main" id="{6BB903F4-E32C-5640-B20F-FFDE3FEAB393}"/>
              </a:ext>
            </a:extLst>
          </p:cNvPr>
          <p:cNvSpPr txBox="1"/>
          <p:nvPr/>
        </p:nvSpPr>
        <p:spPr>
          <a:xfrm>
            <a:off x="21140517" y="10618950"/>
            <a:ext cx="1911374" cy="404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 marR="5080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D2B297C6-BDEB-5F45-AEE3-BE3BA694323F}"/>
              </a:ext>
            </a:extLst>
          </p:cNvPr>
          <p:cNvSpPr txBox="1"/>
          <p:nvPr/>
        </p:nvSpPr>
        <p:spPr>
          <a:xfrm>
            <a:off x="21140517" y="8236407"/>
            <a:ext cx="1879800" cy="485573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Reinforcement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59D78308-EBFB-054A-8D44-8F127F432C4A}"/>
              </a:ext>
            </a:extLst>
          </p:cNvPr>
          <p:cNvSpPr txBox="1"/>
          <p:nvPr/>
        </p:nvSpPr>
        <p:spPr>
          <a:xfrm>
            <a:off x="10228555" y="11347791"/>
            <a:ext cx="473356" cy="551090"/>
          </a:xfrm>
          <a:prstGeom prst="rect">
            <a:avLst/>
          </a:prstGeom>
          <a:noFill/>
        </p:spPr>
        <p:txBody>
          <a:bodyPr wrap="none" lIns="90000" tIns="90000" bIns="90000" rtlCol="0">
            <a:spAutoFit/>
          </a:bodyPr>
          <a:lstStyle/>
          <a:p>
            <a:r>
              <a:rPr lang="en-IN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31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0C649722-C59E-AD43-B233-9AF1BD5BAE3D}"/>
              </a:ext>
            </a:extLst>
          </p:cNvPr>
          <p:cNvSpPr txBox="1"/>
          <p:nvPr/>
        </p:nvSpPr>
        <p:spPr>
          <a:xfrm>
            <a:off x="10345874" y="9494369"/>
            <a:ext cx="1879800" cy="485573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Awareness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B7BEC558-E261-DE48-9976-35008E2198B1}"/>
              </a:ext>
            </a:extLst>
          </p:cNvPr>
          <p:cNvSpPr txBox="1"/>
          <p:nvPr/>
        </p:nvSpPr>
        <p:spPr>
          <a:xfrm>
            <a:off x="16853172" y="9499332"/>
            <a:ext cx="1879800" cy="485573"/>
          </a:xfrm>
          <a:prstGeom prst="rect">
            <a:avLst/>
          </a:prstGeom>
          <a:solidFill>
            <a:schemeClr val="accent4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Action</a:t>
            </a: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F4216BA5-A343-2E4A-8E74-BFB77DF69D1F}"/>
              </a:ext>
            </a:extLst>
          </p:cNvPr>
          <p:cNvSpPr/>
          <p:nvPr/>
        </p:nvSpPr>
        <p:spPr>
          <a:xfrm>
            <a:off x="1191492" y="4637302"/>
            <a:ext cx="6151418" cy="793394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 dirty="0">
              <a:latin typeface="Poppins Medium" pitchFamily="2" charset="77"/>
              <a:cs typeface="Poppins Medium" pitchFamily="2" charset="77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A0AFBD4-6EA7-9947-BBAB-0CE4300E9CDC}"/>
              </a:ext>
            </a:extLst>
          </p:cNvPr>
          <p:cNvGrpSpPr/>
          <p:nvPr/>
        </p:nvGrpSpPr>
        <p:grpSpPr>
          <a:xfrm>
            <a:off x="2099054" y="5582284"/>
            <a:ext cx="4324520" cy="6041052"/>
            <a:chOff x="2698395" y="7899287"/>
            <a:chExt cx="4324520" cy="6041052"/>
          </a:xfrm>
        </p:grpSpPr>
        <p:sp>
          <p:nvSpPr>
            <p:cNvPr id="282" name="Title 1">
              <a:extLst>
                <a:ext uri="{FF2B5EF4-FFF2-40B4-BE49-F238E27FC236}">
                  <a16:creationId xmlns:a16="http://schemas.microsoft.com/office/drawing/2014/main" id="{69C87208-BDAB-954A-8C0A-1F8F1E09CE6E}"/>
                </a:ext>
              </a:extLst>
            </p:cNvPr>
            <p:cNvSpPr txBox="1">
              <a:spLocks/>
            </p:cNvSpPr>
            <p:nvPr/>
          </p:nvSpPr>
          <p:spPr>
            <a:xfrm>
              <a:off x="2861530" y="7899287"/>
              <a:ext cx="4000919" cy="136652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96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03</a:t>
              </a:r>
            </a:p>
          </p:txBody>
        </p:sp>
        <p:sp>
          <p:nvSpPr>
            <p:cNvPr id="283" name="Title 1">
              <a:extLst>
                <a:ext uri="{FF2B5EF4-FFF2-40B4-BE49-F238E27FC236}">
                  <a16:creationId xmlns:a16="http://schemas.microsoft.com/office/drawing/2014/main" id="{5D12D22F-361D-3F43-BE35-047CE5C10F98}"/>
                </a:ext>
              </a:extLst>
            </p:cNvPr>
            <p:cNvSpPr txBox="1">
              <a:spLocks/>
            </p:cNvSpPr>
            <p:nvPr/>
          </p:nvSpPr>
          <p:spPr>
            <a:xfrm>
              <a:off x="3311647" y="9265815"/>
              <a:ext cx="3100688" cy="512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36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Monday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A44563E9-1CC5-9049-A8EA-C97255185C26}"/>
                </a:ext>
              </a:extLst>
            </p:cNvPr>
            <p:cNvSpPr txBox="1"/>
            <p:nvPr/>
          </p:nvSpPr>
          <p:spPr>
            <a:xfrm>
              <a:off x="2698395" y="10831796"/>
              <a:ext cx="4324520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  <a:p>
              <a:pPr algn="ctr"/>
              <a:endPara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2637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AA3672-4AF7-8A4F-87CE-CB00040C4A51}"/>
              </a:ext>
            </a:extLst>
          </p:cNvPr>
          <p:cNvSpPr txBox="1"/>
          <p:nvPr/>
        </p:nvSpPr>
        <p:spPr>
          <a:xfrm>
            <a:off x="1637744" y="4970062"/>
            <a:ext cx="5043944" cy="120032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wrap="none" lIns="162000" tIns="36000" rIns="162000" bIns="36000" rtlCol="0" anchor="ctr" anchorCtr="0">
            <a:noAutofit/>
          </a:bodyPr>
          <a:lstStyle/>
          <a:p>
            <a:pPr marL="12699" marR="5080" algn="ctr"/>
            <a:r>
              <a:rPr lang="en-US" alt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July</a:t>
            </a:r>
            <a:endParaRPr lang="en-IN" sz="3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D61A7FB-1D82-2D44-8B96-693D2AF285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590629"/>
              </p:ext>
            </p:extLst>
          </p:nvPr>
        </p:nvGraphicFramePr>
        <p:xfrm>
          <a:off x="1637744" y="6494929"/>
          <a:ext cx="5043948" cy="4538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31033"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392628E-C08D-1E42-90AC-8D67025258DC}"/>
              </a:ext>
            </a:extLst>
          </p:cNvPr>
          <p:cNvSpPr txBox="1"/>
          <p:nvPr/>
        </p:nvSpPr>
        <p:spPr>
          <a:xfrm>
            <a:off x="7018793" y="4970062"/>
            <a:ext cx="5043944" cy="12003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wrap="none" lIns="162000" tIns="36000" rIns="162000" bIns="36000" rtlCol="0" anchor="ctr" anchorCtr="0">
            <a:noAutofit/>
          </a:bodyPr>
          <a:lstStyle/>
          <a:p>
            <a:pPr marL="12699" marR="5080" algn="ctr"/>
            <a:r>
              <a:rPr lang="en-US" alt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August</a:t>
            </a:r>
            <a:endParaRPr lang="en-IN" sz="3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F5B428C-880A-7848-957F-D8247D3F9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80415"/>
              </p:ext>
            </p:extLst>
          </p:nvPr>
        </p:nvGraphicFramePr>
        <p:xfrm>
          <a:off x="7018793" y="6494929"/>
          <a:ext cx="5043948" cy="4538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31033"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6882BFE-841D-6548-8B93-D7911FB2E759}"/>
              </a:ext>
            </a:extLst>
          </p:cNvPr>
          <p:cNvSpPr txBox="1"/>
          <p:nvPr/>
        </p:nvSpPr>
        <p:spPr>
          <a:xfrm>
            <a:off x="12399838" y="4970062"/>
            <a:ext cx="5043944" cy="120032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wrap="none" lIns="162000" tIns="36000" rIns="162000" bIns="36000" rtlCol="0" anchor="ctr" anchorCtr="0">
            <a:noAutofit/>
          </a:bodyPr>
          <a:lstStyle/>
          <a:p>
            <a:pPr marL="12699" marR="5080" algn="ctr"/>
            <a:r>
              <a:rPr lang="en-US" alt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September</a:t>
            </a:r>
            <a:endParaRPr lang="en-IN" sz="3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21463EF-9E83-0A43-A0F8-8E4A7A8B9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286574"/>
              </p:ext>
            </p:extLst>
          </p:nvPr>
        </p:nvGraphicFramePr>
        <p:xfrm>
          <a:off x="12399838" y="6494929"/>
          <a:ext cx="5043948" cy="4538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31033"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26E65E6-71D8-0C40-B52B-34551CF8AB3C}"/>
              </a:ext>
            </a:extLst>
          </p:cNvPr>
          <p:cNvSpPr txBox="1"/>
          <p:nvPr/>
        </p:nvSpPr>
        <p:spPr>
          <a:xfrm>
            <a:off x="17780879" y="4970062"/>
            <a:ext cx="5043944" cy="1200329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wrap="none" lIns="162000" tIns="36000" rIns="162000" bIns="36000" rtlCol="0" anchor="ctr" anchorCtr="0">
            <a:noAutofit/>
          </a:bodyPr>
          <a:lstStyle/>
          <a:p>
            <a:pPr marL="12699" marR="5080" algn="ctr"/>
            <a:r>
              <a:rPr lang="en-US" alt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October</a:t>
            </a:r>
            <a:endParaRPr lang="en-IN" sz="3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BA3E6268-07D7-5E40-96F5-3E7B661A6E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443391"/>
              </p:ext>
            </p:extLst>
          </p:nvPr>
        </p:nvGraphicFramePr>
        <p:xfrm>
          <a:off x="17780879" y="6494929"/>
          <a:ext cx="5043948" cy="4538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31033"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4633"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BE0ADCE0-1F55-8840-9550-D7F1E8EC291E}"/>
              </a:ext>
            </a:extLst>
          </p:cNvPr>
          <p:cNvSpPr/>
          <p:nvPr/>
        </p:nvSpPr>
        <p:spPr>
          <a:xfrm>
            <a:off x="1978267" y="11358298"/>
            <a:ext cx="43628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678889-1AE5-B94D-A907-5389E3DC420A}"/>
              </a:ext>
            </a:extLst>
          </p:cNvPr>
          <p:cNvSpPr/>
          <p:nvPr/>
        </p:nvSpPr>
        <p:spPr>
          <a:xfrm>
            <a:off x="7359316" y="11358298"/>
            <a:ext cx="43628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4E8990-53E7-8B4F-A605-60BD184F66EF}"/>
              </a:ext>
            </a:extLst>
          </p:cNvPr>
          <p:cNvSpPr/>
          <p:nvPr/>
        </p:nvSpPr>
        <p:spPr>
          <a:xfrm>
            <a:off x="12740365" y="11358298"/>
            <a:ext cx="43628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4A9BAF-94D7-D145-8F95-E1C514376E7E}"/>
              </a:ext>
            </a:extLst>
          </p:cNvPr>
          <p:cNvSpPr/>
          <p:nvPr/>
        </p:nvSpPr>
        <p:spPr>
          <a:xfrm>
            <a:off x="18121414" y="11358298"/>
            <a:ext cx="43628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marketing.</a:t>
            </a:r>
          </a:p>
        </p:txBody>
      </p:sp>
    </p:spTree>
    <p:extLst>
      <p:ext uri="{BB962C8B-B14F-4D97-AF65-F5344CB8AC3E}">
        <p14:creationId xmlns:p14="http://schemas.microsoft.com/office/powerpoint/2010/main" val="530140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D31170FE-D910-4B45-AD8C-C1A0E0759D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062338"/>
              </p:ext>
            </p:extLst>
          </p:nvPr>
        </p:nvGraphicFramePr>
        <p:xfrm>
          <a:off x="1718821" y="4521192"/>
          <a:ext cx="9725926" cy="5212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418">
                  <a:extLst>
                    <a:ext uri="{9D8B030D-6E8A-4147-A177-3AD203B41FA5}">
                      <a16:colId xmlns:a16="http://schemas.microsoft.com/office/drawing/2014/main" val="338277095"/>
                    </a:ext>
                  </a:extLst>
                </a:gridCol>
                <a:gridCol w="1389418">
                  <a:extLst>
                    <a:ext uri="{9D8B030D-6E8A-4147-A177-3AD203B41FA5}">
                      <a16:colId xmlns:a16="http://schemas.microsoft.com/office/drawing/2014/main" val="2777154653"/>
                    </a:ext>
                  </a:extLst>
                </a:gridCol>
                <a:gridCol w="1389418">
                  <a:extLst>
                    <a:ext uri="{9D8B030D-6E8A-4147-A177-3AD203B41FA5}">
                      <a16:colId xmlns:a16="http://schemas.microsoft.com/office/drawing/2014/main" val="1185905281"/>
                    </a:ext>
                  </a:extLst>
                </a:gridCol>
                <a:gridCol w="1389418">
                  <a:extLst>
                    <a:ext uri="{9D8B030D-6E8A-4147-A177-3AD203B41FA5}">
                      <a16:colId xmlns:a16="http://schemas.microsoft.com/office/drawing/2014/main" val="719709114"/>
                    </a:ext>
                  </a:extLst>
                </a:gridCol>
                <a:gridCol w="1389418">
                  <a:extLst>
                    <a:ext uri="{9D8B030D-6E8A-4147-A177-3AD203B41FA5}">
                      <a16:colId xmlns:a16="http://schemas.microsoft.com/office/drawing/2014/main" val="166685247"/>
                    </a:ext>
                  </a:extLst>
                </a:gridCol>
                <a:gridCol w="1389418">
                  <a:extLst>
                    <a:ext uri="{9D8B030D-6E8A-4147-A177-3AD203B41FA5}">
                      <a16:colId xmlns:a16="http://schemas.microsoft.com/office/drawing/2014/main" val="601037126"/>
                    </a:ext>
                  </a:extLst>
                </a:gridCol>
                <a:gridCol w="1389418">
                  <a:extLst>
                    <a:ext uri="{9D8B030D-6E8A-4147-A177-3AD203B41FA5}">
                      <a16:colId xmlns:a16="http://schemas.microsoft.com/office/drawing/2014/main" val="3506166575"/>
                    </a:ext>
                  </a:extLst>
                </a:gridCol>
              </a:tblGrid>
              <a:tr h="743414">
                <a:tc gridSpan="7">
                  <a:txBody>
                    <a:bodyPr/>
                    <a:lstStyle/>
                    <a:p>
                      <a:pPr algn="ctr"/>
                      <a:r>
                        <a:rPr lang="en-US" sz="3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July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709551"/>
                  </a:ext>
                </a:extLst>
              </a:tr>
              <a:tr h="743414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Sun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Mon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Tue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Wed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Thu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Fri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Sat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41964"/>
                  </a:ext>
                </a:extLst>
              </a:tr>
              <a:tr h="743414">
                <a:tc>
                  <a:txBody>
                    <a:bodyPr/>
                    <a:lstStyle/>
                    <a:p>
                      <a:pPr algn="ctr"/>
                      <a:endParaRPr lang="en-US" sz="24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959554"/>
                  </a:ext>
                </a:extLst>
              </a:tr>
              <a:tr h="74341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197614"/>
                  </a:ext>
                </a:extLst>
              </a:tr>
              <a:tr h="74783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820989"/>
                  </a:ext>
                </a:extLst>
              </a:tr>
              <a:tr h="74341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20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01047"/>
                  </a:ext>
                </a:extLst>
              </a:tr>
              <a:tr h="74783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27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717788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9495D373-FB18-6C4F-96D1-ECDE262D8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033595"/>
              </p:ext>
            </p:extLst>
          </p:nvPr>
        </p:nvGraphicFramePr>
        <p:xfrm>
          <a:off x="12932905" y="4521192"/>
          <a:ext cx="9725926" cy="5212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418">
                  <a:extLst>
                    <a:ext uri="{9D8B030D-6E8A-4147-A177-3AD203B41FA5}">
                      <a16:colId xmlns:a16="http://schemas.microsoft.com/office/drawing/2014/main" val="338277095"/>
                    </a:ext>
                  </a:extLst>
                </a:gridCol>
                <a:gridCol w="1389418">
                  <a:extLst>
                    <a:ext uri="{9D8B030D-6E8A-4147-A177-3AD203B41FA5}">
                      <a16:colId xmlns:a16="http://schemas.microsoft.com/office/drawing/2014/main" val="2777154653"/>
                    </a:ext>
                  </a:extLst>
                </a:gridCol>
                <a:gridCol w="1389418">
                  <a:extLst>
                    <a:ext uri="{9D8B030D-6E8A-4147-A177-3AD203B41FA5}">
                      <a16:colId xmlns:a16="http://schemas.microsoft.com/office/drawing/2014/main" val="1185905281"/>
                    </a:ext>
                  </a:extLst>
                </a:gridCol>
                <a:gridCol w="1389418">
                  <a:extLst>
                    <a:ext uri="{9D8B030D-6E8A-4147-A177-3AD203B41FA5}">
                      <a16:colId xmlns:a16="http://schemas.microsoft.com/office/drawing/2014/main" val="719709114"/>
                    </a:ext>
                  </a:extLst>
                </a:gridCol>
                <a:gridCol w="1389418">
                  <a:extLst>
                    <a:ext uri="{9D8B030D-6E8A-4147-A177-3AD203B41FA5}">
                      <a16:colId xmlns:a16="http://schemas.microsoft.com/office/drawing/2014/main" val="166685247"/>
                    </a:ext>
                  </a:extLst>
                </a:gridCol>
                <a:gridCol w="1389418">
                  <a:extLst>
                    <a:ext uri="{9D8B030D-6E8A-4147-A177-3AD203B41FA5}">
                      <a16:colId xmlns:a16="http://schemas.microsoft.com/office/drawing/2014/main" val="601037126"/>
                    </a:ext>
                  </a:extLst>
                </a:gridCol>
                <a:gridCol w="1389418">
                  <a:extLst>
                    <a:ext uri="{9D8B030D-6E8A-4147-A177-3AD203B41FA5}">
                      <a16:colId xmlns:a16="http://schemas.microsoft.com/office/drawing/2014/main" val="3506166575"/>
                    </a:ext>
                  </a:extLst>
                </a:gridCol>
              </a:tblGrid>
              <a:tr h="743414">
                <a:tc gridSpan="7">
                  <a:txBody>
                    <a:bodyPr/>
                    <a:lstStyle/>
                    <a:p>
                      <a:pPr algn="ctr"/>
                      <a:r>
                        <a:rPr lang="en-US" sz="3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August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709551"/>
                  </a:ext>
                </a:extLst>
              </a:tr>
              <a:tr h="743414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Sun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Mon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Tue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Wed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Thu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Fri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Sat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41964"/>
                  </a:ext>
                </a:extLst>
              </a:tr>
              <a:tr h="743414">
                <a:tc>
                  <a:txBody>
                    <a:bodyPr/>
                    <a:lstStyle/>
                    <a:p>
                      <a:pPr algn="ctr"/>
                      <a:endParaRPr lang="en-US" sz="24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959554"/>
                  </a:ext>
                </a:extLst>
              </a:tr>
              <a:tr h="74341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197614"/>
                  </a:ext>
                </a:extLst>
              </a:tr>
              <a:tr h="74783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820989"/>
                  </a:ext>
                </a:extLst>
              </a:tr>
              <a:tr h="74341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20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01047"/>
                  </a:ext>
                </a:extLst>
              </a:tr>
              <a:tr h="74783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27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717788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D9B01555-E946-2549-8C27-06710D629004}"/>
              </a:ext>
            </a:extLst>
          </p:cNvPr>
          <p:cNvGrpSpPr/>
          <p:nvPr/>
        </p:nvGrpSpPr>
        <p:grpSpPr>
          <a:xfrm>
            <a:off x="1718820" y="10306405"/>
            <a:ext cx="9725925" cy="1747767"/>
            <a:chOff x="1718820" y="10444890"/>
            <a:chExt cx="9725925" cy="1747767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1300CB2-35F3-1349-B216-F5EED32EF193}"/>
                </a:ext>
              </a:extLst>
            </p:cNvPr>
            <p:cNvSpPr/>
            <p:nvPr/>
          </p:nvSpPr>
          <p:spPr>
            <a:xfrm>
              <a:off x="1718822" y="10444890"/>
              <a:ext cx="51183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Most Viewed Item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550101A-8197-8849-9C9C-B7AEE671546D}"/>
                </a:ext>
              </a:extLst>
            </p:cNvPr>
            <p:cNvSpPr txBox="1"/>
            <p:nvPr/>
          </p:nvSpPr>
          <p:spPr>
            <a:xfrm>
              <a:off x="1718820" y="11238550"/>
              <a:ext cx="972592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July 16, These influencers create detailed content.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July 25, There are people who have a significant.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1DB7498-6005-A14B-A6C7-B2870CF85066}"/>
              </a:ext>
            </a:extLst>
          </p:cNvPr>
          <p:cNvGrpSpPr/>
          <p:nvPr/>
        </p:nvGrpSpPr>
        <p:grpSpPr>
          <a:xfrm>
            <a:off x="12932905" y="10306405"/>
            <a:ext cx="9725925" cy="1747767"/>
            <a:chOff x="1718820" y="10444890"/>
            <a:chExt cx="9725925" cy="1747767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F014821-7866-3547-B643-BF725F0BF70D}"/>
                </a:ext>
              </a:extLst>
            </p:cNvPr>
            <p:cNvSpPr/>
            <p:nvPr/>
          </p:nvSpPr>
          <p:spPr>
            <a:xfrm>
              <a:off x="1718822" y="10444890"/>
              <a:ext cx="51183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Most Viewed Item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362EE93-CC9F-8347-8F5A-95089EAD0BAB}"/>
                </a:ext>
              </a:extLst>
            </p:cNvPr>
            <p:cNvSpPr txBox="1"/>
            <p:nvPr/>
          </p:nvSpPr>
          <p:spPr>
            <a:xfrm>
              <a:off x="1718820" y="11238550"/>
              <a:ext cx="972592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August 8, These influencers create detailed content.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August 19, There are people who have a significant.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0050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635FEFE-172B-9441-A828-4AD545052B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102"/>
              </p:ext>
            </p:extLst>
          </p:nvPr>
        </p:nvGraphicFramePr>
        <p:xfrm>
          <a:off x="1439835" y="4521195"/>
          <a:ext cx="21497987" cy="5542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1141">
                  <a:extLst>
                    <a:ext uri="{9D8B030D-6E8A-4147-A177-3AD203B41FA5}">
                      <a16:colId xmlns:a16="http://schemas.microsoft.com/office/drawing/2014/main" val="338277095"/>
                    </a:ext>
                  </a:extLst>
                </a:gridCol>
                <a:gridCol w="3071141">
                  <a:extLst>
                    <a:ext uri="{9D8B030D-6E8A-4147-A177-3AD203B41FA5}">
                      <a16:colId xmlns:a16="http://schemas.microsoft.com/office/drawing/2014/main" val="2777154653"/>
                    </a:ext>
                  </a:extLst>
                </a:gridCol>
                <a:gridCol w="3071141">
                  <a:extLst>
                    <a:ext uri="{9D8B030D-6E8A-4147-A177-3AD203B41FA5}">
                      <a16:colId xmlns:a16="http://schemas.microsoft.com/office/drawing/2014/main" val="1185905281"/>
                    </a:ext>
                  </a:extLst>
                </a:gridCol>
                <a:gridCol w="3071141">
                  <a:extLst>
                    <a:ext uri="{9D8B030D-6E8A-4147-A177-3AD203B41FA5}">
                      <a16:colId xmlns:a16="http://schemas.microsoft.com/office/drawing/2014/main" val="719709114"/>
                    </a:ext>
                  </a:extLst>
                </a:gridCol>
                <a:gridCol w="3071141">
                  <a:extLst>
                    <a:ext uri="{9D8B030D-6E8A-4147-A177-3AD203B41FA5}">
                      <a16:colId xmlns:a16="http://schemas.microsoft.com/office/drawing/2014/main" val="166685247"/>
                    </a:ext>
                  </a:extLst>
                </a:gridCol>
                <a:gridCol w="3071141">
                  <a:extLst>
                    <a:ext uri="{9D8B030D-6E8A-4147-A177-3AD203B41FA5}">
                      <a16:colId xmlns:a16="http://schemas.microsoft.com/office/drawing/2014/main" val="601037126"/>
                    </a:ext>
                  </a:extLst>
                </a:gridCol>
                <a:gridCol w="3071141">
                  <a:extLst>
                    <a:ext uri="{9D8B030D-6E8A-4147-A177-3AD203B41FA5}">
                      <a16:colId xmlns:a16="http://schemas.microsoft.com/office/drawing/2014/main" val="3506166575"/>
                    </a:ext>
                  </a:extLst>
                </a:gridCol>
              </a:tblGrid>
              <a:tr h="790441">
                <a:tc gridSpan="7">
                  <a:txBody>
                    <a:bodyPr/>
                    <a:lstStyle/>
                    <a:p>
                      <a:pPr algn="ctr"/>
                      <a:r>
                        <a:rPr lang="en-US" sz="3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July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709551"/>
                  </a:ext>
                </a:extLst>
              </a:tr>
              <a:tr h="790441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2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Sun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2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Mon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2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Tue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2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Wed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2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Thu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2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Fri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2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Sat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41964"/>
                  </a:ext>
                </a:extLst>
              </a:tr>
              <a:tr h="790441">
                <a:tc>
                  <a:txBody>
                    <a:bodyPr/>
                    <a:lstStyle/>
                    <a:p>
                      <a:pPr algn="ctr"/>
                      <a:endParaRPr lang="en-US" sz="24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959554"/>
                  </a:ext>
                </a:extLst>
              </a:tr>
              <a:tr h="790441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197614"/>
                  </a:ext>
                </a:extLst>
              </a:tr>
              <a:tr h="79514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820989"/>
                  </a:ext>
                </a:extLst>
              </a:tr>
              <a:tr h="790441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20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01047"/>
                  </a:ext>
                </a:extLst>
              </a:tr>
              <a:tr h="79514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27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717788"/>
                  </a:ext>
                </a:extLst>
              </a:tr>
            </a:tbl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4332E1E8-90D7-F54C-8AD7-8438759AE3A1}"/>
              </a:ext>
            </a:extLst>
          </p:cNvPr>
          <p:cNvGrpSpPr/>
          <p:nvPr/>
        </p:nvGrpSpPr>
        <p:grpSpPr>
          <a:xfrm>
            <a:off x="8899529" y="10994685"/>
            <a:ext cx="1286271" cy="1286271"/>
            <a:chOff x="16183084" y="6782444"/>
            <a:chExt cx="1781907" cy="1781907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E486A0A-B46D-AE40-8858-69E299E5E28F}"/>
                </a:ext>
              </a:extLst>
            </p:cNvPr>
            <p:cNvSpPr/>
            <p:nvPr/>
          </p:nvSpPr>
          <p:spPr>
            <a:xfrm>
              <a:off x="16183084" y="6782444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orma libre 6">
              <a:extLst>
                <a:ext uri="{FF2B5EF4-FFF2-40B4-BE49-F238E27FC236}">
                  <a16:creationId xmlns:a16="http://schemas.microsoft.com/office/drawing/2014/main" id="{9A64C55D-57E3-3145-88C5-952322100550}"/>
                </a:ext>
              </a:extLst>
            </p:cNvPr>
            <p:cNvSpPr/>
            <p:nvPr/>
          </p:nvSpPr>
          <p:spPr>
            <a:xfrm>
              <a:off x="16684158" y="7220075"/>
              <a:ext cx="845382" cy="908816"/>
            </a:xfrm>
            <a:custGeom>
              <a:avLst/>
              <a:gdLst>
                <a:gd name="connsiteX0" fmla="*/ 317463 w 452622"/>
                <a:gd name="connsiteY0" fmla="*/ 34297 h 486587"/>
                <a:gd name="connsiteX1" fmla="*/ 260018 w 452622"/>
                <a:gd name="connsiteY1" fmla="*/ 34224 h 486587"/>
                <a:gd name="connsiteX2" fmla="*/ 255366 w 452622"/>
                <a:gd name="connsiteY2" fmla="*/ 27652 h 486587"/>
                <a:gd name="connsiteX3" fmla="*/ 168829 w 452622"/>
                <a:gd name="connsiteY3" fmla="*/ 554 h 486587"/>
                <a:gd name="connsiteX4" fmla="*/ 82292 w 452622"/>
                <a:gd name="connsiteY4" fmla="*/ 27652 h 486587"/>
                <a:gd name="connsiteX5" fmla="*/ 77640 w 452622"/>
                <a:gd name="connsiteY5" fmla="*/ 34224 h 486587"/>
                <a:gd name="connsiteX6" fmla="*/ 20194 w 452622"/>
                <a:gd name="connsiteY6" fmla="*/ 34224 h 486587"/>
                <a:gd name="connsiteX7" fmla="*/ 554 w 452622"/>
                <a:gd name="connsiteY7" fmla="*/ 60805 h 486587"/>
                <a:gd name="connsiteX8" fmla="*/ 554 w 452622"/>
                <a:gd name="connsiteY8" fmla="*/ 471487 h 486587"/>
                <a:gd name="connsiteX9" fmla="*/ 15174 w 452622"/>
                <a:gd name="connsiteY9" fmla="*/ 486107 h 486587"/>
                <a:gd name="connsiteX10" fmla="*/ 322484 w 452622"/>
                <a:gd name="connsiteY10" fmla="*/ 486181 h 486587"/>
                <a:gd name="connsiteX11" fmla="*/ 337104 w 452622"/>
                <a:gd name="connsiteY11" fmla="*/ 471561 h 486587"/>
                <a:gd name="connsiteX12" fmla="*/ 337104 w 452622"/>
                <a:gd name="connsiteY12" fmla="*/ 60805 h 486587"/>
                <a:gd name="connsiteX13" fmla="*/ 317463 w 452622"/>
                <a:gd name="connsiteY13" fmla="*/ 34297 h 486587"/>
                <a:gd name="connsiteX14" fmla="*/ 103040 w 452622"/>
                <a:gd name="connsiteY14" fmla="*/ 44635 h 486587"/>
                <a:gd name="connsiteX15" fmla="*/ 168829 w 452622"/>
                <a:gd name="connsiteY15" fmla="*/ 27135 h 486587"/>
                <a:gd name="connsiteX16" fmla="*/ 234618 w 452622"/>
                <a:gd name="connsiteY16" fmla="*/ 44635 h 486587"/>
                <a:gd name="connsiteX17" fmla="*/ 234618 w 452622"/>
                <a:gd name="connsiteY17" fmla="*/ 47514 h 486587"/>
                <a:gd name="connsiteX18" fmla="*/ 103040 w 452622"/>
                <a:gd name="connsiteY18" fmla="*/ 47514 h 486587"/>
                <a:gd name="connsiteX19" fmla="*/ 103040 w 452622"/>
                <a:gd name="connsiteY19" fmla="*/ 44635 h 486587"/>
                <a:gd name="connsiteX20" fmla="*/ 310522 w 452622"/>
                <a:gd name="connsiteY20" fmla="*/ 459526 h 486587"/>
                <a:gd name="connsiteX21" fmla="*/ 27209 w 452622"/>
                <a:gd name="connsiteY21" fmla="*/ 459526 h 486587"/>
                <a:gd name="connsiteX22" fmla="*/ 27209 w 452622"/>
                <a:gd name="connsiteY22" fmla="*/ 60805 h 486587"/>
                <a:gd name="connsiteX23" fmla="*/ 76532 w 452622"/>
                <a:gd name="connsiteY23" fmla="*/ 60805 h 486587"/>
                <a:gd name="connsiteX24" fmla="*/ 92703 w 452622"/>
                <a:gd name="connsiteY24" fmla="*/ 74096 h 486587"/>
                <a:gd name="connsiteX25" fmla="*/ 245029 w 452622"/>
                <a:gd name="connsiteY25" fmla="*/ 74096 h 486587"/>
                <a:gd name="connsiteX26" fmla="*/ 261273 w 452622"/>
                <a:gd name="connsiteY26" fmla="*/ 60805 h 486587"/>
                <a:gd name="connsiteX27" fmla="*/ 310596 w 452622"/>
                <a:gd name="connsiteY27" fmla="*/ 60805 h 486587"/>
                <a:gd name="connsiteX28" fmla="*/ 310596 w 452622"/>
                <a:gd name="connsiteY28" fmla="*/ 459526 h 486587"/>
                <a:gd name="connsiteX29" fmla="*/ 268583 w 452622"/>
                <a:gd name="connsiteY29" fmla="*/ 153914 h 486587"/>
                <a:gd name="connsiteX30" fmla="*/ 281874 w 452622"/>
                <a:gd name="connsiteY30" fmla="*/ 167204 h 486587"/>
                <a:gd name="connsiteX31" fmla="*/ 268583 w 452622"/>
                <a:gd name="connsiteY31" fmla="*/ 180495 h 486587"/>
                <a:gd name="connsiteX32" fmla="*/ 162257 w 452622"/>
                <a:gd name="connsiteY32" fmla="*/ 180495 h 486587"/>
                <a:gd name="connsiteX33" fmla="*/ 148967 w 452622"/>
                <a:gd name="connsiteY33" fmla="*/ 167204 h 486587"/>
                <a:gd name="connsiteX34" fmla="*/ 162257 w 452622"/>
                <a:gd name="connsiteY34" fmla="*/ 153914 h 486587"/>
                <a:gd name="connsiteX35" fmla="*/ 268583 w 452622"/>
                <a:gd name="connsiteY35" fmla="*/ 153914 h 486587"/>
                <a:gd name="connsiteX36" fmla="*/ 281874 w 452622"/>
                <a:gd name="connsiteY36" fmla="*/ 273530 h 486587"/>
                <a:gd name="connsiteX37" fmla="*/ 268583 w 452622"/>
                <a:gd name="connsiteY37" fmla="*/ 286821 h 486587"/>
                <a:gd name="connsiteX38" fmla="*/ 162257 w 452622"/>
                <a:gd name="connsiteY38" fmla="*/ 286821 h 486587"/>
                <a:gd name="connsiteX39" fmla="*/ 148967 w 452622"/>
                <a:gd name="connsiteY39" fmla="*/ 273530 h 486587"/>
                <a:gd name="connsiteX40" fmla="*/ 162257 w 452622"/>
                <a:gd name="connsiteY40" fmla="*/ 260239 h 486587"/>
                <a:gd name="connsiteX41" fmla="*/ 268583 w 452622"/>
                <a:gd name="connsiteY41" fmla="*/ 260239 h 486587"/>
                <a:gd name="connsiteX42" fmla="*/ 281874 w 452622"/>
                <a:gd name="connsiteY42" fmla="*/ 273530 h 486587"/>
                <a:gd name="connsiteX43" fmla="*/ 281874 w 452622"/>
                <a:gd name="connsiteY43" fmla="*/ 379856 h 486587"/>
                <a:gd name="connsiteX44" fmla="*/ 268583 w 452622"/>
                <a:gd name="connsiteY44" fmla="*/ 393146 h 486587"/>
                <a:gd name="connsiteX45" fmla="*/ 162257 w 452622"/>
                <a:gd name="connsiteY45" fmla="*/ 393146 h 486587"/>
                <a:gd name="connsiteX46" fmla="*/ 148967 w 452622"/>
                <a:gd name="connsiteY46" fmla="*/ 379856 h 486587"/>
                <a:gd name="connsiteX47" fmla="*/ 162257 w 452622"/>
                <a:gd name="connsiteY47" fmla="*/ 366565 h 486587"/>
                <a:gd name="connsiteX48" fmla="*/ 268583 w 452622"/>
                <a:gd name="connsiteY48" fmla="*/ 366565 h 486587"/>
                <a:gd name="connsiteX49" fmla="*/ 281874 w 452622"/>
                <a:gd name="connsiteY49" fmla="*/ 379856 h 486587"/>
                <a:gd name="connsiteX50" fmla="*/ 69222 w 452622"/>
                <a:gd name="connsiteY50" fmla="*/ 207003 h 486587"/>
                <a:gd name="connsiteX51" fmla="*/ 122385 w 452622"/>
                <a:gd name="connsiteY51" fmla="*/ 207003 h 486587"/>
                <a:gd name="connsiteX52" fmla="*/ 135676 w 452622"/>
                <a:gd name="connsiteY52" fmla="*/ 193712 h 486587"/>
                <a:gd name="connsiteX53" fmla="*/ 135676 w 452622"/>
                <a:gd name="connsiteY53" fmla="*/ 140549 h 486587"/>
                <a:gd name="connsiteX54" fmla="*/ 122385 w 452622"/>
                <a:gd name="connsiteY54" fmla="*/ 127258 h 486587"/>
                <a:gd name="connsiteX55" fmla="*/ 69222 w 452622"/>
                <a:gd name="connsiteY55" fmla="*/ 127258 h 486587"/>
                <a:gd name="connsiteX56" fmla="*/ 55932 w 452622"/>
                <a:gd name="connsiteY56" fmla="*/ 140549 h 486587"/>
                <a:gd name="connsiteX57" fmla="*/ 55932 w 452622"/>
                <a:gd name="connsiteY57" fmla="*/ 193712 h 486587"/>
                <a:gd name="connsiteX58" fmla="*/ 69222 w 452622"/>
                <a:gd name="connsiteY58" fmla="*/ 207003 h 486587"/>
                <a:gd name="connsiteX59" fmla="*/ 82513 w 452622"/>
                <a:gd name="connsiteY59" fmla="*/ 153840 h 486587"/>
                <a:gd name="connsiteX60" fmla="*/ 109094 w 452622"/>
                <a:gd name="connsiteY60" fmla="*/ 153840 h 486587"/>
                <a:gd name="connsiteX61" fmla="*/ 109094 w 452622"/>
                <a:gd name="connsiteY61" fmla="*/ 180421 h 486587"/>
                <a:gd name="connsiteX62" fmla="*/ 82513 w 452622"/>
                <a:gd name="connsiteY62" fmla="*/ 180421 h 486587"/>
                <a:gd name="connsiteX63" fmla="*/ 82513 w 452622"/>
                <a:gd name="connsiteY63" fmla="*/ 153840 h 486587"/>
                <a:gd name="connsiteX64" fmla="*/ 122385 w 452622"/>
                <a:gd name="connsiteY64" fmla="*/ 233658 h 486587"/>
                <a:gd name="connsiteX65" fmla="*/ 69222 w 452622"/>
                <a:gd name="connsiteY65" fmla="*/ 233658 h 486587"/>
                <a:gd name="connsiteX66" fmla="*/ 55932 w 452622"/>
                <a:gd name="connsiteY66" fmla="*/ 246949 h 486587"/>
                <a:gd name="connsiteX67" fmla="*/ 55932 w 452622"/>
                <a:gd name="connsiteY67" fmla="*/ 300111 h 486587"/>
                <a:gd name="connsiteX68" fmla="*/ 69222 w 452622"/>
                <a:gd name="connsiteY68" fmla="*/ 313402 h 486587"/>
                <a:gd name="connsiteX69" fmla="*/ 122385 w 452622"/>
                <a:gd name="connsiteY69" fmla="*/ 313402 h 486587"/>
                <a:gd name="connsiteX70" fmla="*/ 135676 w 452622"/>
                <a:gd name="connsiteY70" fmla="*/ 300111 h 486587"/>
                <a:gd name="connsiteX71" fmla="*/ 135676 w 452622"/>
                <a:gd name="connsiteY71" fmla="*/ 246949 h 486587"/>
                <a:gd name="connsiteX72" fmla="*/ 122385 w 452622"/>
                <a:gd name="connsiteY72" fmla="*/ 233658 h 486587"/>
                <a:gd name="connsiteX73" fmla="*/ 109094 w 452622"/>
                <a:gd name="connsiteY73" fmla="*/ 286821 h 486587"/>
                <a:gd name="connsiteX74" fmla="*/ 82513 w 452622"/>
                <a:gd name="connsiteY74" fmla="*/ 286821 h 486587"/>
                <a:gd name="connsiteX75" fmla="*/ 82513 w 452622"/>
                <a:gd name="connsiteY75" fmla="*/ 260239 h 486587"/>
                <a:gd name="connsiteX76" fmla="*/ 109094 w 452622"/>
                <a:gd name="connsiteY76" fmla="*/ 260239 h 486587"/>
                <a:gd name="connsiteX77" fmla="*/ 109094 w 452622"/>
                <a:gd name="connsiteY77" fmla="*/ 286821 h 486587"/>
                <a:gd name="connsiteX78" fmla="*/ 122311 w 452622"/>
                <a:gd name="connsiteY78" fmla="*/ 339983 h 486587"/>
                <a:gd name="connsiteX79" fmla="*/ 69149 w 452622"/>
                <a:gd name="connsiteY79" fmla="*/ 339983 h 486587"/>
                <a:gd name="connsiteX80" fmla="*/ 55858 w 452622"/>
                <a:gd name="connsiteY80" fmla="*/ 353274 h 486587"/>
                <a:gd name="connsiteX81" fmla="*/ 55858 w 452622"/>
                <a:gd name="connsiteY81" fmla="*/ 406437 h 486587"/>
                <a:gd name="connsiteX82" fmla="*/ 69149 w 452622"/>
                <a:gd name="connsiteY82" fmla="*/ 419728 h 486587"/>
                <a:gd name="connsiteX83" fmla="*/ 122311 w 452622"/>
                <a:gd name="connsiteY83" fmla="*/ 419728 h 486587"/>
                <a:gd name="connsiteX84" fmla="*/ 135602 w 452622"/>
                <a:gd name="connsiteY84" fmla="*/ 406437 h 486587"/>
                <a:gd name="connsiteX85" fmla="*/ 135602 w 452622"/>
                <a:gd name="connsiteY85" fmla="*/ 353274 h 486587"/>
                <a:gd name="connsiteX86" fmla="*/ 122311 w 452622"/>
                <a:gd name="connsiteY86" fmla="*/ 339983 h 486587"/>
                <a:gd name="connsiteX87" fmla="*/ 109021 w 452622"/>
                <a:gd name="connsiteY87" fmla="*/ 393146 h 486587"/>
                <a:gd name="connsiteX88" fmla="*/ 82439 w 452622"/>
                <a:gd name="connsiteY88" fmla="*/ 393146 h 486587"/>
                <a:gd name="connsiteX89" fmla="*/ 82439 w 452622"/>
                <a:gd name="connsiteY89" fmla="*/ 366565 h 486587"/>
                <a:gd name="connsiteX90" fmla="*/ 109021 w 452622"/>
                <a:gd name="connsiteY90" fmla="*/ 366565 h 486587"/>
                <a:gd name="connsiteX91" fmla="*/ 109021 w 452622"/>
                <a:gd name="connsiteY91" fmla="*/ 393146 h 486587"/>
                <a:gd name="connsiteX92" fmla="*/ 450296 w 452622"/>
                <a:gd name="connsiteY92" fmla="*/ 169493 h 486587"/>
                <a:gd name="connsiteX93" fmla="*/ 423715 w 452622"/>
                <a:gd name="connsiteY93" fmla="*/ 129621 h 486587"/>
                <a:gd name="connsiteX94" fmla="*/ 412565 w 452622"/>
                <a:gd name="connsiteY94" fmla="*/ 123714 h 486587"/>
                <a:gd name="connsiteX95" fmla="*/ 401490 w 452622"/>
                <a:gd name="connsiteY95" fmla="*/ 129769 h 486587"/>
                <a:gd name="connsiteX96" fmla="*/ 375425 w 452622"/>
                <a:gd name="connsiteY96" fmla="*/ 169641 h 486587"/>
                <a:gd name="connsiteX97" fmla="*/ 373284 w 452622"/>
                <a:gd name="connsiteY97" fmla="*/ 176877 h 486587"/>
                <a:gd name="connsiteX98" fmla="*/ 372767 w 452622"/>
                <a:gd name="connsiteY98" fmla="*/ 469199 h 486587"/>
                <a:gd name="connsiteX99" fmla="*/ 376681 w 452622"/>
                <a:gd name="connsiteY99" fmla="*/ 478576 h 486587"/>
                <a:gd name="connsiteX100" fmla="*/ 386058 w 452622"/>
                <a:gd name="connsiteY100" fmla="*/ 482489 h 486587"/>
                <a:gd name="connsiteX101" fmla="*/ 439221 w 452622"/>
                <a:gd name="connsiteY101" fmla="*/ 482489 h 486587"/>
                <a:gd name="connsiteX102" fmla="*/ 452511 w 452622"/>
                <a:gd name="connsiteY102" fmla="*/ 469199 h 486587"/>
                <a:gd name="connsiteX103" fmla="*/ 452511 w 452622"/>
                <a:gd name="connsiteY103" fmla="*/ 176803 h 486587"/>
                <a:gd name="connsiteX104" fmla="*/ 450296 w 452622"/>
                <a:gd name="connsiteY104" fmla="*/ 169493 h 486587"/>
                <a:gd name="connsiteX105" fmla="*/ 412713 w 452622"/>
                <a:gd name="connsiteY105" fmla="*/ 161076 h 486587"/>
                <a:gd name="connsiteX106" fmla="*/ 425930 w 452622"/>
                <a:gd name="connsiteY106" fmla="*/ 180864 h 486587"/>
                <a:gd name="connsiteX107" fmla="*/ 425930 w 452622"/>
                <a:gd name="connsiteY107" fmla="*/ 416110 h 486587"/>
                <a:gd name="connsiteX108" fmla="*/ 399422 w 452622"/>
                <a:gd name="connsiteY108" fmla="*/ 416110 h 486587"/>
                <a:gd name="connsiteX109" fmla="*/ 399865 w 452622"/>
                <a:gd name="connsiteY109" fmla="*/ 180864 h 486587"/>
                <a:gd name="connsiteX110" fmla="*/ 412713 w 452622"/>
                <a:gd name="connsiteY110" fmla="*/ 161076 h 486587"/>
                <a:gd name="connsiteX111" fmla="*/ 399349 w 452622"/>
                <a:gd name="connsiteY111" fmla="*/ 455982 h 486587"/>
                <a:gd name="connsiteX112" fmla="*/ 399349 w 452622"/>
                <a:gd name="connsiteY112" fmla="*/ 442691 h 486587"/>
                <a:gd name="connsiteX113" fmla="*/ 425856 w 452622"/>
                <a:gd name="connsiteY113" fmla="*/ 442691 h 486587"/>
                <a:gd name="connsiteX114" fmla="*/ 425856 w 452622"/>
                <a:gd name="connsiteY114" fmla="*/ 455982 h 486587"/>
                <a:gd name="connsiteX115" fmla="*/ 399349 w 452622"/>
                <a:gd name="connsiteY115" fmla="*/ 455982 h 486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452622" h="486587">
                  <a:moveTo>
                    <a:pt x="317463" y="34297"/>
                  </a:moveTo>
                  <a:lnTo>
                    <a:pt x="260018" y="34224"/>
                  </a:lnTo>
                  <a:cubicBezTo>
                    <a:pt x="259058" y="32008"/>
                    <a:pt x="257507" y="29793"/>
                    <a:pt x="255366" y="27652"/>
                  </a:cubicBezTo>
                  <a:cubicBezTo>
                    <a:pt x="238900" y="10965"/>
                    <a:pt x="205747" y="554"/>
                    <a:pt x="168829" y="554"/>
                  </a:cubicBezTo>
                  <a:cubicBezTo>
                    <a:pt x="131910" y="554"/>
                    <a:pt x="98757" y="10965"/>
                    <a:pt x="82292" y="27652"/>
                  </a:cubicBezTo>
                  <a:cubicBezTo>
                    <a:pt x="80150" y="29793"/>
                    <a:pt x="78600" y="32008"/>
                    <a:pt x="77640" y="34224"/>
                  </a:cubicBezTo>
                  <a:lnTo>
                    <a:pt x="20194" y="34224"/>
                  </a:lnTo>
                  <a:cubicBezTo>
                    <a:pt x="8824" y="34224"/>
                    <a:pt x="554" y="45373"/>
                    <a:pt x="554" y="60805"/>
                  </a:cubicBezTo>
                  <a:lnTo>
                    <a:pt x="554" y="471487"/>
                  </a:lnTo>
                  <a:cubicBezTo>
                    <a:pt x="554" y="479536"/>
                    <a:pt x="7125" y="486107"/>
                    <a:pt x="15174" y="486107"/>
                  </a:cubicBezTo>
                  <a:lnTo>
                    <a:pt x="322484" y="486181"/>
                  </a:lnTo>
                  <a:cubicBezTo>
                    <a:pt x="330532" y="486181"/>
                    <a:pt x="337104" y="479610"/>
                    <a:pt x="337104" y="471561"/>
                  </a:cubicBezTo>
                  <a:lnTo>
                    <a:pt x="337104" y="60805"/>
                  </a:lnTo>
                  <a:cubicBezTo>
                    <a:pt x="337104" y="45447"/>
                    <a:pt x="328834" y="34297"/>
                    <a:pt x="317463" y="34297"/>
                  </a:cubicBezTo>
                  <a:moveTo>
                    <a:pt x="103040" y="44635"/>
                  </a:moveTo>
                  <a:cubicBezTo>
                    <a:pt x="113525" y="35700"/>
                    <a:pt x="137153" y="27135"/>
                    <a:pt x="168829" y="27135"/>
                  </a:cubicBezTo>
                  <a:cubicBezTo>
                    <a:pt x="200505" y="27135"/>
                    <a:pt x="224133" y="35700"/>
                    <a:pt x="234618" y="44635"/>
                  </a:cubicBezTo>
                  <a:lnTo>
                    <a:pt x="234618" y="47514"/>
                  </a:lnTo>
                  <a:lnTo>
                    <a:pt x="103040" y="47514"/>
                  </a:lnTo>
                  <a:lnTo>
                    <a:pt x="103040" y="44635"/>
                  </a:lnTo>
                  <a:close/>
                  <a:moveTo>
                    <a:pt x="310522" y="459526"/>
                  </a:moveTo>
                  <a:lnTo>
                    <a:pt x="27209" y="459526"/>
                  </a:lnTo>
                  <a:lnTo>
                    <a:pt x="27209" y="60805"/>
                  </a:lnTo>
                  <a:lnTo>
                    <a:pt x="76532" y="60805"/>
                  </a:lnTo>
                  <a:cubicBezTo>
                    <a:pt x="76754" y="66047"/>
                    <a:pt x="80446" y="74096"/>
                    <a:pt x="92703" y="74096"/>
                  </a:cubicBezTo>
                  <a:lnTo>
                    <a:pt x="245029" y="74096"/>
                  </a:lnTo>
                  <a:cubicBezTo>
                    <a:pt x="257360" y="74096"/>
                    <a:pt x="260978" y="66047"/>
                    <a:pt x="261273" y="60805"/>
                  </a:cubicBezTo>
                  <a:lnTo>
                    <a:pt x="310596" y="60805"/>
                  </a:lnTo>
                  <a:lnTo>
                    <a:pt x="310596" y="459526"/>
                  </a:lnTo>
                  <a:close/>
                  <a:moveTo>
                    <a:pt x="268583" y="153914"/>
                  </a:moveTo>
                  <a:cubicBezTo>
                    <a:pt x="275893" y="153914"/>
                    <a:pt x="281874" y="159894"/>
                    <a:pt x="281874" y="167204"/>
                  </a:cubicBezTo>
                  <a:cubicBezTo>
                    <a:pt x="281874" y="174514"/>
                    <a:pt x="275893" y="180495"/>
                    <a:pt x="268583" y="180495"/>
                  </a:cubicBezTo>
                  <a:lnTo>
                    <a:pt x="162257" y="180495"/>
                  </a:lnTo>
                  <a:cubicBezTo>
                    <a:pt x="154947" y="180495"/>
                    <a:pt x="148967" y="174514"/>
                    <a:pt x="148967" y="167204"/>
                  </a:cubicBezTo>
                  <a:cubicBezTo>
                    <a:pt x="148967" y="159894"/>
                    <a:pt x="154947" y="153914"/>
                    <a:pt x="162257" y="153914"/>
                  </a:cubicBezTo>
                  <a:lnTo>
                    <a:pt x="268583" y="153914"/>
                  </a:lnTo>
                  <a:close/>
                  <a:moveTo>
                    <a:pt x="281874" y="273530"/>
                  </a:moveTo>
                  <a:cubicBezTo>
                    <a:pt x="281874" y="280840"/>
                    <a:pt x="275893" y="286821"/>
                    <a:pt x="268583" y="286821"/>
                  </a:cubicBezTo>
                  <a:lnTo>
                    <a:pt x="162257" y="286821"/>
                  </a:lnTo>
                  <a:cubicBezTo>
                    <a:pt x="154947" y="286821"/>
                    <a:pt x="148967" y="280840"/>
                    <a:pt x="148967" y="273530"/>
                  </a:cubicBezTo>
                  <a:cubicBezTo>
                    <a:pt x="148967" y="266220"/>
                    <a:pt x="154947" y="260239"/>
                    <a:pt x="162257" y="260239"/>
                  </a:cubicBezTo>
                  <a:lnTo>
                    <a:pt x="268583" y="260239"/>
                  </a:lnTo>
                  <a:cubicBezTo>
                    <a:pt x="275893" y="260239"/>
                    <a:pt x="281874" y="266220"/>
                    <a:pt x="281874" y="273530"/>
                  </a:cubicBezTo>
                  <a:moveTo>
                    <a:pt x="281874" y="379856"/>
                  </a:moveTo>
                  <a:cubicBezTo>
                    <a:pt x="281874" y="387165"/>
                    <a:pt x="275893" y="393146"/>
                    <a:pt x="268583" y="393146"/>
                  </a:cubicBezTo>
                  <a:lnTo>
                    <a:pt x="162257" y="393146"/>
                  </a:lnTo>
                  <a:cubicBezTo>
                    <a:pt x="154947" y="393146"/>
                    <a:pt x="148967" y="387165"/>
                    <a:pt x="148967" y="379856"/>
                  </a:cubicBezTo>
                  <a:cubicBezTo>
                    <a:pt x="148967" y="372546"/>
                    <a:pt x="154947" y="366565"/>
                    <a:pt x="162257" y="366565"/>
                  </a:cubicBezTo>
                  <a:lnTo>
                    <a:pt x="268583" y="366565"/>
                  </a:lnTo>
                  <a:cubicBezTo>
                    <a:pt x="275893" y="366565"/>
                    <a:pt x="281874" y="372546"/>
                    <a:pt x="281874" y="379856"/>
                  </a:cubicBezTo>
                  <a:moveTo>
                    <a:pt x="69222" y="207003"/>
                  </a:moveTo>
                  <a:lnTo>
                    <a:pt x="122385" y="207003"/>
                  </a:lnTo>
                  <a:cubicBezTo>
                    <a:pt x="129695" y="207003"/>
                    <a:pt x="135676" y="201022"/>
                    <a:pt x="135676" y="193712"/>
                  </a:cubicBezTo>
                  <a:lnTo>
                    <a:pt x="135676" y="140549"/>
                  </a:lnTo>
                  <a:cubicBezTo>
                    <a:pt x="135676" y="133239"/>
                    <a:pt x="129695" y="127258"/>
                    <a:pt x="122385" y="127258"/>
                  </a:cubicBezTo>
                  <a:lnTo>
                    <a:pt x="69222" y="127258"/>
                  </a:lnTo>
                  <a:cubicBezTo>
                    <a:pt x="61913" y="127258"/>
                    <a:pt x="55932" y="133239"/>
                    <a:pt x="55932" y="140549"/>
                  </a:cubicBezTo>
                  <a:lnTo>
                    <a:pt x="55932" y="193712"/>
                  </a:lnTo>
                  <a:cubicBezTo>
                    <a:pt x="55932" y="201022"/>
                    <a:pt x="61913" y="207003"/>
                    <a:pt x="69222" y="207003"/>
                  </a:cubicBezTo>
                  <a:moveTo>
                    <a:pt x="82513" y="153840"/>
                  </a:moveTo>
                  <a:lnTo>
                    <a:pt x="109094" y="153840"/>
                  </a:lnTo>
                  <a:lnTo>
                    <a:pt x="109094" y="180421"/>
                  </a:lnTo>
                  <a:lnTo>
                    <a:pt x="82513" y="180421"/>
                  </a:lnTo>
                  <a:lnTo>
                    <a:pt x="82513" y="153840"/>
                  </a:lnTo>
                  <a:close/>
                  <a:moveTo>
                    <a:pt x="122385" y="233658"/>
                  </a:moveTo>
                  <a:lnTo>
                    <a:pt x="69222" y="233658"/>
                  </a:lnTo>
                  <a:cubicBezTo>
                    <a:pt x="61913" y="233658"/>
                    <a:pt x="55932" y="239639"/>
                    <a:pt x="55932" y="246949"/>
                  </a:cubicBezTo>
                  <a:lnTo>
                    <a:pt x="55932" y="300111"/>
                  </a:lnTo>
                  <a:cubicBezTo>
                    <a:pt x="55932" y="307421"/>
                    <a:pt x="61913" y="313402"/>
                    <a:pt x="69222" y="313402"/>
                  </a:cubicBezTo>
                  <a:lnTo>
                    <a:pt x="122385" y="313402"/>
                  </a:lnTo>
                  <a:cubicBezTo>
                    <a:pt x="129695" y="313402"/>
                    <a:pt x="135676" y="307421"/>
                    <a:pt x="135676" y="300111"/>
                  </a:cubicBezTo>
                  <a:lnTo>
                    <a:pt x="135676" y="246949"/>
                  </a:lnTo>
                  <a:cubicBezTo>
                    <a:pt x="135676" y="239639"/>
                    <a:pt x="129769" y="233658"/>
                    <a:pt x="122385" y="233658"/>
                  </a:cubicBezTo>
                  <a:moveTo>
                    <a:pt x="109094" y="286821"/>
                  </a:moveTo>
                  <a:lnTo>
                    <a:pt x="82513" y="286821"/>
                  </a:lnTo>
                  <a:lnTo>
                    <a:pt x="82513" y="260239"/>
                  </a:lnTo>
                  <a:lnTo>
                    <a:pt x="109094" y="260239"/>
                  </a:lnTo>
                  <a:lnTo>
                    <a:pt x="109094" y="286821"/>
                  </a:lnTo>
                  <a:close/>
                  <a:moveTo>
                    <a:pt x="122311" y="339983"/>
                  </a:moveTo>
                  <a:lnTo>
                    <a:pt x="69149" y="339983"/>
                  </a:lnTo>
                  <a:cubicBezTo>
                    <a:pt x="61839" y="339983"/>
                    <a:pt x="55858" y="345964"/>
                    <a:pt x="55858" y="353274"/>
                  </a:cubicBezTo>
                  <a:lnTo>
                    <a:pt x="55858" y="406437"/>
                  </a:lnTo>
                  <a:cubicBezTo>
                    <a:pt x="55858" y="413747"/>
                    <a:pt x="61839" y="419728"/>
                    <a:pt x="69149" y="419728"/>
                  </a:cubicBezTo>
                  <a:lnTo>
                    <a:pt x="122311" y="419728"/>
                  </a:lnTo>
                  <a:cubicBezTo>
                    <a:pt x="129621" y="419728"/>
                    <a:pt x="135602" y="413747"/>
                    <a:pt x="135602" y="406437"/>
                  </a:cubicBezTo>
                  <a:lnTo>
                    <a:pt x="135602" y="353274"/>
                  </a:lnTo>
                  <a:cubicBezTo>
                    <a:pt x="135602" y="345964"/>
                    <a:pt x="129621" y="339983"/>
                    <a:pt x="122311" y="339983"/>
                  </a:cubicBezTo>
                  <a:moveTo>
                    <a:pt x="109021" y="393146"/>
                  </a:moveTo>
                  <a:lnTo>
                    <a:pt x="82439" y="393146"/>
                  </a:lnTo>
                  <a:lnTo>
                    <a:pt x="82439" y="366565"/>
                  </a:lnTo>
                  <a:lnTo>
                    <a:pt x="109021" y="366565"/>
                  </a:lnTo>
                  <a:lnTo>
                    <a:pt x="109021" y="393146"/>
                  </a:lnTo>
                  <a:close/>
                  <a:moveTo>
                    <a:pt x="450296" y="169493"/>
                  </a:moveTo>
                  <a:lnTo>
                    <a:pt x="423715" y="129621"/>
                  </a:lnTo>
                  <a:cubicBezTo>
                    <a:pt x="421204" y="125929"/>
                    <a:pt x="417069" y="123640"/>
                    <a:pt x="412565" y="123714"/>
                  </a:cubicBezTo>
                  <a:cubicBezTo>
                    <a:pt x="408135" y="123714"/>
                    <a:pt x="403926" y="126003"/>
                    <a:pt x="401490" y="129769"/>
                  </a:cubicBezTo>
                  <a:lnTo>
                    <a:pt x="375425" y="169641"/>
                  </a:lnTo>
                  <a:cubicBezTo>
                    <a:pt x="374022" y="171782"/>
                    <a:pt x="373284" y="174293"/>
                    <a:pt x="373284" y="176877"/>
                  </a:cubicBezTo>
                  <a:lnTo>
                    <a:pt x="372767" y="469199"/>
                  </a:lnTo>
                  <a:cubicBezTo>
                    <a:pt x="372767" y="472743"/>
                    <a:pt x="374170" y="476139"/>
                    <a:pt x="376681" y="478576"/>
                  </a:cubicBezTo>
                  <a:cubicBezTo>
                    <a:pt x="379191" y="481086"/>
                    <a:pt x="382588" y="482489"/>
                    <a:pt x="386058" y="482489"/>
                  </a:cubicBezTo>
                  <a:lnTo>
                    <a:pt x="439221" y="482489"/>
                  </a:lnTo>
                  <a:cubicBezTo>
                    <a:pt x="446531" y="482489"/>
                    <a:pt x="452511" y="476508"/>
                    <a:pt x="452511" y="469199"/>
                  </a:cubicBezTo>
                  <a:lnTo>
                    <a:pt x="452511" y="176803"/>
                  </a:lnTo>
                  <a:cubicBezTo>
                    <a:pt x="452511" y="174219"/>
                    <a:pt x="451773" y="171635"/>
                    <a:pt x="450296" y="169493"/>
                  </a:cubicBezTo>
                  <a:moveTo>
                    <a:pt x="412713" y="161076"/>
                  </a:moveTo>
                  <a:lnTo>
                    <a:pt x="425930" y="180864"/>
                  </a:lnTo>
                  <a:lnTo>
                    <a:pt x="425930" y="416110"/>
                  </a:lnTo>
                  <a:lnTo>
                    <a:pt x="399422" y="416110"/>
                  </a:lnTo>
                  <a:lnTo>
                    <a:pt x="399865" y="180864"/>
                  </a:lnTo>
                  <a:lnTo>
                    <a:pt x="412713" y="161076"/>
                  </a:lnTo>
                  <a:close/>
                  <a:moveTo>
                    <a:pt x="399349" y="455982"/>
                  </a:moveTo>
                  <a:lnTo>
                    <a:pt x="399349" y="442691"/>
                  </a:lnTo>
                  <a:lnTo>
                    <a:pt x="425856" y="442691"/>
                  </a:lnTo>
                  <a:lnTo>
                    <a:pt x="425856" y="455982"/>
                  </a:lnTo>
                  <a:lnTo>
                    <a:pt x="399349" y="455982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B97E4D-CDC7-4C43-9730-1A18C06D7C30}"/>
              </a:ext>
            </a:extLst>
          </p:cNvPr>
          <p:cNvGrpSpPr/>
          <p:nvPr/>
        </p:nvGrpSpPr>
        <p:grpSpPr>
          <a:xfrm>
            <a:off x="10427562" y="10836232"/>
            <a:ext cx="5567311" cy="1603175"/>
            <a:chOff x="3541520" y="10523675"/>
            <a:chExt cx="5567311" cy="160317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9EFAFCB-4209-B349-89D4-8EA077155917}"/>
                </a:ext>
              </a:extLst>
            </p:cNvPr>
            <p:cNvSpPr txBox="1"/>
            <p:nvPr/>
          </p:nvSpPr>
          <p:spPr>
            <a:xfrm>
              <a:off x="3541521" y="11172743"/>
              <a:ext cx="556731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4A4EA59-47BF-D04E-9BFC-D8DF6A6BB987}"/>
                </a:ext>
              </a:extLst>
            </p:cNvPr>
            <p:cNvSpPr/>
            <p:nvPr/>
          </p:nvSpPr>
          <p:spPr>
            <a:xfrm>
              <a:off x="3541520" y="10523675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C6E01CB-89C4-7F40-81C8-A194A0C7EF1E}"/>
              </a:ext>
            </a:extLst>
          </p:cNvPr>
          <p:cNvGrpSpPr/>
          <p:nvPr/>
        </p:nvGrpSpPr>
        <p:grpSpPr>
          <a:xfrm>
            <a:off x="15994873" y="10999845"/>
            <a:ext cx="1286271" cy="1286271"/>
            <a:chOff x="14750650" y="9550782"/>
            <a:chExt cx="1781907" cy="1781907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DDEDC7B-0152-4942-81E0-E4289C80C205}"/>
                </a:ext>
              </a:extLst>
            </p:cNvPr>
            <p:cNvSpPr/>
            <p:nvPr/>
          </p:nvSpPr>
          <p:spPr>
            <a:xfrm>
              <a:off x="14750650" y="9550782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orma libre 19">
              <a:extLst>
                <a:ext uri="{FF2B5EF4-FFF2-40B4-BE49-F238E27FC236}">
                  <a16:creationId xmlns:a16="http://schemas.microsoft.com/office/drawing/2014/main" id="{3FBA95E9-1036-D049-9FDC-16576C93198A}"/>
                </a:ext>
              </a:extLst>
            </p:cNvPr>
            <p:cNvSpPr/>
            <p:nvPr/>
          </p:nvSpPr>
          <p:spPr>
            <a:xfrm>
              <a:off x="15112191" y="9922081"/>
              <a:ext cx="1070894" cy="1070892"/>
            </a:xfrm>
            <a:custGeom>
              <a:avLst/>
              <a:gdLst>
                <a:gd name="connsiteX0" fmla="*/ 511138 w 532366"/>
                <a:gd name="connsiteY0" fmla="*/ 162903 h 532366"/>
                <a:gd name="connsiteX1" fmla="*/ 454210 w 532366"/>
                <a:gd name="connsiteY1" fmla="*/ 78434 h 532366"/>
                <a:gd name="connsiteX2" fmla="*/ 369740 w 532366"/>
                <a:gd name="connsiteY2" fmla="*/ 21505 h 532366"/>
                <a:gd name="connsiteX3" fmla="*/ 280397 w 532366"/>
                <a:gd name="connsiteY3" fmla="*/ 978 h 532366"/>
                <a:gd name="connsiteX4" fmla="*/ 274859 w 532366"/>
                <a:gd name="connsiteY4" fmla="*/ 757 h 532366"/>
                <a:gd name="connsiteX5" fmla="*/ 267032 w 532366"/>
                <a:gd name="connsiteY5" fmla="*/ 609 h 532366"/>
                <a:gd name="connsiteX6" fmla="*/ 264965 w 532366"/>
                <a:gd name="connsiteY6" fmla="*/ 609 h 532366"/>
                <a:gd name="connsiteX7" fmla="*/ 162848 w 532366"/>
                <a:gd name="connsiteY7" fmla="*/ 21505 h 532366"/>
                <a:gd name="connsiteX8" fmla="*/ 89158 w 532366"/>
                <a:gd name="connsiteY8" fmla="*/ 68318 h 532366"/>
                <a:gd name="connsiteX9" fmla="*/ 84654 w 532366"/>
                <a:gd name="connsiteY9" fmla="*/ 72305 h 532366"/>
                <a:gd name="connsiteX10" fmla="*/ 84433 w 532366"/>
                <a:gd name="connsiteY10" fmla="*/ 72600 h 532366"/>
                <a:gd name="connsiteX11" fmla="*/ 78378 w 532366"/>
                <a:gd name="connsiteY11" fmla="*/ 78507 h 532366"/>
                <a:gd name="connsiteX12" fmla="*/ 21450 w 532366"/>
                <a:gd name="connsiteY12" fmla="*/ 162977 h 532366"/>
                <a:gd name="connsiteX13" fmla="*/ 554 w 532366"/>
                <a:gd name="connsiteY13" fmla="*/ 266423 h 532366"/>
                <a:gd name="connsiteX14" fmla="*/ 21450 w 532366"/>
                <a:gd name="connsiteY14" fmla="*/ 369869 h 532366"/>
                <a:gd name="connsiteX15" fmla="*/ 78378 w 532366"/>
                <a:gd name="connsiteY15" fmla="*/ 454339 h 532366"/>
                <a:gd name="connsiteX16" fmla="*/ 162848 w 532366"/>
                <a:gd name="connsiteY16" fmla="*/ 511267 h 532366"/>
                <a:gd name="connsiteX17" fmla="*/ 252560 w 532366"/>
                <a:gd name="connsiteY17" fmla="*/ 531794 h 532366"/>
                <a:gd name="connsiteX18" fmla="*/ 255587 w 532366"/>
                <a:gd name="connsiteY18" fmla="*/ 532163 h 532366"/>
                <a:gd name="connsiteX19" fmla="*/ 257507 w 532366"/>
                <a:gd name="connsiteY19" fmla="*/ 532016 h 532366"/>
                <a:gd name="connsiteX20" fmla="*/ 266368 w 532366"/>
                <a:gd name="connsiteY20" fmla="*/ 532163 h 532366"/>
                <a:gd name="connsiteX21" fmla="*/ 369814 w 532366"/>
                <a:gd name="connsiteY21" fmla="*/ 511267 h 532366"/>
                <a:gd name="connsiteX22" fmla="*/ 442986 w 532366"/>
                <a:gd name="connsiteY22" fmla="*/ 464971 h 532366"/>
                <a:gd name="connsiteX23" fmla="*/ 448376 w 532366"/>
                <a:gd name="connsiteY23" fmla="*/ 460541 h 532366"/>
                <a:gd name="connsiteX24" fmla="*/ 449115 w 532366"/>
                <a:gd name="connsiteY24" fmla="*/ 459360 h 532366"/>
                <a:gd name="connsiteX25" fmla="*/ 454283 w 532366"/>
                <a:gd name="connsiteY25" fmla="*/ 454339 h 532366"/>
                <a:gd name="connsiteX26" fmla="*/ 511212 w 532366"/>
                <a:gd name="connsiteY26" fmla="*/ 369869 h 532366"/>
                <a:gd name="connsiteX27" fmla="*/ 532108 w 532366"/>
                <a:gd name="connsiteY27" fmla="*/ 266423 h 532366"/>
                <a:gd name="connsiteX28" fmla="*/ 511138 w 532366"/>
                <a:gd name="connsiteY28" fmla="*/ 162903 h 532366"/>
                <a:gd name="connsiteX29" fmla="*/ 417439 w 532366"/>
                <a:gd name="connsiteY29" fmla="*/ 80944 h 532366"/>
                <a:gd name="connsiteX30" fmla="*/ 373506 w 532366"/>
                <a:gd name="connsiteY30" fmla="*/ 102504 h 532366"/>
                <a:gd name="connsiteX31" fmla="*/ 368115 w 532366"/>
                <a:gd name="connsiteY31" fmla="*/ 94235 h 532366"/>
                <a:gd name="connsiteX32" fmla="*/ 316799 w 532366"/>
                <a:gd name="connsiteY32" fmla="*/ 32507 h 532366"/>
                <a:gd name="connsiteX33" fmla="*/ 417439 w 532366"/>
                <a:gd name="connsiteY33" fmla="*/ 80944 h 532366"/>
                <a:gd name="connsiteX34" fmla="*/ 270724 w 532366"/>
                <a:gd name="connsiteY34" fmla="*/ 27191 h 532366"/>
                <a:gd name="connsiteX35" fmla="*/ 272275 w 532366"/>
                <a:gd name="connsiteY35" fmla="*/ 27191 h 532366"/>
                <a:gd name="connsiteX36" fmla="*/ 346112 w 532366"/>
                <a:gd name="connsiteY36" fmla="*/ 109076 h 532366"/>
                <a:gd name="connsiteX37" fmla="*/ 347441 w 532366"/>
                <a:gd name="connsiteY37" fmla="*/ 111143 h 532366"/>
                <a:gd name="connsiteX38" fmla="*/ 264965 w 532366"/>
                <a:gd name="connsiteY38" fmla="*/ 121776 h 532366"/>
                <a:gd name="connsiteX39" fmla="*/ 191275 w 532366"/>
                <a:gd name="connsiteY39" fmla="*/ 111070 h 532366"/>
                <a:gd name="connsiteX40" fmla="*/ 192604 w 532366"/>
                <a:gd name="connsiteY40" fmla="*/ 109224 h 532366"/>
                <a:gd name="connsiteX41" fmla="*/ 270724 w 532366"/>
                <a:gd name="connsiteY41" fmla="*/ 27191 h 532366"/>
                <a:gd name="connsiteX42" fmla="*/ 226939 w 532366"/>
                <a:gd name="connsiteY42" fmla="*/ 30292 h 532366"/>
                <a:gd name="connsiteX43" fmla="*/ 170970 w 532366"/>
                <a:gd name="connsiteY43" fmla="*/ 93644 h 532366"/>
                <a:gd name="connsiteX44" fmla="*/ 164989 w 532366"/>
                <a:gd name="connsiteY44" fmla="*/ 102283 h 532366"/>
                <a:gd name="connsiteX45" fmla="*/ 117807 w 532366"/>
                <a:gd name="connsiteY45" fmla="*/ 78729 h 532366"/>
                <a:gd name="connsiteX46" fmla="*/ 226939 w 532366"/>
                <a:gd name="connsiteY46" fmla="*/ 30292 h 532366"/>
                <a:gd name="connsiteX47" fmla="*/ 115223 w 532366"/>
                <a:gd name="connsiteY47" fmla="*/ 451902 h 532366"/>
                <a:gd name="connsiteX48" fmla="*/ 159082 w 532366"/>
                <a:gd name="connsiteY48" fmla="*/ 430342 h 532366"/>
                <a:gd name="connsiteX49" fmla="*/ 215715 w 532366"/>
                <a:gd name="connsiteY49" fmla="*/ 500192 h 532366"/>
                <a:gd name="connsiteX50" fmla="*/ 115223 w 532366"/>
                <a:gd name="connsiteY50" fmla="*/ 451902 h 532366"/>
                <a:gd name="connsiteX51" fmla="*/ 261716 w 532366"/>
                <a:gd name="connsiteY51" fmla="*/ 505508 h 532366"/>
                <a:gd name="connsiteX52" fmla="*/ 260313 w 532366"/>
                <a:gd name="connsiteY52" fmla="*/ 505508 h 532366"/>
                <a:gd name="connsiteX53" fmla="*/ 185073 w 532366"/>
                <a:gd name="connsiteY53" fmla="*/ 421629 h 532366"/>
                <a:gd name="connsiteX54" fmla="*/ 267918 w 532366"/>
                <a:gd name="connsiteY54" fmla="*/ 410849 h 532366"/>
                <a:gd name="connsiteX55" fmla="*/ 341386 w 532366"/>
                <a:gd name="connsiteY55" fmla="*/ 421481 h 532366"/>
                <a:gd name="connsiteX56" fmla="*/ 261716 w 532366"/>
                <a:gd name="connsiteY56" fmla="*/ 505508 h 532366"/>
                <a:gd name="connsiteX57" fmla="*/ 305501 w 532366"/>
                <a:gd name="connsiteY57" fmla="*/ 502333 h 532366"/>
                <a:gd name="connsiteX58" fmla="*/ 367599 w 532366"/>
                <a:gd name="connsiteY58" fmla="*/ 430268 h 532366"/>
                <a:gd name="connsiteX59" fmla="*/ 414781 w 532366"/>
                <a:gd name="connsiteY59" fmla="*/ 453822 h 532366"/>
                <a:gd name="connsiteX60" fmla="*/ 305501 w 532366"/>
                <a:gd name="connsiteY60" fmla="*/ 502333 h 532366"/>
                <a:gd name="connsiteX61" fmla="*/ 435455 w 532366"/>
                <a:gd name="connsiteY61" fmla="*/ 435437 h 532366"/>
                <a:gd name="connsiteX62" fmla="*/ 381923 w 532366"/>
                <a:gd name="connsiteY62" fmla="*/ 407378 h 532366"/>
                <a:gd name="connsiteX63" fmla="*/ 402671 w 532366"/>
                <a:gd name="connsiteY63" fmla="*/ 364184 h 532366"/>
                <a:gd name="connsiteX64" fmla="*/ 395140 w 532366"/>
                <a:gd name="connsiteY64" fmla="*/ 346980 h 532366"/>
                <a:gd name="connsiteX65" fmla="*/ 377936 w 532366"/>
                <a:gd name="connsiteY65" fmla="*/ 354511 h 532366"/>
                <a:gd name="connsiteX66" fmla="*/ 356449 w 532366"/>
                <a:gd name="connsiteY66" fmla="*/ 398296 h 532366"/>
                <a:gd name="connsiteX67" fmla="*/ 268288 w 532366"/>
                <a:gd name="connsiteY67" fmla="*/ 384341 h 532366"/>
                <a:gd name="connsiteX68" fmla="*/ 170749 w 532366"/>
                <a:gd name="connsiteY68" fmla="*/ 398149 h 532366"/>
                <a:gd name="connsiteX69" fmla="*/ 151256 w 532366"/>
                <a:gd name="connsiteY69" fmla="*/ 354954 h 532366"/>
                <a:gd name="connsiteX70" fmla="*/ 134273 w 532366"/>
                <a:gd name="connsiteY70" fmla="*/ 346832 h 532366"/>
                <a:gd name="connsiteX71" fmla="*/ 126151 w 532366"/>
                <a:gd name="connsiteY71" fmla="*/ 363814 h 532366"/>
                <a:gd name="connsiteX72" fmla="*/ 145349 w 532366"/>
                <a:gd name="connsiteY72" fmla="*/ 407157 h 532366"/>
                <a:gd name="connsiteX73" fmla="*/ 94770 w 532366"/>
                <a:gd name="connsiteY73" fmla="*/ 433221 h 532366"/>
                <a:gd name="connsiteX74" fmla="*/ 26914 w 532366"/>
                <a:gd name="connsiteY74" fmla="*/ 266349 h 532366"/>
                <a:gd name="connsiteX75" fmla="*/ 96985 w 532366"/>
                <a:gd name="connsiteY75" fmla="*/ 97188 h 532366"/>
                <a:gd name="connsiteX76" fmla="*/ 97059 w 532366"/>
                <a:gd name="connsiteY76" fmla="*/ 97114 h 532366"/>
                <a:gd name="connsiteX77" fmla="*/ 150517 w 532366"/>
                <a:gd name="connsiteY77" fmla="*/ 125172 h 532366"/>
                <a:gd name="connsiteX78" fmla="*/ 120392 w 532366"/>
                <a:gd name="connsiteY78" fmla="*/ 196056 h 532366"/>
                <a:gd name="connsiteX79" fmla="*/ 129621 w 532366"/>
                <a:gd name="connsiteY79" fmla="*/ 212448 h 532366"/>
                <a:gd name="connsiteX80" fmla="*/ 133239 w 532366"/>
                <a:gd name="connsiteY80" fmla="*/ 212965 h 532366"/>
                <a:gd name="connsiteX81" fmla="*/ 146013 w 532366"/>
                <a:gd name="connsiteY81" fmla="*/ 203292 h 532366"/>
                <a:gd name="connsiteX82" fmla="*/ 175991 w 532366"/>
                <a:gd name="connsiteY82" fmla="*/ 134328 h 532366"/>
                <a:gd name="connsiteX83" fmla="*/ 264374 w 532366"/>
                <a:gd name="connsiteY83" fmla="*/ 148431 h 532366"/>
                <a:gd name="connsiteX84" fmla="*/ 269543 w 532366"/>
                <a:gd name="connsiteY84" fmla="*/ 148505 h 532366"/>
                <a:gd name="connsiteX85" fmla="*/ 361618 w 532366"/>
                <a:gd name="connsiteY85" fmla="*/ 134771 h 532366"/>
                <a:gd name="connsiteX86" fmla="*/ 388568 w 532366"/>
                <a:gd name="connsiteY86" fmla="*/ 202702 h 532366"/>
                <a:gd name="connsiteX87" fmla="*/ 401490 w 532366"/>
                <a:gd name="connsiteY87" fmla="*/ 212817 h 532366"/>
                <a:gd name="connsiteX88" fmla="*/ 404665 w 532366"/>
                <a:gd name="connsiteY88" fmla="*/ 212448 h 532366"/>
                <a:gd name="connsiteX89" fmla="*/ 414411 w 532366"/>
                <a:gd name="connsiteY89" fmla="*/ 196352 h 532366"/>
                <a:gd name="connsiteX90" fmla="*/ 387018 w 532366"/>
                <a:gd name="connsiteY90" fmla="*/ 125763 h 532366"/>
                <a:gd name="connsiteX91" fmla="*/ 437670 w 532366"/>
                <a:gd name="connsiteY91" fmla="*/ 99699 h 532366"/>
                <a:gd name="connsiteX92" fmla="*/ 505379 w 532366"/>
                <a:gd name="connsiteY92" fmla="*/ 266423 h 532366"/>
                <a:gd name="connsiteX93" fmla="*/ 435455 w 532366"/>
                <a:gd name="connsiteY93" fmla="*/ 435437 h 532366"/>
                <a:gd name="connsiteX94" fmla="*/ 185738 w 532366"/>
                <a:gd name="connsiteY94" fmla="*/ 232606 h 532366"/>
                <a:gd name="connsiteX95" fmla="*/ 184852 w 532366"/>
                <a:gd name="connsiteY95" fmla="*/ 238291 h 532366"/>
                <a:gd name="connsiteX96" fmla="*/ 159968 w 532366"/>
                <a:gd name="connsiteY96" fmla="*/ 308806 h 532366"/>
                <a:gd name="connsiteX97" fmla="*/ 144536 w 532366"/>
                <a:gd name="connsiteY97" fmla="*/ 321358 h 532366"/>
                <a:gd name="connsiteX98" fmla="*/ 143650 w 532366"/>
                <a:gd name="connsiteY98" fmla="*/ 321358 h 532366"/>
                <a:gd name="connsiteX99" fmla="*/ 128587 w 532366"/>
                <a:gd name="connsiteY99" fmla="*/ 309396 h 532366"/>
                <a:gd name="connsiteX100" fmla="*/ 112934 w 532366"/>
                <a:gd name="connsiteY100" fmla="*/ 259704 h 532366"/>
                <a:gd name="connsiteX101" fmla="*/ 97133 w 532366"/>
                <a:gd name="connsiteY101" fmla="*/ 309396 h 532366"/>
                <a:gd name="connsiteX102" fmla="*/ 82070 w 532366"/>
                <a:gd name="connsiteY102" fmla="*/ 321358 h 532366"/>
                <a:gd name="connsiteX103" fmla="*/ 81184 w 532366"/>
                <a:gd name="connsiteY103" fmla="*/ 321358 h 532366"/>
                <a:gd name="connsiteX104" fmla="*/ 65752 w 532366"/>
                <a:gd name="connsiteY104" fmla="*/ 308806 h 532366"/>
                <a:gd name="connsiteX105" fmla="*/ 41607 w 532366"/>
                <a:gd name="connsiteY105" fmla="*/ 239251 h 532366"/>
                <a:gd name="connsiteX106" fmla="*/ 40352 w 532366"/>
                <a:gd name="connsiteY106" fmla="*/ 232458 h 532366"/>
                <a:gd name="connsiteX107" fmla="*/ 53790 w 532366"/>
                <a:gd name="connsiteY107" fmla="*/ 219758 h 532366"/>
                <a:gd name="connsiteX108" fmla="*/ 67376 w 532366"/>
                <a:gd name="connsiteY108" fmla="*/ 230612 h 532366"/>
                <a:gd name="connsiteX109" fmla="*/ 82439 w 532366"/>
                <a:gd name="connsiteY109" fmla="*/ 280674 h 532366"/>
                <a:gd name="connsiteX110" fmla="*/ 97871 w 532366"/>
                <a:gd name="connsiteY110" fmla="*/ 230760 h 532366"/>
                <a:gd name="connsiteX111" fmla="*/ 112196 w 532366"/>
                <a:gd name="connsiteY111" fmla="*/ 219536 h 532366"/>
                <a:gd name="connsiteX112" fmla="*/ 113820 w 532366"/>
                <a:gd name="connsiteY112" fmla="*/ 219536 h 532366"/>
                <a:gd name="connsiteX113" fmla="*/ 128145 w 532366"/>
                <a:gd name="connsiteY113" fmla="*/ 230760 h 532366"/>
                <a:gd name="connsiteX114" fmla="*/ 143798 w 532366"/>
                <a:gd name="connsiteY114" fmla="*/ 280821 h 532366"/>
                <a:gd name="connsiteX115" fmla="*/ 159230 w 532366"/>
                <a:gd name="connsiteY115" fmla="*/ 230391 h 532366"/>
                <a:gd name="connsiteX116" fmla="*/ 172668 w 532366"/>
                <a:gd name="connsiteY116" fmla="*/ 219684 h 532366"/>
                <a:gd name="connsiteX117" fmla="*/ 185738 w 532366"/>
                <a:gd name="connsiteY117" fmla="*/ 232606 h 532366"/>
                <a:gd name="connsiteX118" fmla="*/ 340205 w 532366"/>
                <a:gd name="connsiteY118" fmla="*/ 232606 h 532366"/>
                <a:gd name="connsiteX119" fmla="*/ 339319 w 532366"/>
                <a:gd name="connsiteY119" fmla="*/ 238291 h 532366"/>
                <a:gd name="connsiteX120" fmla="*/ 314436 w 532366"/>
                <a:gd name="connsiteY120" fmla="*/ 308806 h 532366"/>
                <a:gd name="connsiteX121" fmla="*/ 299004 w 532366"/>
                <a:gd name="connsiteY121" fmla="*/ 321358 h 532366"/>
                <a:gd name="connsiteX122" fmla="*/ 298118 w 532366"/>
                <a:gd name="connsiteY122" fmla="*/ 321358 h 532366"/>
                <a:gd name="connsiteX123" fmla="*/ 283055 w 532366"/>
                <a:gd name="connsiteY123" fmla="*/ 309396 h 532366"/>
                <a:gd name="connsiteX124" fmla="*/ 267401 w 532366"/>
                <a:gd name="connsiteY124" fmla="*/ 259704 h 532366"/>
                <a:gd name="connsiteX125" fmla="*/ 251600 w 532366"/>
                <a:gd name="connsiteY125" fmla="*/ 309396 h 532366"/>
                <a:gd name="connsiteX126" fmla="*/ 236538 w 532366"/>
                <a:gd name="connsiteY126" fmla="*/ 321358 h 532366"/>
                <a:gd name="connsiteX127" fmla="*/ 235651 w 532366"/>
                <a:gd name="connsiteY127" fmla="*/ 321358 h 532366"/>
                <a:gd name="connsiteX128" fmla="*/ 220219 w 532366"/>
                <a:gd name="connsiteY128" fmla="*/ 308806 h 532366"/>
                <a:gd name="connsiteX129" fmla="*/ 196075 w 532366"/>
                <a:gd name="connsiteY129" fmla="*/ 239251 h 532366"/>
                <a:gd name="connsiteX130" fmla="*/ 194820 w 532366"/>
                <a:gd name="connsiteY130" fmla="*/ 232458 h 532366"/>
                <a:gd name="connsiteX131" fmla="*/ 208258 w 532366"/>
                <a:gd name="connsiteY131" fmla="*/ 219758 h 532366"/>
                <a:gd name="connsiteX132" fmla="*/ 221844 w 532366"/>
                <a:gd name="connsiteY132" fmla="*/ 230612 h 532366"/>
                <a:gd name="connsiteX133" fmla="*/ 236907 w 532366"/>
                <a:gd name="connsiteY133" fmla="*/ 280674 h 532366"/>
                <a:gd name="connsiteX134" fmla="*/ 252339 w 532366"/>
                <a:gd name="connsiteY134" fmla="*/ 230760 h 532366"/>
                <a:gd name="connsiteX135" fmla="*/ 266663 w 532366"/>
                <a:gd name="connsiteY135" fmla="*/ 219536 h 532366"/>
                <a:gd name="connsiteX136" fmla="*/ 268288 w 532366"/>
                <a:gd name="connsiteY136" fmla="*/ 219536 h 532366"/>
                <a:gd name="connsiteX137" fmla="*/ 282612 w 532366"/>
                <a:gd name="connsiteY137" fmla="*/ 230760 h 532366"/>
                <a:gd name="connsiteX138" fmla="*/ 298265 w 532366"/>
                <a:gd name="connsiteY138" fmla="*/ 280821 h 532366"/>
                <a:gd name="connsiteX139" fmla="*/ 313697 w 532366"/>
                <a:gd name="connsiteY139" fmla="*/ 230391 h 532366"/>
                <a:gd name="connsiteX140" fmla="*/ 327136 w 532366"/>
                <a:gd name="connsiteY140" fmla="*/ 219684 h 532366"/>
                <a:gd name="connsiteX141" fmla="*/ 340205 w 532366"/>
                <a:gd name="connsiteY141" fmla="*/ 232606 h 532366"/>
                <a:gd name="connsiteX142" fmla="*/ 452659 w 532366"/>
                <a:gd name="connsiteY142" fmla="*/ 280821 h 532366"/>
                <a:gd name="connsiteX143" fmla="*/ 468091 w 532366"/>
                <a:gd name="connsiteY143" fmla="*/ 230391 h 532366"/>
                <a:gd name="connsiteX144" fmla="*/ 481529 w 532366"/>
                <a:gd name="connsiteY144" fmla="*/ 219684 h 532366"/>
                <a:gd name="connsiteX145" fmla="*/ 494599 w 532366"/>
                <a:gd name="connsiteY145" fmla="*/ 232606 h 532366"/>
                <a:gd name="connsiteX146" fmla="*/ 493712 w 532366"/>
                <a:gd name="connsiteY146" fmla="*/ 238291 h 532366"/>
                <a:gd name="connsiteX147" fmla="*/ 468829 w 532366"/>
                <a:gd name="connsiteY147" fmla="*/ 308806 h 532366"/>
                <a:gd name="connsiteX148" fmla="*/ 453397 w 532366"/>
                <a:gd name="connsiteY148" fmla="*/ 321358 h 532366"/>
                <a:gd name="connsiteX149" fmla="*/ 452511 w 532366"/>
                <a:gd name="connsiteY149" fmla="*/ 321358 h 532366"/>
                <a:gd name="connsiteX150" fmla="*/ 437449 w 532366"/>
                <a:gd name="connsiteY150" fmla="*/ 309396 h 532366"/>
                <a:gd name="connsiteX151" fmla="*/ 421795 w 532366"/>
                <a:gd name="connsiteY151" fmla="*/ 259704 h 532366"/>
                <a:gd name="connsiteX152" fmla="*/ 405994 w 532366"/>
                <a:gd name="connsiteY152" fmla="*/ 309396 h 532366"/>
                <a:gd name="connsiteX153" fmla="*/ 390931 w 532366"/>
                <a:gd name="connsiteY153" fmla="*/ 321358 h 532366"/>
                <a:gd name="connsiteX154" fmla="*/ 390045 w 532366"/>
                <a:gd name="connsiteY154" fmla="*/ 321358 h 532366"/>
                <a:gd name="connsiteX155" fmla="*/ 374613 w 532366"/>
                <a:gd name="connsiteY155" fmla="*/ 308806 h 532366"/>
                <a:gd name="connsiteX156" fmla="*/ 350468 w 532366"/>
                <a:gd name="connsiteY156" fmla="*/ 239251 h 532366"/>
                <a:gd name="connsiteX157" fmla="*/ 349213 w 532366"/>
                <a:gd name="connsiteY157" fmla="*/ 232458 h 532366"/>
                <a:gd name="connsiteX158" fmla="*/ 362651 w 532366"/>
                <a:gd name="connsiteY158" fmla="*/ 219758 h 532366"/>
                <a:gd name="connsiteX159" fmla="*/ 376238 w 532366"/>
                <a:gd name="connsiteY159" fmla="*/ 230612 h 532366"/>
                <a:gd name="connsiteX160" fmla="*/ 391300 w 532366"/>
                <a:gd name="connsiteY160" fmla="*/ 280674 h 532366"/>
                <a:gd name="connsiteX161" fmla="*/ 406732 w 532366"/>
                <a:gd name="connsiteY161" fmla="*/ 230760 h 532366"/>
                <a:gd name="connsiteX162" fmla="*/ 421057 w 532366"/>
                <a:gd name="connsiteY162" fmla="*/ 219536 h 532366"/>
                <a:gd name="connsiteX163" fmla="*/ 422681 w 532366"/>
                <a:gd name="connsiteY163" fmla="*/ 219536 h 532366"/>
                <a:gd name="connsiteX164" fmla="*/ 437006 w 532366"/>
                <a:gd name="connsiteY164" fmla="*/ 230760 h 532366"/>
                <a:gd name="connsiteX165" fmla="*/ 452659 w 532366"/>
                <a:gd name="connsiteY165" fmla="*/ 280821 h 532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</a:cxnLst>
              <a:rect l="l" t="t" r="r" b="b"/>
              <a:pathLst>
                <a:path w="532366" h="532366">
                  <a:moveTo>
                    <a:pt x="511138" y="162903"/>
                  </a:moveTo>
                  <a:cubicBezTo>
                    <a:pt x="497773" y="131227"/>
                    <a:pt x="478576" y="102800"/>
                    <a:pt x="454210" y="78434"/>
                  </a:cubicBezTo>
                  <a:cubicBezTo>
                    <a:pt x="429770" y="53993"/>
                    <a:pt x="401342" y="34870"/>
                    <a:pt x="369740" y="21505"/>
                  </a:cubicBezTo>
                  <a:cubicBezTo>
                    <a:pt x="341239" y="9470"/>
                    <a:pt x="311261" y="2603"/>
                    <a:pt x="280397" y="978"/>
                  </a:cubicBezTo>
                  <a:cubicBezTo>
                    <a:pt x="278551" y="535"/>
                    <a:pt x="276705" y="462"/>
                    <a:pt x="274859" y="757"/>
                  </a:cubicBezTo>
                  <a:cubicBezTo>
                    <a:pt x="272275" y="683"/>
                    <a:pt x="269690" y="609"/>
                    <a:pt x="267032" y="609"/>
                  </a:cubicBezTo>
                  <a:cubicBezTo>
                    <a:pt x="266368" y="535"/>
                    <a:pt x="265703" y="535"/>
                    <a:pt x="264965" y="609"/>
                  </a:cubicBezTo>
                  <a:cubicBezTo>
                    <a:pt x="229523" y="757"/>
                    <a:pt x="195189" y="7771"/>
                    <a:pt x="162848" y="21505"/>
                  </a:cubicBezTo>
                  <a:cubicBezTo>
                    <a:pt x="135750" y="32950"/>
                    <a:pt x="111014" y="48677"/>
                    <a:pt x="89158" y="68318"/>
                  </a:cubicBezTo>
                  <a:cubicBezTo>
                    <a:pt x="87460" y="69278"/>
                    <a:pt x="85910" y="70607"/>
                    <a:pt x="84654" y="72305"/>
                  </a:cubicBezTo>
                  <a:cubicBezTo>
                    <a:pt x="84581" y="72379"/>
                    <a:pt x="84507" y="72527"/>
                    <a:pt x="84433" y="72600"/>
                  </a:cubicBezTo>
                  <a:cubicBezTo>
                    <a:pt x="82365" y="74520"/>
                    <a:pt x="80372" y="76514"/>
                    <a:pt x="78378" y="78507"/>
                  </a:cubicBezTo>
                  <a:cubicBezTo>
                    <a:pt x="53938" y="102948"/>
                    <a:pt x="34814" y="131375"/>
                    <a:pt x="21450" y="162977"/>
                  </a:cubicBezTo>
                  <a:cubicBezTo>
                    <a:pt x="7568" y="195761"/>
                    <a:pt x="554" y="230538"/>
                    <a:pt x="554" y="266423"/>
                  </a:cubicBezTo>
                  <a:cubicBezTo>
                    <a:pt x="554" y="302308"/>
                    <a:pt x="7568" y="337085"/>
                    <a:pt x="21450" y="369869"/>
                  </a:cubicBezTo>
                  <a:cubicBezTo>
                    <a:pt x="34814" y="401545"/>
                    <a:pt x="54012" y="429973"/>
                    <a:pt x="78378" y="454339"/>
                  </a:cubicBezTo>
                  <a:cubicBezTo>
                    <a:pt x="102818" y="478779"/>
                    <a:pt x="131246" y="497903"/>
                    <a:pt x="162848" y="511267"/>
                  </a:cubicBezTo>
                  <a:cubicBezTo>
                    <a:pt x="191423" y="523377"/>
                    <a:pt x="221549" y="530244"/>
                    <a:pt x="252560" y="531794"/>
                  </a:cubicBezTo>
                  <a:cubicBezTo>
                    <a:pt x="253520" y="532016"/>
                    <a:pt x="254554" y="532163"/>
                    <a:pt x="255587" y="532163"/>
                  </a:cubicBezTo>
                  <a:cubicBezTo>
                    <a:pt x="256252" y="532163"/>
                    <a:pt x="256917" y="532089"/>
                    <a:pt x="257507" y="532016"/>
                  </a:cubicBezTo>
                  <a:cubicBezTo>
                    <a:pt x="260461" y="532089"/>
                    <a:pt x="263414" y="532163"/>
                    <a:pt x="266368" y="532163"/>
                  </a:cubicBezTo>
                  <a:cubicBezTo>
                    <a:pt x="302253" y="532163"/>
                    <a:pt x="337030" y="525149"/>
                    <a:pt x="369814" y="511267"/>
                  </a:cubicBezTo>
                  <a:cubicBezTo>
                    <a:pt x="396690" y="499896"/>
                    <a:pt x="421278" y="484317"/>
                    <a:pt x="442986" y="464971"/>
                  </a:cubicBezTo>
                  <a:cubicBezTo>
                    <a:pt x="445054" y="464012"/>
                    <a:pt x="446974" y="462535"/>
                    <a:pt x="448376" y="460541"/>
                  </a:cubicBezTo>
                  <a:cubicBezTo>
                    <a:pt x="448672" y="460172"/>
                    <a:pt x="448893" y="459803"/>
                    <a:pt x="449115" y="459360"/>
                  </a:cubicBezTo>
                  <a:cubicBezTo>
                    <a:pt x="450887" y="457735"/>
                    <a:pt x="452585" y="456037"/>
                    <a:pt x="454283" y="454339"/>
                  </a:cubicBezTo>
                  <a:cubicBezTo>
                    <a:pt x="478724" y="429899"/>
                    <a:pt x="497847" y="401471"/>
                    <a:pt x="511212" y="369869"/>
                  </a:cubicBezTo>
                  <a:cubicBezTo>
                    <a:pt x="525093" y="337085"/>
                    <a:pt x="532108" y="302308"/>
                    <a:pt x="532108" y="266423"/>
                  </a:cubicBezTo>
                  <a:cubicBezTo>
                    <a:pt x="532108" y="230538"/>
                    <a:pt x="525020" y="195613"/>
                    <a:pt x="511138" y="162903"/>
                  </a:cubicBezTo>
                  <a:moveTo>
                    <a:pt x="417439" y="80944"/>
                  </a:moveTo>
                  <a:cubicBezTo>
                    <a:pt x="403336" y="89435"/>
                    <a:pt x="388642" y="96598"/>
                    <a:pt x="373506" y="102504"/>
                  </a:cubicBezTo>
                  <a:cubicBezTo>
                    <a:pt x="371733" y="99773"/>
                    <a:pt x="369961" y="96967"/>
                    <a:pt x="368115" y="94235"/>
                  </a:cubicBezTo>
                  <a:cubicBezTo>
                    <a:pt x="353717" y="72970"/>
                    <a:pt x="336587" y="52295"/>
                    <a:pt x="316799" y="32507"/>
                  </a:cubicBezTo>
                  <a:cubicBezTo>
                    <a:pt x="353643" y="40334"/>
                    <a:pt x="387978" y="56799"/>
                    <a:pt x="417439" y="80944"/>
                  </a:cubicBezTo>
                  <a:moveTo>
                    <a:pt x="270724" y="27191"/>
                  </a:moveTo>
                  <a:cubicBezTo>
                    <a:pt x="271241" y="27191"/>
                    <a:pt x="271758" y="27191"/>
                    <a:pt x="272275" y="27191"/>
                  </a:cubicBezTo>
                  <a:cubicBezTo>
                    <a:pt x="301957" y="53034"/>
                    <a:pt x="326840" y="80501"/>
                    <a:pt x="346112" y="109076"/>
                  </a:cubicBezTo>
                  <a:cubicBezTo>
                    <a:pt x="346555" y="109741"/>
                    <a:pt x="346998" y="110479"/>
                    <a:pt x="347441" y="111143"/>
                  </a:cubicBezTo>
                  <a:cubicBezTo>
                    <a:pt x="320786" y="118601"/>
                    <a:pt x="293097" y="122293"/>
                    <a:pt x="264965" y="121776"/>
                  </a:cubicBezTo>
                  <a:cubicBezTo>
                    <a:pt x="239786" y="121333"/>
                    <a:pt x="215051" y="117715"/>
                    <a:pt x="191275" y="111070"/>
                  </a:cubicBezTo>
                  <a:cubicBezTo>
                    <a:pt x="191718" y="110479"/>
                    <a:pt x="192161" y="109814"/>
                    <a:pt x="192604" y="109224"/>
                  </a:cubicBezTo>
                  <a:cubicBezTo>
                    <a:pt x="213205" y="80427"/>
                    <a:pt x="239491" y="52886"/>
                    <a:pt x="270724" y="27191"/>
                  </a:cubicBezTo>
                  <a:moveTo>
                    <a:pt x="226939" y="30292"/>
                  </a:moveTo>
                  <a:cubicBezTo>
                    <a:pt x="205452" y="50523"/>
                    <a:pt x="186697" y="71788"/>
                    <a:pt x="170970" y="93644"/>
                  </a:cubicBezTo>
                  <a:cubicBezTo>
                    <a:pt x="168903" y="96524"/>
                    <a:pt x="166909" y="99403"/>
                    <a:pt x="164989" y="102283"/>
                  </a:cubicBezTo>
                  <a:cubicBezTo>
                    <a:pt x="148671" y="95933"/>
                    <a:pt x="132870" y="88033"/>
                    <a:pt x="117807" y="78729"/>
                  </a:cubicBezTo>
                  <a:cubicBezTo>
                    <a:pt x="149631" y="53403"/>
                    <a:pt x="186993" y="36863"/>
                    <a:pt x="226939" y="30292"/>
                  </a:cubicBezTo>
                  <a:moveTo>
                    <a:pt x="115223" y="451902"/>
                  </a:moveTo>
                  <a:cubicBezTo>
                    <a:pt x="129252" y="443411"/>
                    <a:pt x="143946" y="436249"/>
                    <a:pt x="159082" y="430342"/>
                  </a:cubicBezTo>
                  <a:cubicBezTo>
                    <a:pt x="174440" y="454486"/>
                    <a:pt x="193343" y="477819"/>
                    <a:pt x="215715" y="500192"/>
                  </a:cubicBezTo>
                  <a:cubicBezTo>
                    <a:pt x="178945" y="492365"/>
                    <a:pt x="144610" y="475899"/>
                    <a:pt x="115223" y="451902"/>
                  </a:cubicBezTo>
                  <a:moveTo>
                    <a:pt x="261716" y="505508"/>
                  </a:moveTo>
                  <a:cubicBezTo>
                    <a:pt x="261273" y="505508"/>
                    <a:pt x="260756" y="505508"/>
                    <a:pt x="260313" y="505508"/>
                  </a:cubicBezTo>
                  <a:cubicBezTo>
                    <a:pt x="229671" y="478927"/>
                    <a:pt x="204492" y="450868"/>
                    <a:pt x="185073" y="421629"/>
                  </a:cubicBezTo>
                  <a:cubicBezTo>
                    <a:pt x="211802" y="414098"/>
                    <a:pt x="239639" y="410406"/>
                    <a:pt x="267918" y="410849"/>
                  </a:cubicBezTo>
                  <a:cubicBezTo>
                    <a:pt x="293023" y="411218"/>
                    <a:pt x="317685" y="414836"/>
                    <a:pt x="341386" y="421481"/>
                  </a:cubicBezTo>
                  <a:cubicBezTo>
                    <a:pt x="320490" y="450942"/>
                    <a:pt x="293909" y="479001"/>
                    <a:pt x="261716" y="505508"/>
                  </a:cubicBezTo>
                  <a:moveTo>
                    <a:pt x="305501" y="502333"/>
                  </a:moveTo>
                  <a:cubicBezTo>
                    <a:pt x="329942" y="479370"/>
                    <a:pt x="350690" y="455299"/>
                    <a:pt x="367599" y="430268"/>
                  </a:cubicBezTo>
                  <a:cubicBezTo>
                    <a:pt x="383990" y="436618"/>
                    <a:pt x="399718" y="444445"/>
                    <a:pt x="414781" y="453822"/>
                  </a:cubicBezTo>
                  <a:cubicBezTo>
                    <a:pt x="382957" y="479222"/>
                    <a:pt x="345521" y="495762"/>
                    <a:pt x="305501" y="502333"/>
                  </a:cubicBezTo>
                  <a:moveTo>
                    <a:pt x="435455" y="435437"/>
                  </a:moveTo>
                  <a:cubicBezTo>
                    <a:pt x="418472" y="424287"/>
                    <a:pt x="400530" y="414984"/>
                    <a:pt x="381923" y="407378"/>
                  </a:cubicBezTo>
                  <a:cubicBezTo>
                    <a:pt x="390045" y="393275"/>
                    <a:pt x="396912" y="378877"/>
                    <a:pt x="402671" y="364184"/>
                  </a:cubicBezTo>
                  <a:cubicBezTo>
                    <a:pt x="405329" y="357317"/>
                    <a:pt x="402007" y="349638"/>
                    <a:pt x="395140" y="346980"/>
                  </a:cubicBezTo>
                  <a:cubicBezTo>
                    <a:pt x="388273" y="344321"/>
                    <a:pt x="380594" y="347644"/>
                    <a:pt x="377936" y="354511"/>
                  </a:cubicBezTo>
                  <a:cubicBezTo>
                    <a:pt x="372103" y="369352"/>
                    <a:pt x="364940" y="383972"/>
                    <a:pt x="356449" y="398296"/>
                  </a:cubicBezTo>
                  <a:cubicBezTo>
                    <a:pt x="328096" y="389510"/>
                    <a:pt x="298487" y="384784"/>
                    <a:pt x="268288" y="384341"/>
                  </a:cubicBezTo>
                  <a:cubicBezTo>
                    <a:pt x="234913" y="383824"/>
                    <a:pt x="202129" y="388476"/>
                    <a:pt x="170749" y="398149"/>
                  </a:cubicBezTo>
                  <a:cubicBezTo>
                    <a:pt x="162922" y="383972"/>
                    <a:pt x="156424" y="369574"/>
                    <a:pt x="151256" y="354954"/>
                  </a:cubicBezTo>
                  <a:cubicBezTo>
                    <a:pt x="148819" y="348013"/>
                    <a:pt x="141214" y="344395"/>
                    <a:pt x="134273" y="346832"/>
                  </a:cubicBezTo>
                  <a:cubicBezTo>
                    <a:pt x="127332" y="349268"/>
                    <a:pt x="123714" y="356874"/>
                    <a:pt x="126151" y="363814"/>
                  </a:cubicBezTo>
                  <a:cubicBezTo>
                    <a:pt x="131320" y="378508"/>
                    <a:pt x="137743" y="392980"/>
                    <a:pt x="145349" y="407157"/>
                  </a:cubicBezTo>
                  <a:cubicBezTo>
                    <a:pt x="127849" y="414245"/>
                    <a:pt x="110940" y="422958"/>
                    <a:pt x="94770" y="433221"/>
                  </a:cubicBezTo>
                  <a:cubicBezTo>
                    <a:pt x="50985" y="388328"/>
                    <a:pt x="26914" y="329185"/>
                    <a:pt x="26914" y="266349"/>
                  </a:cubicBezTo>
                  <a:cubicBezTo>
                    <a:pt x="26914" y="202480"/>
                    <a:pt x="51797" y="142377"/>
                    <a:pt x="96985" y="97188"/>
                  </a:cubicBezTo>
                  <a:cubicBezTo>
                    <a:pt x="96985" y="97188"/>
                    <a:pt x="97059" y="97114"/>
                    <a:pt x="97059" y="97114"/>
                  </a:cubicBezTo>
                  <a:cubicBezTo>
                    <a:pt x="114042" y="108264"/>
                    <a:pt x="131984" y="117641"/>
                    <a:pt x="150517" y="125172"/>
                  </a:cubicBezTo>
                  <a:cubicBezTo>
                    <a:pt x="137300" y="148284"/>
                    <a:pt x="127185" y="171985"/>
                    <a:pt x="120392" y="196056"/>
                  </a:cubicBezTo>
                  <a:cubicBezTo>
                    <a:pt x="118398" y="203145"/>
                    <a:pt x="122533" y="210454"/>
                    <a:pt x="129621" y="212448"/>
                  </a:cubicBezTo>
                  <a:cubicBezTo>
                    <a:pt x="130803" y="212817"/>
                    <a:pt x="132058" y="212965"/>
                    <a:pt x="133239" y="212965"/>
                  </a:cubicBezTo>
                  <a:cubicBezTo>
                    <a:pt x="139072" y="212965"/>
                    <a:pt x="144389" y="209126"/>
                    <a:pt x="146013" y="203292"/>
                  </a:cubicBezTo>
                  <a:cubicBezTo>
                    <a:pt x="152585" y="179886"/>
                    <a:pt x="162626" y="156775"/>
                    <a:pt x="175991" y="134328"/>
                  </a:cubicBezTo>
                  <a:cubicBezTo>
                    <a:pt x="204418" y="143115"/>
                    <a:pt x="234101" y="147914"/>
                    <a:pt x="264374" y="148431"/>
                  </a:cubicBezTo>
                  <a:cubicBezTo>
                    <a:pt x="266072" y="148431"/>
                    <a:pt x="267844" y="148505"/>
                    <a:pt x="269543" y="148505"/>
                  </a:cubicBezTo>
                  <a:cubicBezTo>
                    <a:pt x="300997" y="148505"/>
                    <a:pt x="332009" y="143853"/>
                    <a:pt x="361618" y="134771"/>
                  </a:cubicBezTo>
                  <a:cubicBezTo>
                    <a:pt x="373875" y="156996"/>
                    <a:pt x="382883" y="179738"/>
                    <a:pt x="388568" y="202702"/>
                  </a:cubicBezTo>
                  <a:cubicBezTo>
                    <a:pt x="390045" y="208756"/>
                    <a:pt x="395509" y="212817"/>
                    <a:pt x="401490" y="212817"/>
                  </a:cubicBezTo>
                  <a:cubicBezTo>
                    <a:pt x="402523" y="212817"/>
                    <a:pt x="403631" y="212670"/>
                    <a:pt x="404665" y="212448"/>
                  </a:cubicBezTo>
                  <a:cubicBezTo>
                    <a:pt x="411827" y="210676"/>
                    <a:pt x="416183" y="203514"/>
                    <a:pt x="414411" y="196352"/>
                  </a:cubicBezTo>
                  <a:cubicBezTo>
                    <a:pt x="408504" y="172428"/>
                    <a:pt x="399349" y="148800"/>
                    <a:pt x="387018" y="125763"/>
                  </a:cubicBezTo>
                  <a:cubicBezTo>
                    <a:pt x="404517" y="118675"/>
                    <a:pt x="421500" y="109962"/>
                    <a:pt x="437670" y="99699"/>
                  </a:cubicBezTo>
                  <a:cubicBezTo>
                    <a:pt x="481382" y="144592"/>
                    <a:pt x="505379" y="203661"/>
                    <a:pt x="505379" y="266423"/>
                  </a:cubicBezTo>
                  <a:cubicBezTo>
                    <a:pt x="505453" y="330219"/>
                    <a:pt x="480570" y="390248"/>
                    <a:pt x="435455" y="435437"/>
                  </a:cubicBezTo>
                  <a:moveTo>
                    <a:pt x="185738" y="232606"/>
                  </a:moveTo>
                  <a:cubicBezTo>
                    <a:pt x="185738" y="234452"/>
                    <a:pt x="185221" y="237036"/>
                    <a:pt x="184852" y="238291"/>
                  </a:cubicBezTo>
                  <a:lnTo>
                    <a:pt x="159968" y="308806"/>
                  </a:lnTo>
                  <a:cubicBezTo>
                    <a:pt x="157015" y="317445"/>
                    <a:pt x="151329" y="321358"/>
                    <a:pt x="144536" y="321358"/>
                  </a:cubicBezTo>
                  <a:lnTo>
                    <a:pt x="143650" y="321358"/>
                  </a:lnTo>
                  <a:cubicBezTo>
                    <a:pt x="136857" y="321358"/>
                    <a:pt x="131098" y="317518"/>
                    <a:pt x="128587" y="309396"/>
                  </a:cubicBezTo>
                  <a:lnTo>
                    <a:pt x="112934" y="259704"/>
                  </a:lnTo>
                  <a:lnTo>
                    <a:pt x="97133" y="309396"/>
                  </a:lnTo>
                  <a:cubicBezTo>
                    <a:pt x="94549" y="317518"/>
                    <a:pt x="88863" y="321358"/>
                    <a:pt x="82070" y="321358"/>
                  </a:cubicBezTo>
                  <a:lnTo>
                    <a:pt x="81184" y="321358"/>
                  </a:lnTo>
                  <a:cubicBezTo>
                    <a:pt x="74391" y="321358"/>
                    <a:pt x="68632" y="317518"/>
                    <a:pt x="65752" y="308806"/>
                  </a:cubicBezTo>
                  <a:lnTo>
                    <a:pt x="41607" y="239251"/>
                  </a:lnTo>
                  <a:cubicBezTo>
                    <a:pt x="41090" y="237627"/>
                    <a:pt x="40352" y="234821"/>
                    <a:pt x="40352" y="232458"/>
                  </a:cubicBezTo>
                  <a:cubicBezTo>
                    <a:pt x="40352" y="226034"/>
                    <a:pt x="45521" y="219758"/>
                    <a:pt x="53790" y="219758"/>
                  </a:cubicBezTo>
                  <a:cubicBezTo>
                    <a:pt x="60805" y="219758"/>
                    <a:pt x="65383" y="224188"/>
                    <a:pt x="67376" y="230612"/>
                  </a:cubicBezTo>
                  <a:lnTo>
                    <a:pt x="82439" y="280674"/>
                  </a:lnTo>
                  <a:lnTo>
                    <a:pt x="97871" y="230760"/>
                  </a:lnTo>
                  <a:cubicBezTo>
                    <a:pt x="99865" y="224114"/>
                    <a:pt x="105033" y="219536"/>
                    <a:pt x="112196" y="219536"/>
                  </a:cubicBezTo>
                  <a:lnTo>
                    <a:pt x="113820" y="219536"/>
                  </a:lnTo>
                  <a:cubicBezTo>
                    <a:pt x="120982" y="219536"/>
                    <a:pt x="126151" y="224114"/>
                    <a:pt x="128145" y="230760"/>
                  </a:cubicBezTo>
                  <a:lnTo>
                    <a:pt x="143798" y="280821"/>
                  </a:lnTo>
                  <a:lnTo>
                    <a:pt x="159230" y="230391"/>
                  </a:lnTo>
                  <a:cubicBezTo>
                    <a:pt x="161076" y="224484"/>
                    <a:pt x="165285" y="219684"/>
                    <a:pt x="172668" y="219684"/>
                  </a:cubicBezTo>
                  <a:cubicBezTo>
                    <a:pt x="180421" y="219684"/>
                    <a:pt x="185738" y="225591"/>
                    <a:pt x="185738" y="232606"/>
                  </a:cubicBezTo>
                  <a:moveTo>
                    <a:pt x="340205" y="232606"/>
                  </a:moveTo>
                  <a:cubicBezTo>
                    <a:pt x="340205" y="234452"/>
                    <a:pt x="339688" y="237036"/>
                    <a:pt x="339319" y="238291"/>
                  </a:cubicBezTo>
                  <a:lnTo>
                    <a:pt x="314436" y="308806"/>
                  </a:lnTo>
                  <a:cubicBezTo>
                    <a:pt x="311482" y="317445"/>
                    <a:pt x="305797" y="321358"/>
                    <a:pt x="299004" y="321358"/>
                  </a:cubicBezTo>
                  <a:lnTo>
                    <a:pt x="298118" y="321358"/>
                  </a:lnTo>
                  <a:cubicBezTo>
                    <a:pt x="291325" y="321358"/>
                    <a:pt x="285565" y="317518"/>
                    <a:pt x="283055" y="309396"/>
                  </a:cubicBezTo>
                  <a:lnTo>
                    <a:pt x="267401" y="259704"/>
                  </a:lnTo>
                  <a:lnTo>
                    <a:pt x="251600" y="309396"/>
                  </a:lnTo>
                  <a:cubicBezTo>
                    <a:pt x="249016" y="317518"/>
                    <a:pt x="243331" y="321358"/>
                    <a:pt x="236538" y="321358"/>
                  </a:cubicBezTo>
                  <a:lnTo>
                    <a:pt x="235651" y="321358"/>
                  </a:lnTo>
                  <a:cubicBezTo>
                    <a:pt x="228858" y="321358"/>
                    <a:pt x="223099" y="317518"/>
                    <a:pt x="220219" y="308806"/>
                  </a:cubicBezTo>
                  <a:lnTo>
                    <a:pt x="196075" y="239251"/>
                  </a:lnTo>
                  <a:cubicBezTo>
                    <a:pt x="195558" y="237627"/>
                    <a:pt x="194820" y="234821"/>
                    <a:pt x="194820" y="232458"/>
                  </a:cubicBezTo>
                  <a:cubicBezTo>
                    <a:pt x="194820" y="226034"/>
                    <a:pt x="199988" y="219758"/>
                    <a:pt x="208258" y="219758"/>
                  </a:cubicBezTo>
                  <a:cubicBezTo>
                    <a:pt x="215272" y="219758"/>
                    <a:pt x="219850" y="224188"/>
                    <a:pt x="221844" y="230612"/>
                  </a:cubicBezTo>
                  <a:lnTo>
                    <a:pt x="236907" y="280674"/>
                  </a:lnTo>
                  <a:lnTo>
                    <a:pt x="252339" y="230760"/>
                  </a:lnTo>
                  <a:cubicBezTo>
                    <a:pt x="254332" y="224114"/>
                    <a:pt x="259501" y="219536"/>
                    <a:pt x="266663" y="219536"/>
                  </a:cubicBezTo>
                  <a:lnTo>
                    <a:pt x="268288" y="219536"/>
                  </a:lnTo>
                  <a:cubicBezTo>
                    <a:pt x="275450" y="219536"/>
                    <a:pt x="280618" y="224114"/>
                    <a:pt x="282612" y="230760"/>
                  </a:cubicBezTo>
                  <a:lnTo>
                    <a:pt x="298265" y="280821"/>
                  </a:lnTo>
                  <a:lnTo>
                    <a:pt x="313697" y="230391"/>
                  </a:lnTo>
                  <a:cubicBezTo>
                    <a:pt x="315543" y="224484"/>
                    <a:pt x="319752" y="219684"/>
                    <a:pt x="327136" y="219684"/>
                  </a:cubicBezTo>
                  <a:cubicBezTo>
                    <a:pt x="334815" y="219684"/>
                    <a:pt x="340205" y="225591"/>
                    <a:pt x="340205" y="232606"/>
                  </a:cubicBezTo>
                  <a:moveTo>
                    <a:pt x="452659" y="280821"/>
                  </a:moveTo>
                  <a:lnTo>
                    <a:pt x="468091" y="230391"/>
                  </a:lnTo>
                  <a:cubicBezTo>
                    <a:pt x="469937" y="224484"/>
                    <a:pt x="474146" y="219684"/>
                    <a:pt x="481529" y="219684"/>
                  </a:cubicBezTo>
                  <a:cubicBezTo>
                    <a:pt x="489282" y="219684"/>
                    <a:pt x="494599" y="225591"/>
                    <a:pt x="494599" y="232606"/>
                  </a:cubicBezTo>
                  <a:cubicBezTo>
                    <a:pt x="494599" y="234452"/>
                    <a:pt x="494082" y="237036"/>
                    <a:pt x="493712" y="238291"/>
                  </a:cubicBezTo>
                  <a:lnTo>
                    <a:pt x="468829" y="308806"/>
                  </a:lnTo>
                  <a:cubicBezTo>
                    <a:pt x="465876" y="317445"/>
                    <a:pt x="460190" y="321358"/>
                    <a:pt x="453397" y="321358"/>
                  </a:cubicBezTo>
                  <a:lnTo>
                    <a:pt x="452511" y="321358"/>
                  </a:lnTo>
                  <a:cubicBezTo>
                    <a:pt x="445718" y="321358"/>
                    <a:pt x="439959" y="317518"/>
                    <a:pt x="437449" y="309396"/>
                  </a:cubicBezTo>
                  <a:lnTo>
                    <a:pt x="421795" y="259704"/>
                  </a:lnTo>
                  <a:lnTo>
                    <a:pt x="405994" y="309396"/>
                  </a:lnTo>
                  <a:cubicBezTo>
                    <a:pt x="403410" y="317518"/>
                    <a:pt x="397724" y="321358"/>
                    <a:pt x="390931" y="321358"/>
                  </a:cubicBezTo>
                  <a:lnTo>
                    <a:pt x="390045" y="321358"/>
                  </a:lnTo>
                  <a:cubicBezTo>
                    <a:pt x="383252" y="321358"/>
                    <a:pt x="377493" y="317518"/>
                    <a:pt x="374613" y="308806"/>
                  </a:cubicBezTo>
                  <a:lnTo>
                    <a:pt x="350468" y="239251"/>
                  </a:lnTo>
                  <a:cubicBezTo>
                    <a:pt x="349951" y="237627"/>
                    <a:pt x="349213" y="234821"/>
                    <a:pt x="349213" y="232458"/>
                  </a:cubicBezTo>
                  <a:cubicBezTo>
                    <a:pt x="349213" y="226034"/>
                    <a:pt x="354382" y="219758"/>
                    <a:pt x="362651" y="219758"/>
                  </a:cubicBezTo>
                  <a:cubicBezTo>
                    <a:pt x="369666" y="219758"/>
                    <a:pt x="374244" y="224188"/>
                    <a:pt x="376238" y="230612"/>
                  </a:cubicBezTo>
                  <a:lnTo>
                    <a:pt x="391300" y="280674"/>
                  </a:lnTo>
                  <a:lnTo>
                    <a:pt x="406732" y="230760"/>
                  </a:lnTo>
                  <a:cubicBezTo>
                    <a:pt x="408726" y="224114"/>
                    <a:pt x="413895" y="219536"/>
                    <a:pt x="421057" y="219536"/>
                  </a:cubicBezTo>
                  <a:lnTo>
                    <a:pt x="422681" y="219536"/>
                  </a:lnTo>
                  <a:cubicBezTo>
                    <a:pt x="429843" y="219536"/>
                    <a:pt x="435012" y="224114"/>
                    <a:pt x="437006" y="230760"/>
                  </a:cubicBezTo>
                  <a:lnTo>
                    <a:pt x="452659" y="280821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8821324-41F5-CA4F-9235-334FB04FC04C}"/>
              </a:ext>
            </a:extLst>
          </p:cNvPr>
          <p:cNvGrpSpPr/>
          <p:nvPr/>
        </p:nvGrpSpPr>
        <p:grpSpPr>
          <a:xfrm>
            <a:off x="17522907" y="10836232"/>
            <a:ext cx="5567311" cy="1603175"/>
            <a:chOff x="11300655" y="10523675"/>
            <a:chExt cx="5567311" cy="160317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77F8BD7-779F-DF4D-9433-0BB5EC8EEBB5}"/>
                </a:ext>
              </a:extLst>
            </p:cNvPr>
            <p:cNvSpPr txBox="1"/>
            <p:nvPr/>
          </p:nvSpPr>
          <p:spPr>
            <a:xfrm>
              <a:off x="11300656" y="11172743"/>
              <a:ext cx="556731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CCC812C-4686-6142-B39A-0B100CDAAF7D}"/>
                </a:ext>
              </a:extLst>
            </p:cNvPr>
            <p:cNvSpPr/>
            <p:nvPr/>
          </p:nvSpPr>
          <p:spPr>
            <a:xfrm>
              <a:off x="11300655" y="10523675"/>
              <a:ext cx="386206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Reinforcement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227BB78-CB90-3E46-8DBF-2AD92937FA72}"/>
              </a:ext>
            </a:extLst>
          </p:cNvPr>
          <p:cNvGrpSpPr/>
          <p:nvPr/>
        </p:nvGrpSpPr>
        <p:grpSpPr>
          <a:xfrm>
            <a:off x="1592232" y="10939430"/>
            <a:ext cx="1286271" cy="1286271"/>
            <a:chOff x="1592232" y="10939430"/>
            <a:chExt cx="1286271" cy="1286271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35C40A4-EA3D-6F42-9F22-BCCAA237AF53}"/>
                </a:ext>
              </a:extLst>
            </p:cNvPr>
            <p:cNvSpPr/>
            <p:nvPr/>
          </p:nvSpPr>
          <p:spPr>
            <a:xfrm>
              <a:off x="1592232" y="10939430"/>
              <a:ext cx="1286271" cy="12862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upo 224">
              <a:extLst>
                <a:ext uri="{FF2B5EF4-FFF2-40B4-BE49-F238E27FC236}">
                  <a16:creationId xmlns:a16="http://schemas.microsoft.com/office/drawing/2014/main" id="{E677309B-9967-B84F-881F-7C30F4C16CD1}"/>
                </a:ext>
              </a:extLst>
            </p:cNvPr>
            <p:cNvGrpSpPr/>
            <p:nvPr/>
          </p:nvGrpSpPr>
          <p:grpSpPr>
            <a:xfrm>
              <a:off x="1895986" y="11210898"/>
              <a:ext cx="708667" cy="713913"/>
              <a:chOff x="5014564" y="2955589"/>
              <a:chExt cx="939996" cy="946954"/>
            </a:xfrm>
            <a:solidFill>
              <a:schemeClr val="bg1"/>
            </a:solidFill>
          </p:grpSpPr>
          <p:sp>
            <p:nvSpPr>
              <p:cNvPr id="34" name="Forma libre 87">
                <a:extLst>
                  <a:ext uri="{FF2B5EF4-FFF2-40B4-BE49-F238E27FC236}">
                    <a16:creationId xmlns:a16="http://schemas.microsoft.com/office/drawing/2014/main" id="{606A59A5-D61C-3441-A29E-6F22A19AA0D1}"/>
                  </a:ext>
                </a:extLst>
              </p:cNvPr>
              <p:cNvSpPr/>
              <p:nvPr/>
            </p:nvSpPr>
            <p:spPr>
              <a:xfrm>
                <a:off x="5014564" y="2955589"/>
                <a:ext cx="483059" cy="483059"/>
              </a:xfrm>
              <a:custGeom>
                <a:avLst/>
                <a:gdLst>
                  <a:gd name="connsiteX0" fmla="*/ 242383 w 483059"/>
                  <a:gd name="connsiteY0" fmla="*/ 482731 h 483059"/>
                  <a:gd name="connsiteX1" fmla="*/ 242777 w 483059"/>
                  <a:gd name="connsiteY1" fmla="*/ 482731 h 483059"/>
                  <a:gd name="connsiteX2" fmla="*/ 253672 w 483059"/>
                  <a:gd name="connsiteY2" fmla="*/ 482469 h 483059"/>
                  <a:gd name="connsiteX3" fmla="*/ 482731 w 483059"/>
                  <a:gd name="connsiteY3" fmla="*/ 241858 h 483059"/>
                  <a:gd name="connsiteX4" fmla="*/ 241858 w 483059"/>
                  <a:gd name="connsiteY4" fmla="*/ 984 h 483059"/>
                  <a:gd name="connsiteX5" fmla="*/ 984 w 483059"/>
                  <a:gd name="connsiteY5" fmla="*/ 241858 h 483059"/>
                  <a:gd name="connsiteX6" fmla="*/ 241858 w 483059"/>
                  <a:gd name="connsiteY6" fmla="*/ 482731 h 483059"/>
                  <a:gd name="connsiteX7" fmla="*/ 242383 w 483059"/>
                  <a:gd name="connsiteY7" fmla="*/ 482731 h 483059"/>
                  <a:gd name="connsiteX8" fmla="*/ 241070 w 483059"/>
                  <a:gd name="connsiteY8" fmla="*/ 278613 h 483059"/>
                  <a:gd name="connsiteX9" fmla="*/ 171106 w 483059"/>
                  <a:gd name="connsiteY9" fmla="*/ 208648 h 483059"/>
                  <a:gd name="connsiteX10" fmla="*/ 241070 w 483059"/>
                  <a:gd name="connsiteY10" fmla="*/ 138683 h 483059"/>
                  <a:gd name="connsiteX11" fmla="*/ 311035 w 483059"/>
                  <a:gd name="connsiteY11" fmla="*/ 208648 h 483059"/>
                  <a:gd name="connsiteX12" fmla="*/ 241070 w 483059"/>
                  <a:gd name="connsiteY12" fmla="*/ 278613 h 483059"/>
                  <a:gd name="connsiteX13" fmla="*/ 241070 w 483059"/>
                  <a:gd name="connsiteY13" fmla="*/ 364329 h 483059"/>
                  <a:gd name="connsiteX14" fmla="*/ 347659 w 483059"/>
                  <a:gd name="connsiteY14" fmla="*/ 395833 h 483059"/>
                  <a:gd name="connsiteX15" fmla="*/ 251178 w 483059"/>
                  <a:gd name="connsiteY15" fmla="*/ 435344 h 483059"/>
                  <a:gd name="connsiteX16" fmla="*/ 242383 w 483059"/>
                  <a:gd name="connsiteY16" fmla="*/ 435607 h 483059"/>
                  <a:gd name="connsiteX17" fmla="*/ 136451 w 483059"/>
                  <a:gd name="connsiteY17" fmla="*/ 394520 h 483059"/>
                  <a:gd name="connsiteX18" fmla="*/ 241070 w 483059"/>
                  <a:gd name="connsiteY18" fmla="*/ 364329 h 483059"/>
                  <a:gd name="connsiteX19" fmla="*/ 48503 w 483059"/>
                  <a:gd name="connsiteY19" fmla="*/ 241858 h 483059"/>
                  <a:gd name="connsiteX20" fmla="*/ 242121 w 483059"/>
                  <a:gd name="connsiteY20" fmla="*/ 48240 h 483059"/>
                  <a:gd name="connsiteX21" fmla="*/ 435738 w 483059"/>
                  <a:gd name="connsiteY21" fmla="*/ 241858 h 483059"/>
                  <a:gd name="connsiteX22" fmla="*/ 388482 w 483059"/>
                  <a:gd name="connsiteY22" fmla="*/ 368398 h 483059"/>
                  <a:gd name="connsiteX23" fmla="*/ 386645 w 483059"/>
                  <a:gd name="connsiteY23" fmla="*/ 366692 h 483059"/>
                  <a:gd name="connsiteX24" fmla="*/ 278875 w 483059"/>
                  <a:gd name="connsiteY24" fmla="*/ 319699 h 483059"/>
                  <a:gd name="connsiteX25" fmla="*/ 358291 w 483059"/>
                  <a:gd name="connsiteY25" fmla="*/ 208648 h 483059"/>
                  <a:gd name="connsiteX26" fmla="*/ 241070 w 483059"/>
                  <a:gd name="connsiteY26" fmla="*/ 91427 h 483059"/>
                  <a:gd name="connsiteX27" fmla="*/ 123850 w 483059"/>
                  <a:gd name="connsiteY27" fmla="*/ 208648 h 483059"/>
                  <a:gd name="connsiteX28" fmla="*/ 203397 w 483059"/>
                  <a:gd name="connsiteY28" fmla="*/ 319699 h 483059"/>
                  <a:gd name="connsiteX29" fmla="*/ 98121 w 483059"/>
                  <a:gd name="connsiteY29" fmla="*/ 364461 h 483059"/>
                  <a:gd name="connsiteX30" fmla="*/ 94971 w 483059"/>
                  <a:gd name="connsiteY30" fmla="*/ 367611 h 483059"/>
                  <a:gd name="connsiteX31" fmla="*/ 48503 w 483059"/>
                  <a:gd name="connsiteY31" fmla="*/ 241858 h 483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83059" h="483059">
                    <a:moveTo>
                      <a:pt x="242383" y="482731"/>
                    </a:moveTo>
                    <a:cubicBezTo>
                      <a:pt x="242514" y="482731"/>
                      <a:pt x="242646" y="482731"/>
                      <a:pt x="242777" y="482731"/>
                    </a:cubicBezTo>
                    <a:cubicBezTo>
                      <a:pt x="246452" y="482731"/>
                      <a:pt x="249997" y="482600"/>
                      <a:pt x="253672" y="482469"/>
                    </a:cubicBezTo>
                    <a:cubicBezTo>
                      <a:pt x="381000" y="476299"/>
                      <a:pt x="482731" y="370761"/>
                      <a:pt x="482731" y="241858"/>
                    </a:cubicBezTo>
                    <a:cubicBezTo>
                      <a:pt x="482731" y="109017"/>
                      <a:pt x="374699" y="984"/>
                      <a:pt x="241858" y="984"/>
                    </a:cubicBezTo>
                    <a:cubicBezTo>
                      <a:pt x="109017" y="984"/>
                      <a:pt x="984" y="109017"/>
                      <a:pt x="984" y="241858"/>
                    </a:cubicBezTo>
                    <a:cubicBezTo>
                      <a:pt x="984" y="374699"/>
                      <a:pt x="109017" y="482731"/>
                      <a:pt x="241858" y="482731"/>
                    </a:cubicBezTo>
                    <a:cubicBezTo>
                      <a:pt x="242121" y="482731"/>
                      <a:pt x="242252" y="482731"/>
                      <a:pt x="242383" y="482731"/>
                    </a:cubicBezTo>
                    <a:close/>
                    <a:moveTo>
                      <a:pt x="241070" y="278613"/>
                    </a:moveTo>
                    <a:cubicBezTo>
                      <a:pt x="202478" y="278613"/>
                      <a:pt x="171106" y="247240"/>
                      <a:pt x="171106" y="208648"/>
                    </a:cubicBezTo>
                    <a:cubicBezTo>
                      <a:pt x="171106" y="170055"/>
                      <a:pt x="202478" y="138683"/>
                      <a:pt x="241070" y="138683"/>
                    </a:cubicBezTo>
                    <a:cubicBezTo>
                      <a:pt x="279663" y="138683"/>
                      <a:pt x="311035" y="170055"/>
                      <a:pt x="311035" y="208648"/>
                    </a:cubicBezTo>
                    <a:cubicBezTo>
                      <a:pt x="311035" y="247240"/>
                      <a:pt x="279663" y="278613"/>
                      <a:pt x="241070" y="278613"/>
                    </a:cubicBezTo>
                    <a:close/>
                    <a:moveTo>
                      <a:pt x="241070" y="364329"/>
                    </a:moveTo>
                    <a:cubicBezTo>
                      <a:pt x="282419" y="364329"/>
                      <a:pt x="321537" y="376012"/>
                      <a:pt x="347659" y="395833"/>
                    </a:cubicBezTo>
                    <a:cubicBezTo>
                      <a:pt x="320749" y="419724"/>
                      <a:pt x="287014" y="433507"/>
                      <a:pt x="251178" y="435344"/>
                    </a:cubicBezTo>
                    <a:cubicBezTo>
                      <a:pt x="248290" y="435476"/>
                      <a:pt x="245402" y="435607"/>
                      <a:pt x="242383" y="435607"/>
                    </a:cubicBezTo>
                    <a:cubicBezTo>
                      <a:pt x="202741" y="435476"/>
                      <a:pt x="165461" y="421036"/>
                      <a:pt x="136451" y="394520"/>
                    </a:cubicBezTo>
                    <a:cubicBezTo>
                      <a:pt x="162573" y="375356"/>
                      <a:pt x="200903" y="364329"/>
                      <a:pt x="241070" y="364329"/>
                    </a:cubicBezTo>
                    <a:close/>
                    <a:moveTo>
                      <a:pt x="48503" y="241858"/>
                    </a:moveTo>
                    <a:cubicBezTo>
                      <a:pt x="48503" y="135139"/>
                      <a:pt x="135401" y="48240"/>
                      <a:pt x="242121" y="48240"/>
                    </a:cubicBezTo>
                    <a:cubicBezTo>
                      <a:pt x="348840" y="48240"/>
                      <a:pt x="435738" y="135139"/>
                      <a:pt x="435738" y="241858"/>
                    </a:cubicBezTo>
                    <a:cubicBezTo>
                      <a:pt x="435738" y="290164"/>
                      <a:pt x="417886" y="334532"/>
                      <a:pt x="388482" y="368398"/>
                    </a:cubicBezTo>
                    <a:cubicBezTo>
                      <a:pt x="387958" y="367742"/>
                      <a:pt x="387301" y="367217"/>
                      <a:pt x="386645" y="366692"/>
                    </a:cubicBezTo>
                    <a:cubicBezTo>
                      <a:pt x="359604" y="342145"/>
                      <a:pt x="321537" y="325868"/>
                      <a:pt x="278875" y="319699"/>
                    </a:cubicBezTo>
                    <a:cubicBezTo>
                      <a:pt x="325081" y="303947"/>
                      <a:pt x="358291" y="260104"/>
                      <a:pt x="358291" y="208648"/>
                    </a:cubicBezTo>
                    <a:cubicBezTo>
                      <a:pt x="358291" y="143933"/>
                      <a:pt x="305653" y="91427"/>
                      <a:pt x="241070" y="91427"/>
                    </a:cubicBezTo>
                    <a:cubicBezTo>
                      <a:pt x="176488" y="91427"/>
                      <a:pt x="123850" y="144065"/>
                      <a:pt x="123850" y="208648"/>
                    </a:cubicBezTo>
                    <a:cubicBezTo>
                      <a:pt x="123850" y="260104"/>
                      <a:pt x="157191" y="303947"/>
                      <a:pt x="203397" y="319699"/>
                    </a:cubicBezTo>
                    <a:cubicBezTo>
                      <a:pt x="162179" y="325606"/>
                      <a:pt x="125031" y="341226"/>
                      <a:pt x="98121" y="364461"/>
                    </a:cubicBezTo>
                    <a:cubicBezTo>
                      <a:pt x="96940" y="365379"/>
                      <a:pt x="95890" y="366429"/>
                      <a:pt x="94971" y="367611"/>
                    </a:cubicBezTo>
                    <a:cubicBezTo>
                      <a:pt x="65961" y="333613"/>
                      <a:pt x="48503" y="289770"/>
                      <a:pt x="48503" y="24185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" name="Forma libre 88">
                <a:extLst>
                  <a:ext uri="{FF2B5EF4-FFF2-40B4-BE49-F238E27FC236}">
                    <a16:creationId xmlns:a16="http://schemas.microsoft.com/office/drawing/2014/main" id="{66FADC48-8068-2D41-B526-36D7C572EDAE}"/>
                  </a:ext>
                </a:extLst>
              </p:cNvPr>
              <p:cNvSpPr/>
              <p:nvPr/>
            </p:nvSpPr>
            <p:spPr>
              <a:xfrm>
                <a:off x="5471501" y="3141199"/>
                <a:ext cx="483059" cy="761344"/>
              </a:xfrm>
              <a:custGeom>
                <a:avLst/>
                <a:gdLst>
                  <a:gd name="connsiteX0" fmla="*/ 482863 w 483059"/>
                  <a:gd name="connsiteY0" fmla="*/ 520667 h 761343"/>
                  <a:gd name="connsiteX1" fmla="*/ 255641 w 483059"/>
                  <a:gd name="connsiteY1" fmla="*/ 280188 h 761343"/>
                  <a:gd name="connsiteX2" fmla="*/ 256429 w 483059"/>
                  <a:gd name="connsiteY2" fmla="*/ 279925 h 761343"/>
                  <a:gd name="connsiteX3" fmla="*/ 257478 w 483059"/>
                  <a:gd name="connsiteY3" fmla="*/ 279663 h 761343"/>
                  <a:gd name="connsiteX4" fmla="*/ 258660 w 483059"/>
                  <a:gd name="connsiteY4" fmla="*/ 279269 h 761343"/>
                  <a:gd name="connsiteX5" fmla="*/ 259710 w 483059"/>
                  <a:gd name="connsiteY5" fmla="*/ 278875 h 761343"/>
                  <a:gd name="connsiteX6" fmla="*/ 260760 w 483059"/>
                  <a:gd name="connsiteY6" fmla="*/ 278350 h 761343"/>
                  <a:gd name="connsiteX7" fmla="*/ 261811 w 483059"/>
                  <a:gd name="connsiteY7" fmla="*/ 277825 h 761343"/>
                  <a:gd name="connsiteX8" fmla="*/ 262729 w 483059"/>
                  <a:gd name="connsiteY8" fmla="*/ 277300 h 761343"/>
                  <a:gd name="connsiteX9" fmla="*/ 263780 w 483059"/>
                  <a:gd name="connsiteY9" fmla="*/ 276643 h 761343"/>
                  <a:gd name="connsiteX10" fmla="*/ 264829 w 483059"/>
                  <a:gd name="connsiteY10" fmla="*/ 275856 h 761343"/>
                  <a:gd name="connsiteX11" fmla="*/ 265749 w 483059"/>
                  <a:gd name="connsiteY11" fmla="*/ 275199 h 761343"/>
                  <a:gd name="connsiteX12" fmla="*/ 267455 w 483059"/>
                  <a:gd name="connsiteY12" fmla="*/ 273624 h 761343"/>
                  <a:gd name="connsiteX13" fmla="*/ 267455 w 483059"/>
                  <a:gd name="connsiteY13" fmla="*/ 273624 h 761343"/>
                  <a:gd name="connsiteX14" fmla="*/ 324424 w 483059"/>
                  <a:gd name="connsiteY14" fmla="*/ 216655 h 761343"/>
                  <a:gd name="connsiteX15" fmla="*/ 324424 w 483059"/>
                  <a:gd name="connsiteY15" fmla="*/ 183182 h 761343"/>
                  <a:gd name="connsiteX16" fmla="*/ 290951 w 483059"/>
                  <a:gd name="connsiteY16" fmla="*/ 183182 h 761343"/>
                  <a:gd name="connsiteX17" fmla="*/ 274281 w 483059"/>
                  <a:gd name="connsiteY17" fmla="*/ 199853 h 761343"/>
                  <a:gd name="connsiteX18" fmla="*/ 274281 w 483059"/>
                  <a:gd name="connsiteY18" fmla="*/ 128969 h 761343"/>
                  <a:gd name="connsiteX19" fmla="*/ 212060 w 483059"/>
                  <a:gd name="connsiteY19" fmla="*/ 20018 h 761343"/>
                  <a:gd name="connsiteX20" fmla="*/ 69636 w 483059"/>
                  <a:gd name="connsiteY20" fmla="*/ 984 h 761343"/>
                  <a:gd name="connsiteX21" fmla="*/ 46009 w 483059"/>
                  <a:gd name="connsiteY21" fmla="*/ 24612 h 761343"/>
                  <a:gd name="connsiteX22" fmla="*/ 69636 w 483059"/>
                  <a:gd name="connsiteY22" fmla="*/ 48240 h 761343"/>
                  <a:gd name="connsiteX23" fmla="*/ 192370 w 483059"/>
                  <a:gd name="connsiteY23" fmla="*/ 62942 h 761343"/>
                  <a:gd name="connsiteX24" fmla="*/ 227025 w 483059"/>
                  <a:gd name="connsiteY24" fmla="*/ 128838 h 761343"/>
                  <a:gd name="connsiteX25" fmla="*/ 227025 w 483059"/>
                  <a:gd name="connsiteY25" fmla="*/ 199721 h 761343"/>
                  <a:gd name="connsiteX26" fmla="*/ 210354 w 483059"/>
                  <a:gd name="connsiteY26" fmla="*/ 183051 h 761343"/>
                  <a:gd name="connsiteX27" fmla="*/ 176881 w 483059"/>
                  <a:gd name="connsiteY27" fmla="*/ 183051 h 761343"/>
                  <a:gd name="connsiteX28" fmla="*/ 176881 w 483059"/>
                  <a:gd name="connsiteY28" fmla="*/ 216523 h 761343"/>
                  <a:gd name="connsiteX29" fmla="*/ 233851 w 483059"/>
                  <a:gd name="connsiteY29" fmla="*/ 273493 h 761343"/>
                  <a:gd name="connsiteX30" fmla="*/ 235557 w 483059"/>
                  <a:gd name="connsiteY30" fmla="*/ 275068 h 761343"/>
                  <a:gd name="connsiteX31" fmla="*/ 236344 w 483059"/>
                  <a:gd name="connsiteY31" fmla="*/ 275725 h 761343"/>
                  <a:gd name="connsiteX32" fmla="*/ 237395 w 483059"/>
                  <a:gd name="connsiteY32" fmla="*/ 276512 h 761343"/>
                  <a:gd name="connsiteX33" fmla="*/ 238445 w 483059"/>
                  <a:gd name="connsiteY33" fmla="*/ 277168 h 761343"/>
                  <a:gd name="connsiteX34" fmla="*/ 239364 w 483059"/>
                  <a:gd name="connsiteY34" fmla="*/ 277694 h 761343"/>
                  <a:gd name="connsiteX35" fmla="*/ 240414 w 483059"/>
                  <a:gd name="connsiteY35" fmla="*/ 278219 h 761343"/>
                  <a:gd name="connsiteX36" fmla="*/ 241464 w 483059"/>
                  <a:gd name="connsiteY36" fmla="*/ 278744 h 761343"/>
                  <a:gd name="connsiteX37" fmla="*/ 242514 w 483059"/>
                  <a:gd name="connsiteY37" fmla="*/ 279137 h 761343"/>
                  <a:gd name="connsiteX38" fmla="*/ 243695 w 483059"/>
                  <a:gd name="connsiteY38" fmla="*/ 279531 h 761343"/>
                  <a:gd name="connsiteX39" fmla="*/ 244090 w 483059"/>
                  <a:gd name="connsiteY39" fmla="*/ 279663 h 761343"/>
                  <a:gd name="connsiteX40" fmla="*/ 241858 w 483059"/>
                  <a:gd name="connsiteY40" fmla="*/ 279663 h 761343"/>
                  <a:gd name="connsiteX41" fmla="*/ 984 w 483059"/>
                  <a:gd name="connsiteY41" fmla="*/ 520536 h 761343"/>
                  <a:gd name="connsiteX42" fmla="*/ 241858 w 483059"/>
                  <a:gd name="connsiteY42" fmla="*/ 761409 h 761343"/>
                  <a:gd name="connsiteX43" fmla="*/ 242251 w 483059"/>
                  <a:gd name="connsiteY43" fmla="*/ 761409 h 761343"/>
                  <a:gd name="connsiteX44" fmla="*/ 242646 w 483059"/>
                  <a:gd name="connsiteY44" fmla="*/ 761409 h 761343"/>
                  <a:gd name="connsiteX45" fmla="*/ 253540 w 483059"/>
                  <a:gd name="connsiteY45" fmla="*/ 761147 h 761343"/>
                  <a:gd name="connsiteX46" fmla="*/ 482863 w 483059"/>
                  <a:gd name="connsiteY46" fmla="*/ 520667 h 761343"/>
                  <a:gd name="connsiteX47" fmla="*/ 48372 w 483059"/>
                  <a:gd name="connsiteY47" fmla="*/ 520667 h 761343"/>
                  <a:gd name="connsiteX48" fmla="*/ 241989 w 483059"/>
                  <a:gd name="connsiteY48" fmla="*/ 327049 h 761343"/>
                  <a:gd name="connsiteX49" fmla="*/ 435607 w 483059"/>
                  <a:gd name="connsiteY49" fmla="*/ 520667 h 761343"/>
                  <a:gd name="connsiteX50" fmla="*/ 388351 w 483059"/>
                  <a:gd name="connsiteY50" fmla="*/ 647208 h 761343"/>
                  <a:gd name="connsiteX51" fmla="*/ 386513 w 483059"/>
                  <a:gd name="connsiteY51" fmla="*/ 645501 h 761343"/>
                  <a:gd name="connsiteX52" fmla="*/ 278744 w 483059"/>
                  <a:gd name="connsiteY52" fmla="*/ 598508 h 761343"/>
                  <a:gd name="connsiteX53" fmla="*/ 358160 w 483059"/>
                  <a:gd name="connsiteY53" fmla="*/ 487457 h 761343"/>
                  <a:gd name="connsiteX54" fmla="*/ 240939 w 483059"/>
                  <a:gd name="connsiteY54" fmla="*/ 370236 h 761343"/>
                  <a:gd name="connsiteX55" fmla="*/ 123718 w 483059"/>
                  <a:gd name="connsiteY55" fmla="*/ 487457 h 761343"/>
                  <a:gd name="connsiteX56" fmla="*/ 203266 w 483059"/>
                  <a:gd name="connsiteY56" fmla="*/ 598508 h 761343"/>
                  <a:gd name="connsiteX57" fmla="*/ 97990 w 483059"/>
                  <a:gd name="connsiteY57" fmla="*/ 643270 h 761343"/>
                  <a:gd name="connsiteX58" fmla="*/ 94840 w 483059"/>
                  <a:gd name="connsiteY58" fmla="*/ 646420 h 761343"/>
                  <a:gd name="connsiteX59" fmla="*/ 48372 w 483059"/>
                  <a:gd name="connsiteY59" fmla="*/ 520667 h 761343"/>
                  <a:gd name="connsiteX60" fmla="*/ 242383 w 483059"/>
                  <a:gd name="connsiteY60" fmla="*/ 714285 h 761343"/>
                  <a:gd name="connsiteX61" fmla="*/ 136451 w 483059"/>
                  <a:gd name="connsiteY61" fmla="*/ 673199 h 761343"/>
                  <a:gd name="connsiteX62" fmla="*/ 241070 w 483059"/>
                  <a:gd name="connsiteY62" fmla="*/ 643138 h 761343"/>
                  <a:gd name="connsiteX63" fmla="*/ 347659 w 483059"/>
                  <a:gd name="connsiteY63" fmla="*/ 674642 h 761343"/>
                  <a:gd name="connsiteX64" fmla="*/ 251178 w 483059"/>
                  <a:gd name="connsiteY64" fmla="*/ 714154 h 761343"/>
                  <a:gd name="connsiteX65" fmla="*/ 242383 w 483059"/>
                  <a:gd name="connsiteY65" fmla="*/ 714285 h 761343"/>
                  <a:gd name="connsiteX66" fmla="*/ 240939 w 483059"/>
                  <a:gd name="connsiteY66" fmla="*/ 557553 h 761343"/>
                  <a:gd name="connsiteX67" fmla="*/ 170974 w 483059"/>
                  <a:gd name="connsiteY67" fmla="*/ 487588 h 761343"/>
                  <a:gd name="connsiteX68" fmla="*/ 240939 w 483059"/>
                  <a:gd name="connsiteY68" fmla="*/ 417623 h 761343"/>
                  <a:gd name="connsiteX69" fmla="*/ 310904 w 483059"/>
                  <a:gd name="connsiteY69" fmla="*/ 487588 h 761343"/>
                  <a:gd name="connsiteX70" fmla="*/ 240939 w 483059"/>
                  <a:gd name="connsiteY70" fmla="*/ 557553 h 761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483059" h="761343">
                    <a:moveTo>
                      <a:pt x="482863" y="520667"/>
                    </a:moveTo>
                    <a:cubicBezTo>
                      <a:pt x="482863" y="392420"/>
                      <a:pt x="382181" y="287276"/>
                      <a:pt x="255641" y="280188"/>
                    </a:cubicBezTo>
                    <a:cubicBezTo>
                      <a:pt x="255904" y="280188"/>
                      <a:pt x="256166" y="280056"/>
                      <a:pt x="256429" y="279925"/>
                    </a:cubicBezTo>
                    <a:cubicBezTo>
                      <a:pt x="256822" y="279794"/>
                      <a:pt x="257085" y="279794"/>
                      <a:pt x="257478" y="279663"/>
                    </a:cubicBezTo>
                    <a:cubicBezTo>
                      <a:pt x="257873" y="279531"/>
                      <a:pt x="258266" y="279400"/>
                      <a:pt x="258660" y="279269"/>
                    </a:cubicBezTo>
                    <a:cubicBezTo>
                      <a:pt x="259054" y="279137"/>
                      <a:pt x="259316" y="279006"/>
                      <a:pt x="259710" y="278875"/>
                    </a:cubicBezTo>
                    <a:cubicBezTo>
                      <a:pt x="260104" y="278744"/>
                      <a:pt x="260367" y="278612"/>
                      <a:pt x="260760" y="278350"/>
                    </a:cubicBezTo>
                    <a:cubicBezTo>
                      <a:pt x="261154" y="278219"/>
                      <a:pt x="261548" y="277956"/>
                      <a:pt x="261811" y="277825"/>
                    </a:cubicBezTo>
                    <a:cubicBezTo>
                      <a:pt x="262073" y="277694"/>
                      <a:pt x="262467" y="277431"/>
                      <a:pt x="262729" y="277300"/>
                    </a:cubicBezTo>
                    <a:cubicBezTo>
                      <a:pt x="263123" y="277037"/>
                      <a:pt x="263385" y="276906"/>
                      <a:pt x="263780" y="276643"/>
                    </a:cubicBezTo>
                    <a:cubicBezTo>
                      <a:pt x="264173" y="276381"/>
                      <a:pt x="264436" y="276118"/>
                      <a:pt x="264829" y="275856"/>
                    </a:cubicBezTo>
                    <a:cubicBezTo>
                      <a:pt x="265092" y="275593"/>
                      <a:pt x="265354" y="275462"/>
                      <a:pt x="265749" y="275199"/>
                    </a:cubicBezTo>
                    <a:cubicBezTo>
                      <a:pt x="266405" y="274674"/>
                      <a:pt x="266930" y="274149"/>
                      <a:pt x="267455" y="273624"/>
                    </a:cubicBezTo>
                    <a:cubicBezTo>
                      <a:pt x="267455" y="273624"/>
                      <a:pt x="267455" y="273624"/>
                      <a:pt x="267455" y="273624"/>
                    </a:cubicBezTo>
                    <a:lnTo>
                      <a:pt x="324424" y="216655"/>
                    </a:lnTo>
                    <a:cubicBezTo>
                      <a:pt x="333613" y="207466"/>
                      <a:pt x="333613" y="192502"/>
                      <a:pt x="324424" y="183182"/>
                    </a:cubicBezTo>
                    <a:cubicBezTo>
                      <a:pt x="315236" y="173993"/>
                      <a:pt x="300271" y="173993"/>
                      <a:pt x="290951" y="183182"/>
                    </a:cubicBezTo>
                    <a:lnTo>
                      <a:pt x="274281" y="199853"/>
                    </a:lnTo>
                    <a:lnTo>
                      <a:pt x="274281" y="128969"/>
                    </a:lnTo>
                    <a:cubicBezTo>
                      <a:pt x="274281" y="74887"/>
                      <a:pt x="253935" y="39314"/>
                      <a:pt x="212060" y="20018"/>
                    </a:cubicBezTo>
                    <a:cubicBezTo>
                      <a:pt x="177537" y="4135"/>
                      <a:pt x="131988" y="984"/>
                      <a:pt x="69636" y="984"/>
                    </a:cubicBezTo>
                    <a:cubicBezTo>
                      <a:pt x="56641" y="984"/>
                      <a:pt x="46009" y="11617"/>
                      <a:pt x="46009" y="24612"/>
                    </a:cubicBezTo>
                    <a:cubicBezTo>
                      <a:pt x="46009" y="37608"/>
                      <a:pt x="56641" y="48240"/>
                      <a:pt x="69636" y="48240"/>
                    </a:cubicBezTo>
                    <a:cubicBezTo>
                      <a:pt x="123981" y="48240"/>
                      <a:pt x="165724" y="50734"/>
                      <a:pt x="192370" y="62942"/>
                    </a:cubicBezTo>
                    <a:cubicBezTo>
                      <a:pt x="209566" y="70818"/>
                      <a:pt x="227025" y="84732"/>
                      <a:pt x="227025" y="128838"/>
                    </a:cubicBezTo>
                    <a:lnTo>
                      <a:pt x="227025" y="199721"/>
                    </a:lnTo>
                    <a:lnTo>
                      <a:pt x="210354" y="183051"/>
                    </a:lnTo>
                    <a:cubicBezTo>
                      <a:pt x="201165" y="173862"/>
                      <a:pt x="186201" y="173862"/>
                      <a:pt x="176881" y="183051"/>
                    </a:cubicBezTo>
                    <a:cubicBezTo>
                      <a:pt x="167693" y="192239"/>
                      <a:pt x="167693" y="207204"/>
                      <a:pt x="176881" y="216523"/>
                    </a:cubicBezTo>
                    <a:lnTo>
                      <a:pt x="233851" y="273493"/>
                    </a:lnTo>
                    <a:cubicBezTo>
                      <a:pt x="234375" y="274018"/>
                      <a:pt x="235032" y="274543"/>
                      <a:pt x="235557" y="275068"/>
                    </a:cubicBezTo>
                    <a:cubicBezTo>
                      <a:pt x="235820" y="275331"/>
                      <a:pt x="236082" y="275462"/>
                      <a:pt x="236344" y="275725"/>
                    </a:cubicBezTo>
                    <a:cubicBezTo>
                      <a:pt x="236739" y="275987"/>
                      <a:pt x="237001" y="276250"/>
                      <a:pt x="237395" y="276512"/>
                    </a:cubicBezTo>
                    <a:cubicBezTo>
                      <a:pt x="237789" y="276775"/>
                      <a:pt x="238051" y="276906"/>
                      <a:pt x="238445" y="277168"/>
                    </a:cubicBezTo>
                    <a:cubicBezTo>
                      <a:pt x="238708" y="277300"/>
                      <a:pt x="239101" y="277562"/>
                      <a:pt x="239364" y="277694"/>
                    </a:cubicBezTo>
                    <a:cubicBezTo>
                      <a:pt x="239758" y="277825"/>
                      <a:pt x="240020" y="278087"/>
                      <a:pt x="240414" y="278219"/>
                    </a:cubicBezTo>
                    <a:cubicBezTo>
                      <a:pt x="240808" y="278350"/>
                      <a:pt x="241070" y="278612"/>
                      <a:pt x="241464" y="278744"/>
                    </a:cubicBezTo>
                    <a:cubicBezTo>
                      <a:pt x="241858" y="278875"/>
                      <a:pt x="242121" y="279006"/>
                      <a:pt x="242514" y="279137"/>
                    </a:cubicBezTo>
                    <a:cubicBezTo>
                      <a:pt x="242908" y="279269"/>
                      <a:pt x="243302" y="279400"/>
                      <a:pt x="243695" y="279531"/>
                    </a:cubicBezTo>
                    <a:cubicBezTo>
                      <a:pt x="243827" y="279531"/>
                      <a:pt x="243958" y="279663"/>
                      <a:pt x="244090" y="279663"/>
                    </a:cubicBezTo>
                    <a:cubicBezTo>
                      <a:pt x="243302" y="279663"/>
                      <a:pt x="242646" y="279663"/>
                      <a:pt x="241858" y="279663"/>
                    </a:cubicBezTo>
                    <a:cubicBezTo>
                      <a:pt x="109016" y="279663"/>
                      <a:pt x="984" y="387695"/>
                      <a:pt x="984" y="520536"/>
                    </a:cubicBezTo>
                    <a:cubicBezTo>
                      <a:pt x="984" y="653377"/>
                      <a:pt x="109016" y="761409"/>
                      <a:pt x="241858" y="761409"/>
                    </a:cubicBezTo>
                    <a:cubicBezTo>
                      <a:pt x="241989" y="761409"/>
                      <a:pt x="242121" y="761409"/>
                      <a:pt x="242251" y="761409"/>
                    </a:cubicBezTo>
                    <a:cubicBezTo>
                      <a:pt x="242383" y="761409"/>
                      <a:pt x="242514" y="761409"/>
                      <a:pt x="242646" y="761409"/>
                    </a:cubicBezTo>
                    <a:cubicBezTo>
                      <a:pt x="246321" y="761409"/>
                      <a:pt x="249865" y="761278"/>
                      <a:pt x="253540" y="761147"/>
                    </a:cubicBezTo>
                    <a:cubicBezTo>
                      <a:pt x="381131" y="755109"/>
                      <a:pt x="482863" y="649571"/>
                      <a:pt x="482863" y="520667"/>
                    </a:cubicBezTo>
                    <a:close/>
                    <a:moveTo>
                      <a:pt x="48372" y="520667"/>
                    </a:moveTo>
                    <a:cubicBezTo>
                      <a:pt x="48372" y="413948"/>
                      <a:pt x="135270" y="327049"/>
                      <a:pt x="241989" y="327049"/>
                    </a:cubicBezTo>
                    <a:cubicBezTo>
                      <a:pt x="348708" y="327049"/>
                      <a:pt x="435607" y="413948"/>
                      <a:pt x="435607" y="520667"/>
                    </a:cubicBezTo>
                    <a:cubicBezTo>
                      <a:pt x="435607" y="568973"/>
                      <a:pt x="417755" y="613341"/>
                      <a:pt x="388351" y="647208"/>
                    </a:cubicBezTo>
                    <a:cubicBezTo>
                      <a:pt x="387826" y="646551"/>
                      <a:pt x="387170" y="646026"/>
                      <a:pt x="386513" y="645501"/>
                    </a:cubicBezTo>
                    <a:cubicBezTo>
                      <a:pt x="359472" y="620955"/>
                      <a:pt x="321405" y="604677"/>
                      <a:pt x="278744" y="598508"/>
                    </a:cubicBezTo>
                    <a:cubicBezTo>
                      <a:pt x="324949" y="582756"/>
                      <a:pt x="358160" y="538913"/>
                      <a:pt x="358160" y="487457"/>
                    </a:cubicBezTo>
                    <a:cubicBezTo>
                      <a:pt x="358160" y="422743"/>
                      <a:pt x="305522" y="370236"/>
                      <a:pt x="240939" y="370236"/>
                    </a:cubicBezTo>
                    <a:cubicBezTo>
                      <a:pt x="176356" y="370236"/>
                      <a:pt x="123718" y="422874"/>
                      <a:pt x="123718" y="487457"/>
                    </a:cubicBezTo>
                    <a:cubicBezTo>
                      <a:pt x="123718" y="538913"/>
                      <a:pt x="157060" y="582756"/>
                      <a:pt x="203266" y="598508"/>
                    </a:cubicBezTo>
                    <a:cubicBezTo>
                      <a:pt x="162048" y="604415"/>
                      <a:pt x="124900" y="620036"/>
                      <a:pt x="97990" y="643270"/>
                    </a:cubicBezTo>
                    <a:cubicBezTo>
                      <a:pt x="96809" y="644189"/>
                      <a:pt x="95759" y="645239"/>
                      <a:pt x="94840" y="646420"/>
                    </a:cubicBezTo>
                    <a:cubicBezTo>
                      <a:pt x="65961" y="612553"/>
                      <a:pt x="48372" y="568579"/>
                      <a:pt x="48372" y="520667"/>
                    </a:cubicBezTo>
                    <a:close/>
                    <a:moveTo>
                      <a:pt x="242383" y="714285"/>
                    </a:moveTo>
                    <a:cubicBezTo>
                      <a:pt x="202741" y="714154"/>
                      <a:pt x="165461" y="699714"/>
                      <a:pt x="136451" y="673199"/>
                    </a:cubicBezTo>
                    <a:cubicBezTo>
                      <a:pt x="162573" y="654296"/>
                      <a:pt x="200903" y="643138"/>
                      <a:pt x="241070" y="643138"/>
                    </a:cubicBezTo>
                    <a:cubicBezTo>
                      <a:pt x="282419" y="643138"/>
                      <a:pt x="321537" y="654821"/>
                      <a:pt x="347659" y="674642"/>
                    </a:cubicBezTo>
                    <a:cubicBezTo>
                      <a:pt x="320749" y="698533"/>
                      <a:pt x="287013" y="712316"/>
                      <a:pt x="251178" y="714154"/>
                    </a:cubicBezTo>
                    <a:cubicBezTo>
                      <a:pt x="248290" y="714154"/>
                      <a:pt x="245271" y="714285"/>
                      <a:pt x="242383" y="714285"/>
                    </a:cubicBezTo>
                    <a:close/>
                    <a:moveTo>
                      <a:pt x="240939" y="557553"/>
                    </a:moveTo>
                    <a:cubicBezTo>
                      <a:pt x="202347" y="557553"/>
                      <a:pt x="170974" y="526181"/>
                      <a:pt x="170974" y="487588"/>
                    </a:cubicBezTo>
                    <a:cubicBezTo>
                      <a:pt x="170974" y="448996"/>
                      <a:pt x="202347" y="417623"/>
                      <a:pt x="240939" y="417623"/>
                    </a:cubicBezTo>
                    <a:cubicBezTo>
                      <a:pt x="279532" y="417623"/>
                      <a:pt x="310904" y="448996"/>
                      <a:pt x="310904" y="487588"/>
                    </a:cubicBezTo>
                    <a:cubicBezTo>
                      <a:pt x="310904" y="526049"/>
                      <a:pt x="279532" y="557553"/>
                      <a:pt x="240939" y="55755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0" name="Forma libre 89">
                <a:extLst>
                  <a:ext uri="{FF2B5EF4-FFF2-40B4-BE49-F238E27FC236}">
                    <a16:creationId xmlns:a16="http://schemas.microsoft.com/office/drawing/2014/main" id="{BF0E6E71-E3CB-1D4D-9448-B1BB910359F7}"/>
                  </a:ext>
                </a:extLst>
              </p:cNvPr>
              <p:cNvSpPr/>
              <p:nvPr/>
            </p:nvSpPr>
            <p:spPr>
              <a:xfrm>
                <a:off x="5165585" y="3443899"/>
                <a:ext cx="286160" cy="280910"/>
              </a:xfrm>
              <a:custGeom>
                <a:avLst/>
                <a:gdLst>
                  <a:gd name="connsiteX0" fmla="*/ 262926 w 286160"/>
                  <a:gd name="connsiteY0" fmla="*/ 233063 h 280909"/>
                  <a:gd name="connsiteX1" fmla="*/ 140192 w 286160"/>
                  <a:gd name="connsiteY1" fmla="*/ 218361 h 280909"/>
                  <a:gd name="connsiteX2" fmla="*/ 105538 w 286160"/>
                  <a:gd name="connsiteY2" fmla="*/ 152466 h 280909"/>
                  <a:gd name="connsiteX3" fmla="*/ 105538 w 286160"/>
                  <a:gd name="connsiteY3" fmla="*/ 81582 h 280909"/>
                  <a:gd name="connsiteX4" fmla="*/ 122209 w 286160"/>
                  <a:gd name="connsiteY4" fmla="*/ 98253 h 280909"/>
                  <a:gd name="connsiteX5" fmla="*/ 138880 w 286160"/>
                  <a:gd name="connsiteY5" fmla="*/ 105210 h 280909"/>
                  <a:gd name="connsiteX6" fmla="*/ 155550 w 286160"/>
                  <a:gd name="connsiteY6" fmla="*/ 98253 h 280909"/>
                  <a:gd name="connsiteX7" fmla="*/ 155550 w 286160"/>
                  <a:gd name="connsiteY7" fmla="*/ 64780 h 280909"/>
                  <a:gd name="connsiteX8" fmla="*/ 98581 w 286160"/>
                  <a:gd name="connsiteY8" fmla="*/ 7810 h 280909"/>
                  <a:gd name="connsiteX9" fmla="*/ 98450 w 286160"/>
                  <a:gd name="connsiteY9" fmla="*/ 7810 h 280909"/>
                  <a:gd name="connsiteX10" fmla="*/ 96743 w 286160"/>
                  <a:gd name="connsiteY10" fmla="*/ 6366 h 280909"/>
                  <a:gd name="connsiteX11" fmla="*/ 95956 w 286160"/>
                  <a:gd name="connsiteY11" fmla="*/ 5710 h 280909"/>
                  <a:gd name="connsiteX12" fmla="*/ 94905 w 286160"/>
                  <a:gd name="connsiteY12" fmla="*/ 4922 h 280909"/>
                  <a:gd name="connsiteX13" fmla="*/ 93855 w 286160"/>
                  <a:gd name="connsiteY13" fmla="*/ 4266 h 280909"/>
                  <a:gd name="connsiteX14" fmla="*/ 92937 w 286160"/>
                  <a:gd name="connsiteY14" fmla="*/ 3741 h 280909"/>
                  <a:gd name="connsiteX15" fmla="*/ 91886 w 286160"/>
                  <a:gd name="connsiteY15" fmla="*/ 3216 h 280909"/>
                  <a:gd name="connsiteX16" fmla="*/ 90836 w 286160"/>
                  <a:gd name="connsiteY16" fmla="*/ 2691 h 280909"/>
                  <a:gd name="connsiteX17" fmla="*/ 89786 w 286160"/>
                  <a:gd name="connsiteY17" fmla="*/ 2297 h 280909"/>
                  <a:gd name="connsiteX18" fmla="*/ 88605 w 286160"/>
                  <a:gd name="connsiteY18" fmla="*/ 1903 h 280909"/>
                  <a:gd name="connsiteX19" fmla="*/ 87554 w 286160"/>
                  <a:gd name="connsiteY19" fmla="*/ 1641 h 280909"/>
                  <a:gd name="connsiteX20" fmla="*/ 86373 w 286160"/>
                  <a:gd name="connsiteY20" fmla="*/ 1378 h 280909"/>
                  <a:gd name="connsiteX21" fmla="*/ 85192 w 286160"/>
                  <a:gd name="connsiteY21" fmla="*/ 1247 h 280909"/>
                  <a:gd name="connsiteX22" fmla="*/ 84142 w 286160"/>
                  <a:gd name="connsiteY22" fmla="*/ 1116 h 280909"/>
                  <a:gd name="connsiteX23" fmla="*/ 81779 w 286160"/>
                  <a:gd name="connsiteY23" fmla="*/ 984 h 280909"/>
                  <a:gd name="connsiteX24" fmla="*/ 81779 w 286160"/>
                  <a:gd name="connsiteY24" fmla="*/ 984 h 280909"/>
                  <a:gd name="connsiteX25" fmla="*/ 81779 w 286160"/>
                  <a:gd name="connsiteY25" fmla="*/ 984 h 280909"/>
                  <a:gd name="connsiteX26" fmla="*/ 81779 w 286160"/>
                  <a:gd name="connsiteY26" fmla="*/ 984 h 280909"/>
                  <a:gd name="connsiteX27" fmla="*/ 79416 w 286160"/>
                  <a:gd name="connsiteY27" fmla="*/ 1116 h 280909"/>
                  <a:gd name="connsiteX28" fmla="*/ 78366 w 286160"/>
                  <a:gd name="connsiteY28" fmla="*/ 1247 h 280909"/>
                  <a:gd name="connsiteX29" fmla="*/ 77053 w 286160"/>
                  <a:gd name="connsiteY29" fmla="*/ 1378 h 280909"/>
                  <a:gd name="connsiteX30" fmla="*/ 75872 w 286160"/>
                  <a:gd name="connsiteY30" fmla="*/ 1641 h 280909"/>
                  <a:gd name="connsiteX31" fmla="*/ 74691 w 286160"/>
                  <a:gd name="connsiteY31" fmla="*/ 1903 h 280909"/>
                  <a:gd name="connsiteX32" fmla="*/ 73640 w 286160"/>
                  <a:gd name="connsiteY32" fmla="*/ 2297 h 280909"/>
                  <a:gd name="connsiteX33" fmla="*/ 72590 w 286160"/>
                  <a:gd name="connsiteY33" fmla="*/ 2691 h 280909"/>
                  <a:gd name="connsiteX34" fmla="*/ 71671 w 286160"/>
                  <a:gd name="connsiteY34" fmla="*/ 3085 h 280909"/>
                  <a:gd name="connsiteX35" fmla="*/ 70490 w 286160"/>
                  <a:gd name="connsiteY35" fmla="*/ 3610 h 280909"/>
                  <a:gd name="connsiteX36" fmla="*/ 69571 w 286160"/>
                  <a:gd name="connsiteY36" fmla="*/ 4135 h 280909"/>
                  <a:gd name="connsiteX37" fmla="*/ 68521 w 286160"/>
                  <a:gd name="connsiteY37" fmla="*/ 4791 h 280909"/>
                  <a:gd name="connsiteX38" fmla="*/ 67602 w 286160"/>
                  <a:gd name="connsiteY38" fmla="*/ 5447 h 280909"/>
                  <a:gd name="connsiteX39" fmla="*/ 66815 w 286160"/>
                  <a:gd name="connsiteY39" fmla="*/ 6104 h 280909"/>
                  <a:gd name="connsiteX40" fmla="*/ 66683 w 286160"/>
                  <a:gd name="connsiteY40" fmla="*/ 6104 h 280909"/>
                  <a:gd name="connsiteX41" fmla="*/ 64977 w 286160"/>
                  <a:gd name="connsiteY41" fmla="*/ 7548 h 280909"/>
                  <a:gd name="connsiteX42" fmla="*/ 64846 w 286160"/>
                  <a:gd name="connsiteY42" fmla="*/ 7679 h 280909"/>
                  <a:gd name="connsiteX43" fmla="*/ 7876 w 286160"/>
                  <a:gd name="connsiteY43" fmla="*/ 64649 h 280909"/>
                  <a:gd name="connsiteX44" fmla="*/ 7876 w 286160"/>
                  <a:gd name="connsiteY44" fmla="*/ 98121 h 280909"/>
                  <a:gd name="connsiteX45" fmla="*/ 24547 w 286160"/>
                  <a:gd name="connsiteY45" fmla="*/ 105078 h 280909"/>
                  <a:gd name="connsiteX46" fmla="*/ 41218 w 286160"/>
                  <a:gd name="connsiteY46" fmla="*/ 98121 h 280909"/>
                  <a:gd name="connsiteX47" fmla="*/ 57889 w 286160"/>
                  <a:gd name="connsiteY47" fmla="*/ 81450 h 280909"/>
                  <a:gd name="connsiteX48" fmla="*/ 57889 w 286160"/>
                  <a:gd name="connsiteY48" fmla="*/ 152334 h 280909"/>
                  <a:gd name="connsiteX49" fmla="*/ 120109 w 286160"/>
                  <a:gd name="connsiteY49" fmla="*/ 261285 h 280909"/>
                  <a:gd name="connsiteX50" fmla="*/ 262533 w 286160"/>
                  <a:gd name="connsiteY50" fmla="*/ 280319 h 280909"/>
                  <a:gd name="connsiteX51" fmla="*/ 286161 w 286160"/>
                  <a:gd name="connsiteY51" fmla="*/ 256691 h 280909"/>
                  <a:gd name="connsiteX52" fmla="*/ 262926 w 286160"/>
                  <a:gd name="connsiteY52" fmla="*/ 233063 h 280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286160" h="280909">
                    <a:moveTo>
                      <a:pt x="262926" y="233063"/>
                    </a:moveTo>
                    <a:cubicBezTo>
                      <a:pt x="208582" y="233063"/>
                      <a:pt x="166839" y="230569"/>
                      <a:pt x="140192" y="218361"/>
                    </a:cubicBezTo>
                    <a:cubicBezTo>
                      <a:pt x="122996" y="210485"/>
                      <a:pt x="105538" y="196571"/>
                      <a:pt x="105538" y="152466"/>
                    </a:cubicBezTo>
                    <a:lnTo>
                      <a:pt x="105538" y="81582"/>
                    </a:lnTo>
                    <a:lnTo>
                      <a:pt x="122209" y="98253"/>
                    </a:lnTo>
                    <a:cubicBezTo>
                      <a:pt x="126803" y="102847"/>
                      <a:pt x="132841" y="105210"/>
                      <a:pt x="138880" y="105210"/>
                    </a:cubicBezTo>
                    <a:cubicBezTo>
                      <a:pt x="144918" y="105210"/>
                      <a:pt x="150956" y="102847"/>
                      <a:pt x="155550" y="98253"/>
                    </a:cubicBezTo>
                    <a:cubicBezTo>
                      <a:pt x="164739" y="89064"/>
                      <a:pt x="164739" y="74100"/>
                      <a:pt x="155550" y="64780"/>
                    </a:cubicBezTo>
                    <a:lnTo>
                      <a:pt x="98581" y="7810"/>
                    </a:lnTo>
                    <a:cubicBezTo>
                      <a:pt x="98581" y="7810"/>
                      <a:pt x="98581" y="7810"/>
                      <a:pt x="98450" y="7810"/>
                    </a:cubicBezTo>
                    <a:cubicBezTo>
                      <a:pt x="97925" y="7285"/>
                      <a:pt x="97399" y="6760"/>
                      <a:pt x="96743" y="6366"/>
                    </a:cubicBezTo>
                    <a:cubicBezTo>
                      <a:pt x="96481" y="6104"/>
                      <a:pt x="96218" y="5972"/>
                      <a:pt x="95956" y="5710"/>
                    </a:cubicBezTo>
                    <a:cubicBezTo>
                      <a:pt x="95562" y="5447"/>
                      <a:pt x="95299" y="5185"/>
                      <a:pt x="94905" y="4922"/>
                    </a:cubicBezTo>
                    <a:cubicBezTo>
                      <a:pt x="94512" y="4660"/>
                      <a:pt x="94249" y="4529"/>
                      <a:pt x="93855" y="4266"/>
                    </a:cubicBezTo>
                    <a:cubicBezTo>
                      <a:pt x="93593" y="4135"/>
                      <a:pt x="93199" y="3872"/>
                      <a:pt x="92937" y="3741"/>
                    </a:cubicBezTo>
                    <a:cubicBezTo>
                      <a:pt x="92543" y="3610"/>
                      <a:pt x="92280" y="3347"/>
                      <a:pt x="91886" y="3216"/>
                    </a:cubicBezTo>
                    <a:cubicBezTo>
                      <a:pt x="91492" y="3085"/>
                      <a:pt x="91230" y="2822"/>
                      <a:pt x="90836" y="2691"/>
                    </a:cubicBezTo>
                    <a:cubicBezTo>
                      <a:pt x="90443" y="2560"/>
                      <a:pt x="90180" y="2428"/>
                      <a:pt x="89786" y="2297"/>
                    </a:cubicBezTo>
                    <a:cubicBezTo>
                      <a:pt x="89392" y="2166"/>
                      <a:pt x="88999" y="2034"/>
                      <a:pt x="88605" y="1903"/>
                    </a:cubicBezTo>
                    <a:cubicBezTo>
                      <a:pt x="88211" y="1772"/>
                      <a:pt x="87948" y="1772"/>
                      <a:pt x="87554" y="1641"/>
                    </a:cubicBezTo>
                    <a:cubicBezTo>
                      <a:pt x="87161" y="1509"/>
                      <a:pt x="86767" y="1378"/>
                      <a:pt x="86373" y="1378"/>
                    </a:cubicBezTo>
                    <a:cubicBezTo>
                      <a:pt x="85979" y="1247"/>
                      <a:pt x="85585" y="1247"/>
                      <a:pt x="85192" y="1247"/>
                    </a:cubicBezTo>
                    <a:cubicBezTo>
                      <a:pt x="84798" y="1247"/>
                      <a:pt x="84536" y="1116"/>
                      <a:pt x="84142" y="1116"/>
                    </a:cubicBezTo>
                    <a:cubicBezTo>
                      <a:pt x="83354" y="984"/>
                      <a:pt x="82567" y="984"/>
                      <a:pt x="81779" y="984"/>
                    </a:cubicBezTo>
                    <a:cubicBezTo>
                      <a:pt x="81779" y="984"/>
                      <a:pt x="81779" y="984"/>
                      <a:pt x="81779" y="984"/>
                    </a:cubicBezTo>
                    <a:cubicBezTo>
                      <a:pt x="81779" y="984"/>
                      <a:pt x="81779" y="984"/>
                      <a:pt x="81779" y="984"/>
                    </a:cubicBezTo>
                    <a:cubicBezTo>
                      <a:pt x="81779" y="984"/>
                      <a:pt x="81779" y="984"/>
                      <a:pt x="81779" y="984"/>
                    </a:cubicBezTo>
                    <a:cubicBezTo>
                      <a:pt x="80991" y="984"/>
                      <a:pt x="80204" y="984"/>
                      <a:pt x="79416" y="1116"/>
                    </a:cubicBezTo>
                    <a:cubicBezTo>
                      <a:pt x="79022" y="1116"/>
                      <a:pt x="78760" y="1247"/>
                      <a:pt x="78366" y="1247"/>
                    </a:cubicBezTo>
                    <a:cubicBezTo>
                      <a:pt x="77972" y="1247"/>
                      <a:pt x="77447" y="1378"/>
                      <a:pt x="77053" y="1378"/>
                    </a:cubicBezTo>
                    <a:cubicBezTo>
                      <a:pt x="76660" y="1509"/>
                      <a:pt x="76266" y="1509"/>
                      <a:pt x="75872" y="1641"/>
                    </a:cubicBezTo>
                    <a:cubicBezTo>
                      <a:pt x="75478" y="1772"/>
                      <a:pt x="75084" y="1772"/>
                      <a:pt x="74691" y="1903"/>
                    </a:cubicBezTo>
                    <a:cubicBezTo>
                      <a:pt x="74297" y="2034"/>
                      <a:pt x="74034" y="2166"/>
                      <a:pt x="73640" y="2297"/>
                    </a:cubicBezTo>
                    <a:cubicBezTo>
                      <a:pt x="73247" y="2428"/>
                      <a:pt x="72853" y="2560"/>
                      <a:pt x="72590" y="2691"/>
                    </a:cubicBezTo>
                    <a:cubicBezTo>
                      <a:pt x="72196" y="2822"/>
                      <a:pt x="71934" y="2953"/>
                      <a:pt x="71671" y="3085"/>
                    </a:cubicBezTo>
                    <a:cubicBezTo>
                      <a:pt x="71278" y="3216"/>
                      <a:pt x="70884" y="3478"/>
                      <a:pt x="70490" y="3610"/>
                    </a:cubicBezTo>
                    <a:cubicBezTo>
                      <a:pt x="70227" y="3741"/>
                      <a:pt x="69834" y="4003"/>
                      <a:pt x="69571" y="4135"/>
                    </a:cubicBezTo>
                    <a:cubicBezTo>
                      <a:pt x="69177" y="4397"/>
                      <a:pt x="68784" y="4529"/>
                      <a:pt x="68521" y="4791"/>
                    </a:cubicBezTo>
                    <a:cubicBezTo>
                      <a:pt x="68258" y="5054"/>
                      <a:pt x="67865" y="5316"/>
                      <a:pt x="67602" y="5447"/>
                    </a:cubicBezTo>
                    <a:cubicBezTo>
                      <a:pt x="67340" y="5710"/>
                      <a:pt x="67077" y="5841"/>
                      <a:pt x="66815" y="6104"/>
                    </a:cubicBezTo>
                    <a:cubicBezTo>
                      <a:pt x="66815" y="6104"/>
                      <a:pt x="66815" y="6104"/>
                      <a:pt x="66683" y="6104"/>
                    </a:cubicBezTo>
                    <a:cubicBezTo>
                      <a:pt x="66158" y="6629"/>
                      <a:pt x="65502" y="7023"/>
                      <a:pt x="64977" y="7548"/>
                    </a:cubicBezTo>
                    <a:cubicBezTo>
                      <a:pt x="64977" y="7548"/>
                      <a:pt x="64977" y="7548"/>
                      <a:pt x="64846" y="7679"/>
                    </a:cubicBezTo>
                    <a:lnTo>
                      <a:pt x="7876" y="64649"/>
                    </a:lnTo>
                    <a:cubicBezTo>
                      <a:pt x="-1313" y="73837"/>
                      <a:pt x="-1313" y="88801"/>
                      <a:pt x="7876" y="98121"/>
                    </a:cubicBezTo>
                    <a:cubicBezTo>
                      <a:pt x="12470" y="102716"/>
                      <a:pt x="18509" y="105078"/>
                      <a:pt x="24547" y="105078"/>
                    </a:cubicBezTo>
                    <a:cubicBezTo>
                      <a:pt x="30585" y="105078"/>
                      <a:pt x="36623" y="102716"/>
                      <a:pt x="41218" y="98121"/>
                    </a:cubicBezTo>
                    <a:lnTo>
                      <a:pt x="57889" y="81450"/>
                    </a:lnTo>
                    <a:lnTo>
                      <a:pt x="57889" y="152334"/>
                    </a:lnTo>
                    <a:cubicBezTo>
                      <a:pt x="57889" y="206416"/>
                      <a:pt x="78235" y="241989"/>
                      <a:pt x="120109" y="261285"/>
                    </a:cubicBezTo>
                    <a:cubicBezTo>
                      <a:pt x="154632" y="277168"/>
                      <a:pt x="200181" y="280319"/>
                      <a:pt x="262533" y="280319"/>
                    </a:cubicBezTo>
                    <a:cubicBezTo>
                      <a:pt x="275528" y="280319"/>
                      <a:pt x="286161" y="269686"/>
                      <a:pt x="286161" y="256691"/>
                    </a:cubicBezTo>
                    <a:cubicBezTo>
                      <a:pt x="286161" y="243695"/>
                      <a:pt x="275921" y="233063"/>
                      <a:pt x="262926" y="2330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3A76326-5B1B-AC42-A77B-4546DA9F135D}"/>
              </a:ext>
            </a:extLst>
          </p:cNvPr>
          <p:cNvSpPr txBox="1"/>
          <p:nvPr/>
        </p:nvSpPr>
        <p:spPr>
          <a:xfrm>
            <a:off x="3296113" y="11485300"/>
            <a:ext cx="53914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1DC8474-747E-3546-ACF7-A1E965571648}"/>
              </a:ext>
            </a:extLst>
          </p:cNvPr>
          <p:cNvSpPr/>
          <p:nvPr/>
        </p:nvSpPr>
        <p:spPr>
          <a:xfrm>
            <a:off x="3296112" y="10836232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Knowledge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79317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66B8AE8-A9AF-EF49-8476-FFDE3D94ABB3}"/>
              </a:ext>
            </a:extLst>
          </p:cNvPr>
          <p:cNvSpPr/>
          <p:nvPr/>
        </p:nvSpPr>
        <p:spPr>
          <a:xfrm rot="10800000" flipV="1">
            <a:off x="1856695" y="5913119"/>
            <a:ext cx="5348927" cy="59342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2959C27-8D44-2248-95C3-A696E8932910}"/>
              </a:ext>
            </a:extLst>
          </p:cNvPr>
          <p:cNvSpPr/>
          <p:nvPr/>
        </p:nvSpPr>
        <p:spPr>
          <a:xfrm rot="10800000" flipV="1">
            <a:off x="17172030" y="5913119"/>
            <a:ext cx="5348927" cy="59342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56">
            <a:extLst>
              <a:ext uri="{FF2B5EF4-FFF2-40B4-BE49-F238E27FC236}">
                <a16:creationId xmlns:a16="http://schemas.microsoft.com/office/drawing/2014/main" id="{BE1A6294-FD8D-954C-A58B-62024980141A}"/>
              </a:ext>
            </a:extLst>
          </p:cNvPr>
          <p:cNvSpPr/>
          <p:nvPr/>
        </p:nvSpPr>
        <p:spPr>
          <a:xfrm>
            <a:off x="2279939" y="9933319"/>
            <a:ext cx="450243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50" name="Rectangle 56">
            <a:extLst>
              <a:ext uri="{FF2B5EF4-FFF2-40B4-BE49-F238E27FC236}">
                <a16:creationId xmlns:a16="http://schemas.microsoft.com/office/drawing/2014/main" id="{5057DCEC-3F4B-6F46-8CD0-7BD9CAD4750A}"/>
              </a:ext>
            </a:extLst>
          </p:cNvPr>
          <p:cNvSpPr/>
          <p:nvPr/>
        </p:nvSpPr>
        <p:spPr>
          <a:xfrm>
            <a:off x="17595273" y="9933319"/>
            <a:ext cx="450243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0BF233F-80B1-6744-96DC-29FCD9CFDEEF}"/>
              </a:ext>
            </a:extLst>
          </p:cNvPr>
          <p:cNvSpPr/>
          <p:nvPr/>
        </p:nvSpPr>
        <p:spPr>
          <a:xfrm rot="10800000" flipV="1">
            <a:off x="8787995" y="4958703"/>
            <a:ext cx="6801662" cy="75459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A043E11-9E64-DD46-85CB-D35437421F0D}"/>
              </a:ext>
            </a:extLst>
          </p:cNvPr>
          <p:cNvSpPr/>
          <p:nvPr/>
        </p:nvSpPr>
        <p:spPr>
          <a:xfrm>
            <a:off x="9235533" y="10973386"/>
            <a:ext cx="5906584" cy="923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931463D9-4A6D-914F-B58C-769804E9E734}"/>
              </a:ext>
            </a:extLst>
          </p:cNvPr>
          <p:cNvSpPr/>
          <p:nvPr/>
        </p:nvSpPr>
        <p:spPr>
          <a:xfrm>
            <a:off x="10697326" y="7289336"/>
            <a:ext cx="2982998" cy="298299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733ABC72-91F6-454B-A99C-7737729AEB4E}"/>
              </a:ext>
            </a:extLst>
          </p:cNvPr>
          <p:cNvSpPr/>
          <p:nvPr/>
        </p:nvSpPr>
        <p:spPr>
          <a:xfrm>
            <a:off x="3586874" y="7561348"/>
            <a:ext cx="1888568" cy="188856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53B8DD18-C68B-D54E-8892-905BAD4B67AD}"/>
              </a:ext>
            </a:extLst>
          </p:cNvPr>
          <p:cNvSpPr/>
          <p:nvPr/>
        </p:nvSpPr>
        <p:spPr>
          <a:xfrm>
            <a:off x="18902208" y="7561348"/>
            <a:ext cx="1888568" cy="188856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917AAAA-48E1-1F4A-9C40-86FB720504F9}"/>
              </a:ext>
            </a:extLst>
          </p:cNvPr>
          <p:cNvGrpSpPr/>
          <p:nvPr/>
        </p:nvGrpSpPr>
        <p:grpSpPr>
          <a:xfrm>
            <a:off x="2980814" y="7902419"/>
            <a:ext cx="3100688" cy="1282370"/>
            <a:chOff x="2712306" y="6093481"/>
            <a:chExt cx="3100688" cy="1282370"/>
          </a:xfrm>
        </p:grpSpPr>
        <p:sp>
          <p:nvSpPr>
            <p:cNvPr id="76" name="Title 1">
              <a:extLst>
                <a:ext uri="{FF2B5EF4-FFF2-40B4-BE49-F238E27FC236}">
                  <a16:creationId xmlns:a16="http://schemas.microsoft.com/office/drawing/2014/main" id="{198BCC59-68BA-CF43-A268-9AB8DC356DDC}"/>
                </a:ext>
              </a:extLst>
            </p:cNvPr>
            <p:cNvSpPr txBox="1">
              <a:spLocks/>
            </p:cNvSpPr>
            <p:nvPr/>
          </p:nvSpPr>
          <p:spPr>
            <a:xfrm>
              <a:off x="2712306" y="6093481"/>
              <a:ext cx="3100686" cy="10248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72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03</a:t>
              </a:r>
            </a:p>
          </p:txBody>
        </p:sp>
        <p:sp>
          <p:nvSpPr>
            <p:cNvPr id="77" name="Title 1">
              <a:extLst>
                <a:ext uri="{FF2B5EF4-FFF2-40B4-BE49-F238E27FC236}">
                  <a16:creationId xmlns:a16="http://schemas.microsoft.com/office/drawing/2014/main" id="{39DA83AF-5B40-BB48-9E8A-B43957821EE8}"/>
                </a:ext>
              </a:extLst>
            </p:cNvPr>
            <p:cNvSpPr txBox="1">
              <a:spLocks/>
            </p:cNvSpPr>
            <p:nvPr/>
          </p:nvSpPr>
          <p:spPr>
            <a:xfrm>
              <a:off x="2712306" y="7034219"/>
              <a:ext cx="3100688" cy="34163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4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Monday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77571D6-3C76-CB4C-A558-3C81347525A5}"/>
              </a:ext>
            </a:extLst>
          </p:cNvPr>
          <p:cNvGrpSpPr/>
          <p:nvPr/>
        </p:nvGrpSpPr>
        <p:grpSpPr>
          <a:xfrm>
            <a:off x="18260143" y="7902419"/>
            <a:ext cx="3100688" cy="1282370"/>
            <a:chOff x="2712306" y="6093481"/>
            <a:chExt cx="3100688" cy="1282370"/>
          </a:xfrm>
        </p:grpSpPr>
        <p:sp>
          <p:nvSpPr>
            <p:cNvPr id="80" name="Title 1">
              <a:extLst>
                <a:ext uri="{FF2B5EF4-FFF2-40B4-BE49-F238E27FC236}">
                  <a16:creationId xmlns:a16="http://schemas.microsoft.com/office/drawing/2014/main" id="{7A18BE61-1073-5E41-BBA8-3C11BC7D89A0}"/>
                </a:ext>
              </a:extLst>
            </p:cNvPr>
            <p:cNvSpPr txBox="1">
              <a:spLocks/>
            </p:cNvSpPr>
            <p:nvPr/>
          </p:nvSpPr>
          <p:spPr>
            <a:xfrm>
              <a:off x="2712306" y="6093481"/>
              <a:ext cx="3100686" cy="10248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72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24</a:t>
              </a:r>
            </a:p>
          </p:txBody>
        </p:sp>
        <p:sp>
          <p:nvSpPr>
            <p:cNvPr id="81" name="Title 1">
              <a:extLst>
                <a:ext uri="{FF2B5EF4-FFF2-40B4-BE49-F238E27FC236}">
                  <a16:creationId xmlns:a16="http://schemas.microsoft.com/office/drawing/2014/main" id="{FE2B6E2E-084C-5F40-9CDA-11C6C673DF24}"/>
                </a:ext>
              </a:extLst>
            </p:cNvPr>
            <p:cNvSpPr txBox="1">
              <a:spLocks/>
            </p:cNvSpPr>
            <p:nvPr/>
          </p:nvSpPr>
          <p:spPr>
            <a:xfrm>
              <a:off x="2712306" y="7034219"/>
              <a:ext cx="3100688" cy="34163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4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Friday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0D3E9F6-CB6D-2847-9FFC-2819769F9AB8}"/>
              </a:ext>
            </a:extLst>
          </p:cNvPr>
          <p:cNvGrpSpPr/>
          <p:nvPr/>
        </p:nvGrpSpPr>
        <p:grpSpPr>
          <a:xfrm>
            <a:off x="10638481" y="7731080"/>
            <a:ext cx="3100688" cy="2011931"/>
            <a:chOff x="2712306" y="5787437"/>
            <a:chExt cx="3100688" cy="2011931"/>
          </a:xfrm>
        </p:grpSpPr>
        <p:sp>
          <p:nvSpPr>
            <p:cNvPr id="83" name="Title 1">
              <a:extLst>
                <a:ext uri="{FF2B5EF4-FFF2-40B4-BE49-F238E27FC236}">
                  <a16:creationId xmlns:a16="http://schemas.microsoft.com/office/drawing/2014/main" id="{90F42493-D73D-6341-8493-861A34471429}"/>
                </a:ext>
              </a:extLst>
            </p:cNvPr>
            <p:cNvSpPr txBox="1">
              <a:spLocks/>
            </p:cNvSpPr>
            <p:nvPr/>
          </p:nvSpPr>
          <p:spPr>
            <a:xfrm>
              <a:off x="2712306" y="5787437"/>
              <a:ext cx="3100686" cy="1636987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5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15</a:t>
              </a:r>
            </a:p>
          </p:txBody>
        </p:sp>
        <p:sp>
          <p:nvSpPr>
            <p:cNvPr id="84" name="Title 1">
              <a:extLst>
                <a:ext uri="{FF2B5EF4-FFF2-40B4-BE49-F238E27FC236}">
                  <a16:creationId xmlns:a16="http://schemas.microsoft.com/office/drawing/2014/main" id="{D213EA49-9E66-BB47-8C03-8D0A74A63B76}"/>
                </a:ext>
              </a:extLst>
            </p:cNvPr>
            <p:cNvSpPr txBox="1">
              <a:spLocks/>
            </p:cNvSpPr>
            <p:nvPr/>
          </p:nvSpPr>
          <p:spPr>
            <a:xfrm>
              <a:off x="2712306" y="7229981"/>
              <a:ext cx="3100688" cy="569387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40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Tuesday</a:t>
              </a:r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70070C66-D254-7049-9D31-DE28A3627C6F}"/>
              </a:ext>
            </a:extLst>
          </p:cNvPr>
          <p:cNvSpPr/>
          <p:nvPr/>
        </p:nvSpPr>
        <p:spPr>
          <a:xfrm>
            <a:off x="2932736" y="6405858"/>
            <a:ext cx="31968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July</a:t>
            </a:r>
            <a:endParaRPr lang="en-US" sz="60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EC73CDD3-6181-8C43-9BBE-3580EAFAADE0}"/>
              </a:ext>
            </a:extLst>
          </p:cNvPr>
          <p:cNvSpPr/>
          <p:nvPr/>
        </p:nvSpPr>
        <p:spPr>
          <a:xfrm>
            <a:off x="18212065" y="6405858"/>
            <a:ext cx="31968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September</a:t>
            </a:r>
            <a:endParaRPr lang="en-US" sz="60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B94BCED-6E13-3E46-890F-9744CFECCEB3}"/>
              </a:ext>
            </a:extLst>
          </p:cNvPr>
          <p:cNvSpPr/>
          <p:nvPr/>
        </p:nvSpPr>
        <p:spPr>
          <a:xfrm>
            <a:off x="10590403" y="5770077"/>
            <a:ext cx="31968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August</a:t>
            </a:r>
            <a:endParaRPr lang="en-US" sz="60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4016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526B267-3C95-414F-AD1B-148CAF1E6457}"/>
              </a:ext>
            </a:extLst>
          </p:cNvPr>
          <p:cNvGrpSpPr/>
          <p:nvPr/>
        </p:nvGrpSpPr>
        <p:grpSpPr>
          <a:xfrm rot="10800000">
            <a:off x="1668815" y="5054232"/>
            <a:ext cx="6665650" cy="7024793"/>
            <a:chOff x="1668815" y="4656667"/>
            <a:chExt cx="6665650" cy="7024793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4B1D6074-7175-7846-833A-1B553CE971AB}"/>
                </a:ext>
              </a:extLst>
            </p:cNvPr>
            <p:cNvSpPr/>
            <p:nvPr/>
          </p:nvSpPr>
          <p:spPr>
            <a:xfrm>
              <a:off x="1668815" y="4656667"/>
              <a:ext cx="6665650" cy="7024793"/>
            </a:xfrm>
            <a:prstGeom prst="roundRect">
              <a:avLst/>
            </a:pr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2" tIns="91416" rIns="914162" bIns="91416" numCol="1" anchor="ctr" anchorCtr="1" compatLnSpc="1">
              <a:prstTxWarp prst="textNoShape">
                <a:avLst/>
              </a:prstTxWarp>
            </a:bodyPr>
            <a:lstStyle/>
            <a:p>
              <a:endParaRPr lang="en-US" sz="1799" kern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E451324-0DA1-D74B-99B6-6D9452EF5E15}"/>
                </a:ext>
              </a:extLst>
            </p:cNvPr>
            <p:cNvSpPr/>
            <p:nvPr/>
          </p:nvSpPr>
          <p:spPr>
            <a:xfrm>
              <a:off x="1913846" y="6858000"/>
              <a:ext cx="6175587" cy="4565226"/>
            </a:xfrm>
            <a:custGeom>
              <a:avLst/>
              <a:gdLst>
                <a:gd name="connsiteX0" fmla="*/ 0 w 6175587"/>
                <a:gd name="connsiteY0" fmla="*/ 0 h 4565226"/>
                <a:gd name="connsiteX1" fmla="*/ 6175587 w 6175587"/>
                <a:gd name="connsiteY1" fmla="*/ 0 h 4565226"/>
                <a:gd name="connsiteX2" fmla="*/ 6175587 w 6175587"/>
                <a:gd name="connsiteY2" fmla="*/ 3535941 h 4565226"/>
                <a:gd name="connsiteX3" fmla="*/ 5146303 w 6175587"/>
                <a:gd name="connsiteY3" fmla="*/ 4565226 h 4565226"/>
                <a:gd name="connsiteX4" fmla="*/ 1029285 w 6175587"/>
                <a:gd name="connsiteY4" fmla="*/ 4565226 h 4565226"/>
                <a:gd name="connsiteX5" fmla="*/ 0 w 6175587"/>
                <a:gd name="connsiteY5" fmla="*/ 3535941 h 456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75587" h="4565226">
                  <a:moveTo>
                    <a:pt x="0" y="0"/>
                  </a:moveTo>
                  <a:lnTo>
                    <a:pt x="6175587" y="0"/>
                  </a:lnTo>
                  <a:lnTo>
                    <a:pt x="6175587" y="3535941"/>
                  </a:lnTo>
                  <a:cubicBezTo>
                    <a:pt x="6175587" y="4104399"/>
                    <a:pt x="5714761" y="4565226"/>
                    <a:pt x="5146303" y="4565226"/>
                  </a:cubicBezTo>
                  <a:lnTo>
                    <a:pt x="1029285" y="4565226"/>
                  </a:lnTo>
                  <a:cubicBezTo>
                    <a:pt x="460827" y="4565226"/>
                    <a:pt x="0" y="4104399"/>
                    <a:pt x="0" y="353594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2" tIns="91416" rIns="914162" bIns="91416" numCol="1" anchor="ctr" anchorCtr="1" compatLnSpc="1">
              <a:prstTxWarp prst="textNoShape">
                <a:avLst/>
              </a:prstTxWarp>
              <a:noAutofit/>
            </a:bodyPr>
            <a:lstStyle/>
            <a:p>
              <a:endParaRPr lang="en-US" sz="1799" kern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1A92BA9-0B0A-8047-8207-ECD073B6E9BF}"/>
              </a:ext>
            </a:extLst>
          </p:cNvPr>
          <p:cNvGrpSpPr/>
          <p:nvPr/>
        </p:nvGrpSpPr>
        <p:grpSpPr>
          <a:xfrm rot="10800000">
            <a:off x="8856000" y="5054232"/>
            <a:ext cx="6665650" cy="7024793"/>
            <a:chOff x="1668815" y="4656667"/>
            <a:chExt cx="6665650" cy="7024793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7627203-7798-DC46-9561-AC217A84F8DF}"/>
                </a:ext>
              </a:extLst>
            </p:cNvPr>
            <p:cNvSpPr/>
            <p:nvPr/>
          </p:nvSpPr>
          <p:spPr>
            <a:xfrm>
              <a:off x="1668815" y="4656667"/>
              <a:ext cx="6665650" cy="7024793"/>
            </a:xfrm>
            <a:prstGeom prst="roundRect">
              <a:avLst/>
            </a:pr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2" tIns="91416" rIns="914162" bIns="91416" numCol="1" anchor="ctr" anchorCtr="1" compatLnSpc="1">
              <a:prstTxWarp prst="textNoShape">
                <a:avLst/>
              </a:prstTxWarp>
            </a:bodyPr>
            <a:lstStyle/>
            <a:p>
              <a:endParaRPr lang="en-US" sz="1799" kern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074944D7-8F3D-A842-8772-1EEE50A57311}"/>
                </a:ext>
              </a:extLst>
            </p:cNvPr>
            <p:cNvSpPr/>
            <p:nvPr/>
          </p:nvSpPr>
          <p:spPr>
            <a:xfrm>
              <a:off x="1913846" y="6858000"/>
              <a:ext cx="6175587" cy="4565226"/>
            </a:xfrm>
            <a:custGeom>
              <a:avLst/>
              <a:gdLst>
                <a:gd name="connsiteX0" fmla="*/ 0 w 6175587"/>
                <a:gd name="connsiteY0" fmla="*/ 0 h 4565226"/>
                <a:gd name="connsiteX1" fmla="*/ 6175587 w 6175587"/>
                <a:gd name="connsiteY1" fmla="*/ 0 h 4565226"/>
                <a:gd name="connsiteX2" fmla="*/ 6175587 w 6175587"/>
                <a:gd name="connsiteY2" fmla="*/ 3535941 h 4565226"/>
                <a:gd name="connsiteX3" fmla="*/ 5146303 w 6175587"/>
                <a:gd name="connsiteY3" fmla="*/ 4565226 h 4565226"/>
                <a:gd name="connsiteX4" fmla="*/ 1029285 w 6175587"/>
                <a:gd name="connsiteY4" fmla="*/ 4565226 h 4565226"/>
                <a:gd name="connsiteX5" fmla="*/ 0 w 6175587"/>
                <a:gd name="connsiteY5" fmla="*/ 3535941 h 456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75587" h="4565226">
                  <a:moveTo>
                    <a:pt x="0" y="0"/>
                  </a:moveTo>
                  <a:lnTo>
                    <a:pt x="6175587" y="0"/>
                  </a:lnTo>
                  <a:lnTo>
                    <a:pt x="6175587" y="3535941"/>
                  </a:lnTo>
                  <a:cubicBezTo>
                    <a:pt x="6175587" y="4104399"/>
                    <a:pt x="5714761" y="4565226"/>
                    <a:pt x="5146303" y="4565226"/>
                  </a:cubicBezTo>
                  <a:lnTo>
                    <a:pt x="1029285" y="4565226"/>
                  </a:lnTo>
                  <a:cubicBezTo>
                    <a:pt x="460827" y="4565226"/>
                    <a:pt x="0" y="4104399"/>
                    <a:pt x="0" y="353594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2" tIns="91416" rIns="914162" bIns="91416" numCol="1" anchor="ctr" anchorCtr="1" compatLnSpc="1">
              <a:prstTxWarp prst="textNoShape">
                <a:avLst/>
              </a:prstTxWarp>
              <a:noAutofit/>
            </a:bodyPr>
            <a:lstStyle/>
            <a:p>
              <a:endParaRPr lang="en-US" sz="1799" kern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99D626C-1396-8948-9636-987493D8E513}"/>
              </a:ext>
            </a:extLst>
          </p:cNvPr>
          <p:cNvGrpSpPr/>
          <p:nvPr/>
        </p:nvGrpSpPr>
        <p:grpSpPr>
          <a:xfrm rot="10800000">
            <a:off x="16043187" y="5054232"/>
            <a:ext cx="6665650" cy="7024793"/>
            <a:chOff x="1668815" y="4656667"/>
            <a:chExt cx="6665650" cy="702479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4E34CF5B-9B4C-0042-BC8C-CD569D9E3E2A}"/>
                </a:ext>
              </a:extLst>
            </p:cNvPr>
            <p:cNvSpPr/>
            <p:nvPr/>
          </p:nvSpPr>
          <p:spPr>
            <a:xfrm>
              <a:off x="1668815" y="4656667"/>
              <a:ext cx="6665650" cy="7024793"/>
            </a:xfrm>
            <a:prstGeom prst="roundRect">
              <a:avLst/>
            </a:pr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2" tIns="91416" rIns="914162" bIns="91416" numCol="1" anchor="ctr" anchorCtr="1" compatLnSpc="1">
              <a:prstTxWarp prst="textNoShape">
                <a:avLst/>
              </a:prstTxWarp>
            </a:bodyPr>
            <a:lstStyle/>
            <a:p>
              <a:endParaRPr lang="en-US" sz="1799" kern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7709D8A0-49EA-CF42-BE7D-BEAEB3A0E19A}"/>
                </a:ext>
              </a:extLst>
            </p:cNvPr>
            <p:cNvSpPr/>
            <p:nvPr/>
          </p:nvSpPr>
          <p:spPr>
            <a:xfrm>
              <a:off x="1913846" y="6858000"/>
              <a:ext cx="6175587" cy="4565226"/>
            </a:xfrm>
            <a:custGeom>
              <a:avLst/>
              <a:gdLst>
                <a:gd name="connsiteX0" fmla="*/ 0 w 6175587"/>
                <a:gd name="connsiteY0" fmla="*/ 0 h 4565226"/>
                <a:gd name="connsiteX1" fmla="*/ 6175587 w 6175587"/>
                <a:gd name="connsiteY1" fmla="*/ 0 h 4565226"/>
                <a:gd name="connsiteX2" fmla="*/ 6175587 w 6175587"/>
                <a:gd name="connsiteY2" fmla="*/ 3535941 h 4565226"/>
                <a:gd name="connsiteX3" fmla="*/ 5146303 w 6175587"/>
                <a:gd name="connsiteY3" fmla="*/ 4565226 h 4565226"/>
                <a:gd name="connsiteX4" fmla="*/ 1029285 w 6175587"/>
                <a:gd name="connsiteY4" fmla="*/ 4565226 h 4565226"/>
                <a:gd name="connsiteX5" fmla="*/ 0 w 6175587"/>
                <a:gd name="connsiteY5" fmla="*/ 3535941 h 456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75587" h="4565226">
                  <a:moveTo>
                    <a:pt x="0" y="0"/>
                  </a:moveTo>
                  <a:lnTo>
                    <a:pt x="6175587" y="0"/>
                  </a:lnTo>
                  <a:lnTo>
                    <a:pt x="6175587" y="3535941"/>
                  </a:lnTo>
                  <a:cubicBezTo>
                    <a:pt x="6175587" y="4104399"/>
                    <a:pt x="5714761" y="4565226"/>
                    <a:pt x="5146303" y="4565226"/>
                  </a:cubicBezTo>
                  <a:lnTo>
                    <a:pt x="1029285" y="4565226"/>
                  </a:lnTo>
                  <a:cubicBezTo>
                    <a:pt x="460827" y="4565226"/>
                    <a:pt x="0" y="4104399"/>
                    <a:pt x="0" y="353594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2" tIns="91416" rIns="914162" bIns="91416" numCol="1" anchor="ctr" anchorCtr="1" compatLnSpc="1">
              <a:prstTxWarp prst="textNoShape">
                <a:avLst/>
              </a:prstTxWarp>
              <a:noAutofit/>
            </a:bodyPr>
            <a:lstStyle/>
            <a:p>
              <a:endParaRPr lang="en-US" sz="1799" kern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592E94A-FE54-1545-9019-929DB5749C27}"/>
              </a:ext>
            </a:extLst>
          </p:cNvPr>
          <p:cNvGrpSpPr/>
          <p:nvPr/>
        </p:nvGrpSpPr>
        <p:grpSpPr>
          <a:xfrm>
            <a:off x="2774757" y="6288619"/>
            <a:ext cx="4453764" cy="5382237"/>
            <a:chOff x="2774757" y="6288619"/>
            <a:chExt cx="4453764" cy="5382237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F6D4FDE-BC05-E646-9BDE-4D8FA8763068}"/>
                </a:ext>
              </a:extLst>
            </p:cNvPr>
            <p:cNvGrpSpPr/>
            <p:nvPr/>
          </p:nvGrpSpPr>
          <p:grpSpPr>
            <a:xfrm>
              <a:off x="2967626" y="6288619"/>
              <a:ext cx="4000919" cy="2991290"/>
              <a:chOff x="3002514" y="7545606"/>
              <a:chExt cx="4000919" cy="2991290"/>
            </a:xfrm>
          </p:grpSpPr>
          <p:sp>
            <p:nvSpPr>
              <p:cNvPr id="55" name="Title 1">
                <a:extLst>
                  <a:ext uri="{FF2B5EF4-FFF2-40B4-BE49-F238E27FC236}">
                    <a16:creationId xmlns:a16="http://schemas.microsoft.com/office/drawing/2014/main" id="{C8DB945A-1A13-F847-979C-2519AA8081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02514" y="8572512"/>
                <a:ext cx="4000919" cy="1964384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3800" dirty="0">
                    <a:solidFill>
                      <a:schemeClr val="tx2"/>
                    </a:solidFill>
                    <a:latin typeface="Poppins Medium" pitchFamily="2" charset="77"/>
                    <a:cs typeface="Poppins Medium" pitchFamily="2" charset="77"/>
                  </a:rPr>
                  <a:t>25</a:t>
                </a:r>
              </a:p>
            </p:txBody>
          </p:sp>
          <p:sp>
            <p:nvSpPr>
              <p:cNvPr id="56" name="Title 1">
                <a:extLst>
                  <a:ext uri="{FF2B5EF4-FFF2-40B4-BE49-F238E27FC236}">
                    <a16:creationId xmlns:a16="http://schemas.microsoft.com/office/drawing/2014/main" id="{56A95FB2-2032-1240-B06F-7F804ED9C5A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52631" y="7545606"/>
                <a:ext cx="3100688" cy="768672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5400" dirty="0">
                    <a:solidFill>
                      <a:schemeClr val="tx2"/>
                    </a:solidFill>
                    <a:latin typeface="Poppins Medium" pitchFamily="2" charset="77"/>
                    <a:cs typeface="Poppins Medium" pitchFamily="2" charset="77"/>
                  </a:rPr>
                  <a:t>July</a:t>
                </a: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5FB3C2A-FCB4-FA48-8600-A68DC61B3C30}"/>
                </a:ext>
              </a:extLst>
            </p:cNvPr>
            <p:cNvSpPr txBox="1"/>
            <p:nvPr/>
          </p:nvSpPr>
          <p:spPr>
            <a:xfrm>
              <a:off x="2774757" y="10285861"/>
              <a:ext cx="445376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94A508E-A0DB-B547-80DA-2E84A9DFEAA0}"/>
              </a:ext>
            </a:extLst>
          </p:cNvPr>
          <p:cNvGrpSpPr/>
          <p:nvPr/>
        </p:nvGrpSpPr>
        <p:grpSpPr>
          <a:xfrm>
            <a:off x="9961942" y="6288619"/>
            <a:ext cx="4453764" cy="5382237"/>
            <a:chOff x="2774757" y="6288619"/>
            <a:chExt cx="4453764" cy="5382237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DEADE3BA-B6A2-6C4E-840E-1C2FE9CD461F}"/>
                </a:ext>
              </a:extLst>
            </p:cNvPr>
            <p:cNvGrpSpPr/>
            <p:nvPr/>
          </p:nvGrpSpPr>
          <p:grpSpPr>
            <a:xfrm>
              <a:off x="2967626" y="6288619"/>
              <a:ext cx="4000919" cy="2991290"/>
              <a:chOff x="3002514" y="7545606"/>
              <a:chExt cx="4000919" cy="2991290"/>
            </a:xfrm>
          </p:grpSpPr>
          <p:sp>
            <p:nvSpPr>
              <p:cNvPr id="63" name="Title 1">
                <a:extLst>
                  <a:ext uri="{FF2B5EF4-FFF2-40B4-BE49-F238E27FC236}">
                    <a16:creationId xmlns:a16="http://schemas.microsoft.com/office/drawing/2014/main" id="{160DD89D-76BF-E047-9869-E1C0CCD5891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02514" y="8572512"/>
                <a:ext cx="4000919" cy="1964384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3800" dirty="0">
                    <a:solidFill>
                      <a:schemeClr val="tx2"/>
                    </a:solidFill>
                    <a:latin typeface="Poppins Medium" pitchFamily="2" charset="77"/>
                    <a:cs typeface="Poppins Medium" pitchFamily="2" charset="77"/>
                  </a:rPr>
                  <a:t>17</a:t>
                </a:r>
              </a:p>
            </p:txBody>
          </p:sp>
          <p:sp>
            <p:nvSpPr>
              <p:cNvPr id="64" name="Title 1">
                <a:extLst>
                  <a:ext uri="{FF2B5EF4-FFF2-40B4-BE49-F238E27FC236}">
                    <a16:creationId xmlns:a16="http://schemas.microsoft.com/office/drawing/2014/main" id="{BF5C535D-C01C-DD45-9730-257CBC84062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52631" y="7545606"/>
                <a:ext cx="3100688" cy="768672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5400" dirty="0">
                    <a:solidFill>
                      <a:schemeClr val="tx2"/>
                    </a:solidFill>
                    <a:latin typeface="Poppins Medium" pitchFamily="2" charset="77"/>
                    <a:cs typeface="Poppins Medium" pitchFamily="2" charset="77"/>
                  </a:rPr>
                  <a:t>August</a:t>
                </a: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5D3E20E-62C5-B24E-8667-FDDF61D7BB05}"/>
                </a:ext>
              </a:extLst>
            </p:cNvPr>
            <p:cNvSpPr txBox="1"/>
            <p:nvPr/>
          </p:nvSpPr>
          <p:spPr>
            <a:xfrm>
              <a:off x="2774757" y="10285861"/>
              <a:ext cx="445376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386B7E7-517B-5546-B702-1FF01034DEB3}"/>
              </a:ext>
            </a:extLst>
          </p:cNvPr>
          <p:cNvGrpSpPr/>
          <p:nvPr/>
        </p:nvGrpSpPr>
        <p:grpSpPr>
          <a:xfrm>
            <a:off x="17160986" y="6288619"/>
            <a:ext cx="4453764" cy="5382237"/>
            <a:chOff x="2774757" y="6288619"/>
            <a:chExt cx="4453764" cy="5382237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BAC58F7-4BDB-0443-8F0B-4240CB623903}"/>
                </a:ext>
              </a:extLst>
            </p:cNvPr>
            <p:cNvGrpSpPr/>
            <p:nvPr/>
          </p:nvGrpSpPr>
          <p:grpSpPr>
            <a:xfrm>
              <a:off x="2912379" y="6288619"/>
              <a:ext cx="4111416" cy="2991290"/>
              <a:chOff x="2947267" y="7545606"/>
              <a:chExt cx="4111416" cy="2991290"/>
            </a:xfrm>
          </p:grpSpPr>
          <p:sp>
            <p:nvSpPr>
              <p:cNvPr id="68" name="Title 1">
                <a:extLst>
                  <a:ext uri="{FF2B5EF4-FFF2-40B4-BE49-F238E27FC236}">
                    <a16:creationId xmlns:a16="http://schemas.microsoft.com/office/drawing/2014/main" id="{42173977-C664-6548-AD52-7C9E28A4ECC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02514" y="8572512"/>
                <a:ext cx="4000919" cy="1964384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3800" dirty="0">
                    <a:solidFill>
                      <a:schemeClr val="tx2"/>
                    </a:solidFill>
                    <a:latin typeface="Poppins Medium" pitchFamily="2" charset="77"/>
                    <a:cs typeface="Poppins Medium" pitchFamily="2" charset="77"/>
                  </a:rPr>
                  <a:t>03</a:t>
                </a:r>
              </a:p>
            </p:txBody>
          </p:sp>
          <p:sp>
            <p:nvSpPr>
              <p:cNvPr id="69" name="Title 1">
                <a:extLst>
                  <a:ext uri="{FF2B5EF4-FFF2-40B4-BE49-F238E27FC236}">
                    <a16:creationId xmlns:a16="http://schemas.microsoft.com/office/drawing/2014/main" id="{207BAB2E-4811-CF43-B5DC-5C24F075E8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47267" y="7545606"/>
                <a:ext cx="4111416" cy="768672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5400" dirty="0">
                    <a:solidFill>
                      <a:schemeClr val="tx2"/>
                    </a:solidFill>
                    <a:latin typeface="Poppins Medium" pitchFamily="2" charset="77"/>
                    <a:cs typeface="Poppins Medium" pitchFamily="2" charset="77"/>
                  </a:rPr>
                  <a:t>September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8420D5E-E923-FE49-9639-7BE94E6E4D18}"/>
                </a:ext>
              </a:extLst>
            </p:cNvPr>
            <p:cNvSpPr txBox="1"/>
            <p:nvPr/>
          </p:nvSpPr>
          <p:spPr>
            <a:xfrm>
              <a:off x="2774757" y="10285861"/>
              <a:ext cx="445376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7272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C1E03985-1472-7646-BE22-1D88833AFE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976658"/>
              </p:ext>
            </p:extLst>
          </p:nvPr>
        </p:nvGraphicFramePr>
        <p:xfrm>
          <a:off x="1875743" y="4853348"/>
          <a:ext cx="9803640" cy="728323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400520">
                  <a:extLst>
                    <a:ext uri="{9D8B030D-6E8A-4147-A177-3AD203B41FA5}">
                      <a16:colId xmlns:a16="http://schemas.microsoft.com/office/drawing/2014/main" val="740405370"/>
                    </a:ext>
                  </a:extLst>
                </a:gridCol>
                <a:gridCol w="1400520">
                  <a:extLst>
                    <a:ext uri="{9D8B030D-6E8A-4147-A177-3AD203B41FA5}">
                      <a16:colId xmlns:a16="http://schemas.microsoft.com/office/drawing/2014/main" val="3525202483"/>
                    </a:ext>
                  </a:extLst>
                </a:gridCol>
                <a:gridCol w="1400520">
                  <a:extLst>
                    <a:ext uri="{9D8B030D-6E8A-4147-A177-3AD203B41FA5}">
                      <a16:colId xmlns:a16="http://schemas.microsoft.com/office/drawing/2014/main" val="1307274769"/>
                    </a:ext>
                  </a:extLst>
                </a:gridCol>
                <a:gridCol w="1400520">
                  <a:extLst>
                    <a:ext uri="{9D8B030D-6E8A-4147-A177-3AD203B41FA5}">
                      <a16:colId xmlns:a16="http://schemas.microsoft.com/office/drawing/2014/main" val="2581656809"/>
                    </a:ext>
                  </a:extLst>
                </a:gridCol>
                <a:gridCol w="1400520">
                  <a:extLst>
                    <a:ext uri="{9D8B030D-6E8A-4147-A177-3AD203B41FA5}">
                      <a16:colId xmlns:a16="http://schemas.microsoft.com/office/drawing/2014/main" val="1425625372"/>
                    </a:ext>
                  </a:extLst>
                </a:gridCol>
                <a:gridCol w="1400520">
                  <a:extLst>
                    <a:ext uri="{9D8B030D-6E8A-4147-A177-3AD203B41FA5}">
                      <a16:colId xmlns:a16="http://schemas.microsoft.com/office/drawing/2014/main" val="732491654"/>
                    </a:ext>
                  </a:extLst>
                </a:gridCol>
                <a:gridCol w="1400520">
                  <a:extLst>
                    <a:ext uri="{9D8B030D-6E8A-4147-A177-3AD203B41FA5}">
                      <a16:colId xmlns:a16="http://schemas.microsoft.com/office/drawing/2014/main" val="3211795461"/>
                    </a:ext>
                  </a:extLst>
                </a:gridCol>
              </a:tblGrid>
              <a:tr h="1358073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Sun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Mon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Tue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Wed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Thu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Fri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Sat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874052"/>
                  </a:ext>
                </a:extLst>
              </a:tr>
              <a:tr h="1121588">
                <a:tc>
                  <a:txBody>
                    <a:bodyPr/>
                    <a:lstStyle/>
                    <a:p>
                      <a:endParaRPr lang="en-US" sz="1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410396"/>
                  </a:ext>
                </a:extLst>
              </a:tr>
              <a:tr h="1116648"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6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7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8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9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558928"/>
                  </a:ext>
                </a:extLst>
              </a:tr>
              <a:tr h="1228975"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11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13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14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16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17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102173"/>
                  </a:ext>
                </a:extLst>
              </a:tr>
              <a:tr h="1228975"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18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24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700445"/>
                  </a:ext>
                </a:extLst>
              </a:tr>
              <a:tr h="1228975"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25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26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27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28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29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552715"/>
                  </a:ext>
                </a:extLst>
              </a:tr>
            </a:tbl>
          </a:graphicData>
        </a:graphic>
      </p:graphicFrame>
      <p:grpSp>
        <p:nvGrpSpPr>
          <p:cNvPr id="29" name="Group 28">
            <a:extLst>
              <a:ext uri="{FF2B5EF4-FFF2-40B4-BE49-F238E27FC236}">
                <a16:creationId xmlns:a16="http://schemas.microsoft.com/office/drawing/2014/main" id="{C6AB4146-B344-FA41-9AE3-C519D811ED64}"/>
              </a:ext>
            </a:extLst>
          </p:cNvPr>
          <p:cNvGrpSpPr/>
          <p:nvPr/>
        </p:nvGrpSpPr>
        <p:grpSpPr>
          <a:xfrm>
            <a:off x="6718305" y="8815974"/>
            <a:ext cx="551009" cy="551007"/>
            <a:chOff x="1876443" y="5905870"/>
            <a:chExt cx="526098" cy="526096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561F175-80AC-FB4C-9C2D-A4AAE767F86D}"/>
                </a:ext>
              </a:extLst>
            </p:cNvPr>
            <p:cNvSpPr/>
            <p:nvPr/>
          </p:nvSpPr>
          <p:spPr>
            <a:xfrm>
              <a:off x="1876443" y="5905870"/>
              <a:ext cx="526098" cy="526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E06F1D9D-DDE5-3C45-9DAD-43C4BA28427F}"/>
                </a:ext>
              </a:extLst>
            </p:cNvPr>
            <p:cNvSpPr/>
            <p:nvPr/>
          </p:nvSpPr>
          <p:spPr>
            <a:xfrm rot="18641522">
              <a:off x="1995291" y="6074952"/>
              <a:ext cx="288401" cy="144600"/>
            </a:xfrm>
            <a:custGeom>
              <a:avLst/>
              <a:gdLst>
                <a:gd name="connsiteX0" fmla="*/ 985393 w 985393"/>
                <a:gd name="connsiteY0" fmla="*/ 368555 h 494061"/>
                <a:gd name="connsiteX1" fmla="*/ 985392 w 985393"/>
                <a:gd name="connsiteY1" fmla="*/ 494061 h 494061"/>
                <a:gd name="connsiteX2" fmla="*/ 11 w 985393"/>
                <a:gd name="connsiteY2" fmla="*/ 494061 h 494061"/>
                <a:gd name="connsiteX3" fmla="*/ 11 w 985393"/>
                <a:gd name="connsiteY3" fmla="*/ 493059 h 494061"/>
                <a:gd name="connsiteX4" fmla="*/ 0 w 985393"/>
                <a:gd name="connsiteY4" fmla="*/ 493059 h 494061"/>
                <a:gd name="connsiteX5" fmla="*/ 0 w 985393"/>
                <a:gd name="connsiteY5" fmla="*/ 0 h 494061"/>
                <a:gd name="connsiteX6" fmla="*/ 125506 w 985393"/>
                <a:gd name="connsiteY6" fmla="*/ 0 h 494061"/>
                <a:gd name="connsiteX7" fmla="*/ 125506 w 985393"/>
                <a:gd name="connsiteY7" fmla="*/ 368555 h 49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93" h="494061">
                  <a:moveTo>
                    <a:pt x="985393" y="368555"/>
                  </a:moveTo>
                  <a:lnTo>
                    <a:pt x="985392" y="494061"/>
                  </a:lnTo>
                  <a:lnTo>
                    <a:pt x="11" y="494061"/>
                  </a:lnTo>
                  <a:lnTo>
                    <a:pt x="11" y="493059"/>
                  </a:lnTo>
                  <a:lnTo>
                    <a:pt x="0" y="493059"/>
                  </a:lnTo>
                  <a:lnTo>
                    <a:pt x="0" y="0"/>
                  </a:lnTo>
                  <a:lnTo>
                    <a:pt x="125506" y="0"/>
                  </a:lnTo>
                  <a:lnTo>
                    <a:pt x="125506" y="3685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C33D482-6C87-CC4D-A0EE-663ACE7E8D96}"/>
              </a:ext>
            </a:extLst>
          </p:cNvPr>
          <p:cNvGrpSpPr/>
          <p:nvPr/>
        </p:nvGrpSpPr>
        <p:grpSpPr>
          <a:xfrm>
            <a:off x="3827278" y="7594025"/>
            <a:ext cx="551009" cy="551007"/>
            <a:chOff x="1876443" y="5905870"/>
            <a:chExt cx="526098" cy="526096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EBC11169-1242-7143-B720-48C94088D0D5}"/>
                </a:ext>
              </a:extLst>
            </p:cNvPr>
            <p:cNvSpPr/>
            <p:nvPr/>
          </p:nvSpPr>
          <p:spPr>
            <a:xfrm>
              <a:off x="1876443" y="5905870"/>
              <a:ext cx="526098" cy="5260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324A72FA-8282-7148-91B3-85DEA7A231D9}"/>
                </a:ext>
              </a:extLst>
            </p:cNvPr>
            <p:cNvSpPr/>
            <p:nvPr/>
          </p:nvSpPr>
          <p:spPr>
            <a:xfrm rot="18641522">
              <a:off x="1995291" y="6074952"/>
              <a:ext cx="288401" cy="144600"/>
            </a:xfrm>
            <a:custGeom>
              <a:avLst/>
              <a:gdLst>
                <a:gd name="connsiteX0" fmla="*/ 985393 w 985393"/>
                <a:gd name="connsiteY0" fmla="*/ 368555 h 494061"/>
                <a:gd name="connsiteX1" fmla="*/ 985392 w 985393"/>
                <a:gd name="connsiteY1" fmla="*/ 494061 h 494061"/>
                <a:gd name="connsiteX2" fmla="*/ 11 w 985393"/>
                <a:gd name="connsiteY2" fmla="*/ 494061 h 494061"/>
                <a:gd name="connsiteX3" fmla="*/ 11 w 985393"/>
                <a:gd name="connsiteY3" fmla="*/ 493059 h 494061"/>
                <a:gd name="connsiteX4" fmla="*/ 0 w 985393"/>
                <a:gd name="connsiteY4" fmla="*/ 493059 h 494061"/>
                <a:gd name="connsiteX5" fmla="*/ 0 w 985393"/>
                <a:gd name="connsiteY5" fmla="*/ 0 h 494061"/>
                <a:gd name="connsiteX6" fmla="*/ 125506 w 985393"/>
                <a:gd name="connsiteY6" fmla="*/ 0 h 494061"/>
                <a:gd name="connsiteX7" fmla="*/ 125506 w 985393"/>
                <a:gd name="connsiteY7" fmla="*/ 368555 h 49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93" h="494061">
                  <a:moveTo>
                    <a:pt x="985393" y="368555"/>
                  </a:moveTo>
                  <a:lnTo>
                    <a:pt x="985392" y="494061"/>
                  </a:lnTo>
                  <a:lnTo>
                    <a:pt x="11" y="494061"/>
                  </a:lnTo>
                  <a:lnTo>
                    <a:pt x="11" y="493059"/>
                  </a:lnTo>
                  <a:lnTo>
                    <a:pt x="0" y="493059"/>
                  </a:lnTo>
                  <a:lnTo>
                    <a:pt x="0" y="0"/>
                  </a:lnTo>
                  <a:lnTo>
                    <a:pt x="125506" y="0"/>
                  </a:lnTo>
                  <a:lnTo>
                    <a:pt x="125506" y="3685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EE14955-3698-7B4F-A327-E770C1E3B75E}"/>
              </a:ext>
            </a:extLst>
          </p:cNvPr>
          <p:cNvGrpSpPr/>
          <p:nvPr/>
        </p:nvGrpSpPr>
        <p:grpSpPr>
          <a:xfrm>
            <a:off x="8115711" y="11224637"/>
            <a:ext cx="551009" cy="551007"/>
            <a:chOff x="1876443" y="5905870"/>
            <a:chExt cx="526098" cy="526096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51A08B6-9EF8-C44D-ADAE-3756F0893684}"/>
                </a:ext>
              </a:extLst>
            </p:cNvPr>
            <p:cNvSpPr/>
            <p:nvPr/>
          </p:nvSpPr>
          <p:spPr>
            <a:xfrm>
              <a:off x="1876443" y="5905870"/>
              <a:ext cx="526098" cy="52609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D7971872-0558-E648-BFA2-572E830B98BE}"/>
                </a:ext>
              </a:extLst>
            </p:cNvPr>
            <p:cNvSpPr/>
            <p:nvPr/>
          </p:nvSpPr>
          <p:spPr>
            <a:xfrm rot="18641522">
              <a:off x="1995291" y="6074952"/>
              <a:ext cx="288401" cy="144600"/>
            </a:xfrm>
            <a:custGeom>
              <a:avLst/>
              <a:gdLst>
                <a:gd name="connsiteX0" fmla="*/ 985393 w 985393"/>
                <a:gd name="connsiteY0" fmla="*/ 368555 h 494061"/>
                <a:gd name="connsiteX1" fmla="*/ 985392 w 985393"/>
                <a:gd name="connsiteY1" fmla="*/ 494061 h 494061"/>
                <a:gd name="connsiteX2" fmla="*/ 11 w 985393"/>
                <a:gd name="connsiteY2" fmla="*/ 494061 h 494061"/>
                <a:gd name="connsiteX3" fmla="*/ 11 w 985393"/>
                <a:gd name="connsiteY3" fmla="*/ 493059 h 494061"/>
                <a:gd name="connsiteX4" fmla="*/ 0 w 985393"/>
                <a:gd name="connsiteY4" fmla="*/ 493059 h 494061"/>
                <a:gd name="connsiteX5" fmla="*/ 0 w 985393"/>
                <a:gd name="connsiteY5" fmla="*/ 0 h 494061"/>
                <a:gd name="connsiteX6" fmla="*/ 125506 w 985393"/>
                <a:gd name="connsiteY6" fmla="*/ 0 h 494061"/>
                <a:gd name="connsiteX7" fmla="*/ 125506 w 985393"/>
                <a:gd name="connsiteY7" fmla="*/ 368555 h 49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93" h="494061">
                  <a:moveTo>
                    <a:pt x="985393" y="368555"/>
                  </a:moveTo>
                  <a:lnTo>
                    <a:pt x="985392" y="494061"/>
                  </a:lnTo>
                  <a:lnTo>
                    <a:pt x="11" y="494061"/>
                  </a:lnTo>
                  <a:lnTo>
                    <a:pt x="11" y="493059"/>
                  </a:lnTo>
                  <a:lnTo>
                    <a:pt x="0" y="493059"/>
                  </a:lnTo>
                  <a:lnTo>
                    <a:pt x="0" y="0"/>
                  </a:lnTo>
                  <a:lnTo>
                    <a:pt x="125506" y="0"/>
                  </a:lnTo>
                  <a:lnTo>
                    <a:pt x="125506" y="3685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itle 1">
            <a:extLst>
              <a:ext uri="{FF2B5EF4-FFF2-40B4-BE49-F238E27FC236}">
                <a16:creationId xmlns:a16="http://schemas.microsoft.com/office/drawing/2014/main" id="{DB6F0B65-B06B-564B-A9B9-027D51E80477}"/>
              </a:ext>
            </a:extLst>
          </p:cNvPr>
          <p:cNvSpPr txBox="1">
            <a:spLocks/>
          </p:cNvSpPr>
          <p:nvPr/>
        </p:nvSpPr>
        <p:spPr>
          <a:xfrm>
            <a:off x="12698269" y="4853348"/>
            <a:ext cx="1705919" cy="113877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>
                <a:solidFill>
                  <a:schemeClr val="accent1"/>
                </a:solidFill>
                <a:latin typeface="Poppins Medium" pitchFamily="2" charset="77"/>
                <a:cs typeface="Poppins Medium" pitchFamily="2" charset="77"/>
              </a:rPr>
              <a:t>05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F76EEE6B-E3CB-DA42-A9CA-ECC887F2F3B1}"/>
              </a:ext>
            </a:extLst>
          </p:cNvPr>
          <p:cNvSpPr txBox="1">
            <a:spLocks/>
          </p:cNvSpPr>
          <p:nvPr/>
        </p:nvSpPr>
        <p:spPr>
          <a:xfrm>
            <a:off x="14079357" y="5294591"/>
            <a:ext cx="3100688" cy="51244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Awareness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5D5A5C1-0E3F-1F42-A3B4-5CE924100439}"/>
              </a:ext>
            </a:extLst>
          </p:cNvPr>
          <p:cNvSpPr txBox="1"/>
          <p:nvPr/>
        </p:nvSpPr>
        <p:spPr>
          <a:xfrm>
            <a:off x="12583878" y="5807039"/>
            <a:ext cx="10174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9312C935-FC21-144B-9D6C-4B70E9A08951}"/>
              </a:ext>
            </a:extLst>
          </p:cNvPr>
          <p:cNvSpPr txBox="1">
            <a:spLocks/>
          </p:cNvSpPr>
          <p:nvPr/>
        </p:nvSpPr>
        <p:spPr>
          <a:xfrm>
            <a:off x="12698269" y="7811208"/>
            <a:ext cx="1705919" cy="113877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>
                <a:solidFill>
                  <a:schemeClr val="accent2"/>
                </a:solidFill>
                <a:latin typeface="Poppins Medium" pitchFamily="2" charset="77"/>
                <a:cs typeface="Poppins Medium" pitchFamily="2" charset="77"/>
              </a:rPr>
              <a:t>14</a:t>
            </a:r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64B36D4A-A867-8041-BD44-24A40B335D13}"/>
              </a:ext>
            </a:extLst>
          </p:cNvPr>
          <p:cNvSpPr txBox="1">
            <a:spLocks/>
          </p:cNvSpPr>
          <p:nvPr/>
        </p:nvSpPr>
        <p:spPr>
          <a:xfrm>
            <a:off x="14079357" y="8252451"/>
            <a:ext cx="3100688" cy="51244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Desire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F66FEDF-9C3F-E54D-BDEA-650107C83A63}"/>
              </a:ext>
            </a:extLst>
          </p:cNvPr>
          <p:cNvSpPr txBox="1"/>
          <p:nvPr/>
        </p:nvSpPr>
        <p:spPr>
          <a:xfrm>
            <a:off x="12583878" y="8764899"/>
            <a:ext cx="10174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4BD48515-7854-A04C-800E-93A55AFC103F}"/>
              </a:ext>
            </a:extLst>
          </p:cNvPr>
          <p:cNvSpPr txBox="1">
            <a:spLocks/>
          </p:cNvSpPr>
          <p:nvPr/>
        </p:nvSpPr>
        <p:spPr>
          <a:xfrm>
            <a:off x="12698269" y="10659671"/>
            <a:ext cx="1705919" cy="113877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>
                <a:solidFill>
                  <a:schemeClr val="accent3"/>
                </a:solidFill>
                <a:latin typeface="Poppins Medium" pitchFamily="2" charset="77"/>
                <a:cs typeface="Poppins Medium" pitchFamily="2" charset="77"/>
              </a:rPr>
              <a:t>29</a:t>
            </a:r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FEEAD6CC-BB3B-064A-AE08-62F67BD4C792}"/>
              </a:ext>
            </a:extLst>
          </p:cNvPr>
          <p:cNvSpPr txBox="1">
            <a:spLocks/>
          </p:cNvSpPr>
          <p:nvPr/>
        </p:nvSpPr>
        <p:spPr>
          <a:xfrm>
            <a:off x="14079357" y="11100914"/>
            <a:ext cx="3100688" cy="51244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Knowledge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1F2F168-11D7-2047-8B27-95F1BDD5A9E0}"/>
              </a:ext>
            </a:extLst>
          </p:cNvPr>
          <p:cNvSpPr txBox="1"/>
          <p:nvPr/>
        </p:nvSpPr>
        <p:spPr>
          <a:xfrm>
            <a:off x="12583878" y="11613362"/>
            <a:ext cx="10174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</p:spTree>
    <p:extLst>
      <p:ext uri="{BB962C8B-B14F-4D97-AF65-F5344CB8AC3E}">
        <p14:creationId xmlns:p14="http://schemas.microsoft.com/office/powerpoint/2010/main" val="2734085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707EF4C-CAC1-584E-B2AB-0DD0D16D19A2}"/>
              </a:ext>
            </a:extLst>
          </p:cNvPr>
          <p:cNvGrpSpPr/>
          <p:nvPr/>
        </p:nvGrpSpPr>
        <p:grpSpPr>
          <a:xfrm>
            <a:off x="1627092" y="4501662"/>
            <a:ext cx="21123466" cy="7842738"/>
            <a:chOff x="1627092" y="4286409"/>
            <a:chExt cx="21123466" cy="805799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1EF1CC9-DB37-D541-8EB2-AC58E72BE843}"/>
                </a:ext>
              </a:extLst>
            </p:cNvPr>
            <p:cNvSpPr/>
            <p:nvPr/>
          </p:nvSpPr>
          <p:spPr>
            <a:xfrm>
              <a:off x="1627092" y="4286409"/>
              <a:ext cx="7041153" cy="8057991"/>
            </a:xfrm>
            <a:prstGeom prst="rect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F029A0-172D-E24A-83C8-BD6ED7211272}"/>
                </a:ext>
              </a:extLst>
            </p:cNvPr>
            <p:cNvSpPr/>
            <p:nvPr/>
          </p:nvSpPr>
          <p:spPr>
            <a:xfrm>
              <a:off x="8668248" y="4286409"/>
              <a:ext cx="7041153" cy="8057991"/>
            </a:xfrm>
            <a:prstGeom prst="rect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C2BE95D-C046-7F48-A678-75697ABE37D5}"/>
                </a:ext>
              </a:extLst>
            </p:cNvPr>
            <p:cNvSpPr/>
            <p:nvPr/>
          </p:nvSpPr>
          <p:spPr>
            <a:xfrm>
              <a:off x="15709405" y="4286409"/>
              <a:ext cx="7041153" cy="8057991"/>
            </a:xfrm>
            <a:prstGeom prst="rect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F59F215-9247-DA43-BB04-BFDEDB86B22C}"/>
                </a:ext>
              </a:extLst>
            </p:cNvPr>
            <p:cNvSpPr/>
            <p:nvPr/>
          </p:nvSpPr>
          <p:spPr>
            <a:xfrm>
              <a:off x="1627092" y="4286409"/>
              <a:ext cx="7041153" cy="18903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January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AE345A3-F2C9-3A4D-997E-CB4795F6C7E7}"/>
                </a:ext>
              </a:extLst>
            </p:cNvPr>
            <p:cNvSpPr/>
            <p:nvPr/>
          </p:nvSpPr>
          <p:spPr>
            <a:xfrm>
              <a:off x="8668248" y="4286409"/>
              <a:ext cx="7041153" cy="18903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February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F21D9A7-301C-9D4A-A782-6FA5C31B11F1}"/>
                </a:ext>
              </a:extLst>
            </p:cNvPr>
            <p:cNvSpPr/>
            <p:nvPr/>
          </p:nvSpPr>
          <p:spPr>
            <a:xfrm>
              <a:off x="15709405" y="4286409"/>
              <a:ext cx="7041153" cy="189031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March</a:t>
              </a:r>
            </a:p>
          </p:txBody>
        </p:sp>
      </p:grpSp>
      <p:sp>
        <p:nvSpPr>
          <p:cNvPr id="100" name="Title 1">
            <a:extLst>
              <a:ext uri="{FF2B5EF4-FFF2-40B4-BE49-F238E27FC236}">
                <a16:creationId xmlns:a16="http://schemas.microsoft.com/office/drawing/2014/main" id="{14C65FE5-9E0E-D340-A461-FAADE3D1C813}"/>
              </a:ext>
            </a:extLst>
          </p:cNvPr>
          <p:cNvSpPr txBox="1">
            <a:spLocks/>
          </p:cNvSpPr>
          <p:nvPr/>
        </p:nvSpPr>
        <p:spPr>
          <a:xfrm>
            <a:off x="3147208" y="7606029"/>
            <a:ext cx="4000919" cy="196438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8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25</a:t>
            </a:r>
          </a:p>
        </p:txBody>
      </p:sp>
      <p:sp>
        <p:nvSpPr>
          <p:cNvPr id="101" name="Title 1">
            <a:extLst>
              <a:ext uri="{FF2B5EF4-FFF2-40B4-BE49-F238E27FC236}">
                <a16:creationId xmlns:a16="http://schemas.microsoft.com/office/drawing/2014/main" id="{736CF79F-61D2-5141-A5A6-6DCA0671EFC9}"/>
              </a:ext>
            </a:extLst>
          </p:cNvPr>
          <p:cNvSpPr txBox="1">
            <a:spLocks/>
          </p:cNvSpPr>
          <p:nvPr/>
        </p:nvSpPr>
        <p:spPr>
          <a:xfrm>
            <a:off x="10188361" y="7606029"/>
            <a:ext cx="4000919" cy="196438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8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17</a:t>
            </a:r>
          </a:p>
        </p:txBody>
      </p:sp>
      <p:sp>
        <p:nvSpPr>
          <p:cNvPr id="102" name="Title 1">
            <a:extLst>
              <a:ext uri="{FF2B5EF4-FFF2-40B4-BE49-F238E27FC236}">
                <a16:creationId xmlns:a16="http://schemas.microsoft.com/office/drawing/2014/main" id="{94699B37-9B25-5B4B-9997-B263585F7FEE}"/>
              </a:ext>
            </a:extLst>
          </p:cNvPr>
          <p:cNvSpPr txBox="1">
            <a:spLocks/>
          </p:cNvSpPr>
          <p:nvPr/>
        </p:nvSpPr>
        <p:spPr>
          <a:xfrm>
            <a:off x="17229523" y="7606029"/>
            <a:ext cx="4000919" cy="196438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8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9</a:t>
            </a:r>
          </a:p>
        </p:txBody>
      </p:sp>
      <p:sp>
        <p:nvSpPr>
          <p:cNvPr id="103" name="Rectangle 56">
            <a:extLst>
              <a:ext uri="{FF2B5EF4-FFF2-40B4-BE49-F238E27FC236}">
                <a16:creationId xmlns:a16="http://schemas.microsoft.com/office/drawing/2014/main" id="{B4AB92FB-53F2-B24F-90CF-7F2435214288}"/>
              </a:ext>
            </a:extLst>
          </p:cNvPr>
          <p:cNvSpPr/>
          <p:nvPr/>
        </p:nvSpPr>
        <p:spPr>
          <a:xfrm>
            <a:off x="2487763" y="9474987"/>
            <a:ext cx="531980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creating.</a:t>
            </a:r>
          </a:p>
        </p:txBody>
      </p:sp>
      <p:sp>
        <p:nvSpPr>
          <p:cNvPr id="104" name="Rectangle 56">
            <a:extLst>
              <a:ext uri="{FF2B5EF4-FFF2-40B4-BE49-F238E27FC236}">
                <a16:creationId xmlns:a16="http://schemas.microsoft.com/office/drawing/2014/main" id="{DE8B53AB-D6A6-5B49-9D39-2B6568684172}"/>
              </a:ext>
            </a:extLst>
          </p:cNvPr>
          <p:cNvSpPr/>
          <p:nvPr/>
        </p:nvSpPr>
        <p:spPr>
          <a:xfrm>
            <a:off x="9528916" y="9474987"/>
            <a:ext cx="531980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creating.</a:t>
            </a:r>
          </a:p>
        </p:txBody>
      </p:sp>
      <p:sp>
        <p:nvSpPr>
          <p:cNvPr id="105" name="Rectangle 56">
            <a:extLst>
              <a:ext uri="{FF2B5EF4-FFF2-40B4-BE49-F238E27FC236}">
                <a16:creationId xmlns:a16="http://schemas.microsoft.com/office/drawing/2014/main" id="{42E8CE02-4700-2945-969C-7B97341BE5E9}"/>
              </a:ext>
            </a:extLst>
          </p:cNvPr>
          <p:cNvSpPr/>
          <p:nvPr/>
        </p:nvSpPr>
        <p:spPr>
          <a:xfrm>
            <a:off x="16570069" y="9474987"/>
            <a:ext cx="531980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creating.</a:t>
            </a:r>
          </a:p>
        </p:txBody>
      </p:sp>
    </p:spTree>
    <p:extLst>
      <p:ext uri="{BB962C8B-B14F-4D97-AF65-F5344CB8AC3E}">
        <p14:creationId xmlns:p14="http://schemas.microsoft.com/office/powerpoint/2010/main" val="3745065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B45F1B7-6593-9B4D-9C96-110B3F41FC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567479"/>
              </p:ext>
            </p:extLst>
          </p:nvPr>
        </p:nvGraphicFramePr>
        <p:xfrm>
          <a:off x="1875742" y="4396151"/>
          <a:ext cx="21122640" cy="7863581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74040537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3525202483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1307274769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581656809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1425625372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732491654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3211795461"/>
                    </a:ext>
                  </a:extLst>
                </a:gridCol>
              </a:tblGrid>
              <a:tr h="1466288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Sun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Mon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Tue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Wed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Thu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Fri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Sat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874052"/>
                  </a:ext>
                </a:extLst>
              </a:tr>
              <a:tr h="1210959">
                <a:tc>
                  <a:txBody>
                    <a:bodyPr/>
                    <a:lstStyle/>
                    <a:p>
                      <a:endParaRPr lang="en-US" sz="24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410396"/>
                  </a:ext>
                </a:extLst>
              </a:tr>
              <a:tr h="1205625"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6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7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8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9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558928"/>
                  </a:ext>
                </a:extLst>
              </a:tr>
              <a:tr h="1326903"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11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13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14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16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17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102173"/>
                  </a:ext>
                </a:extLst>
              </a:tr>
              <a:tr h="1326903"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18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24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700445"/>
                  </a:ext>
                </a:extLst>
              </a:tr>
              <a:tr h="1326903"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25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26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27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28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29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552715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2867F9A4-E806-4443-A787-FF85AB65BDC7}"/>
              </a:ext>
            </a:extLst>
          </p:cNvPr>
          <p:cNvSpPr txBox="1"/>
          <p:nvPr/>
        </p:nvSpPr>
        <p:spPr>
          <a:xfrm>
            <a:off x="15639033" y="6302696"/>
            <a:ext cx="5471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8C31946-BD80-7944-8F03-795009FF5A60}"/>
              </a:ext>
            </a:extLst>
          </p:cNvPr>
          <p:cNvSpPr txBox="1"/>
          <p:nvPr/>
        </p:nvSpPr>
        <p:spPr>
          <a:xfrm>
            <a:off x="17294838" y="11443107"/>
            <a:ext cx="5471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2614337-6FCE-E644-A845-41603DE1FF7D}"/>
              </a:ext>
            </a:extLst>
          </p:cNvPr>
          <p:cNvSpPr txBox="1"/>
          <p:nvPr/>
        </p:nvSpPr>
        <p:spPr>
          <a:xfrm>
            <a:off x="12698126" y="10133291"/>
            <a:ext cx="5471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54D3356-BF5F-E146-9D1A-B2D4E5D0EC0B}"/>
              </a:ext>
            </a:extLst>
          </p:cNvPr>
          <p:cNvSpPr txBox="1"/>
          <p:nvPr/>
        </p:nvSpPr>
        <p:spPr>
          <a:xfrm>
            <a:off x="4765089" y="8806705"/>
            <a:ext cx="5471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there.</a:t>
            </a:r>
          </a:p>
        </p:txBody>
      </p:sp>
    </p:spTree>
    <p:extLst>
      <p:ext uri="{BB962C8B-B14F-4D97-AF65-F5344CB8AC3E}">
        <p14:creationId xmlns:p14="http://schemas.microsoft.com/office/powerpoint/2010/main" val="1824978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C6210CB-7D97-E648-9CBB-652CA776D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772885"/>
              </p:ext>
            </p:extLst>
          </p:nvPr>
        </p:nvGraphicFramePr>
        <p:xfrm>
          <a:off x="2019741" y="4322292"/>
          <a:ext cx="9921240" cy="3778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>
                  <a:extLst>
                    <a:ext uri="{9D8B030D-6E8A-4147-A177-3AD203B41FA5}">
                      <a16:colId xmlns:a16="http://schemas.microsoft.com/office/drawing/2014/main" val="338277095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777154653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1185905281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71970911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166685247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601037126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3506166575"/>
                    </a:ext>
                  </a:extLst>
                </a:gridCol>
              </a:tblGrid>
              <a:tr h="572590">
                <a:tc gridSpan="7"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July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709551"/>
                  </a:ext>
                </a:extLst>
              </a:tr>
              <a:tr h="632862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Sun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Mon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Tue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Wed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Thu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Fri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Sat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41964"/>
                  </a:ext>
                </a:extLst>
              </a:tr>
              <a:tr h="513338"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959554"/>
                  </a:ext>
                </a:extLst>
              </a:tr>
              <a:tr h="513338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197614"/>
                  </a:ext>
                </a:extLst>
              </a:tr>
              <a:tr h="516392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820989"/>
                  </a:ext>
                </a:extLst>
              </a:tr>
              <a:tr h="513338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20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01047"/>
                  </a:ext>
                </a:extLst>
              </a:tr>
              <a:tr h="516392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27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717788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756E1C6-2A62-D94D-A692-2FE1B93862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181647"/>
              </p:ext>
            </p:extLst>
          </p:nvPr>
        </p:nvGraphicFramePr>
        <p:xfrm>
          <a:off x="12436669" y="4322292"/>
          <a:ext cx="9921240" cy="3778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>
                  <a:extLst>
                    <a:ext uri="{9D8B030D-6E8A-4147-A177-3AD203B41FA5}">
                      <a16:colId xmlns:a16="http://schemas.microsoft.com/office/drawing/2014/main" val="338277095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777154653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1185905281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71970911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166685247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601037126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3506166575"/>
                    </a:ext>
                  </a:extLst>
                </a:gridCol>
              </a:tblGrid>
              <a:tr h="572590">
                <a:tc gridSpan="7"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August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709551"/>
                  </a:ext>
                </a:extLst>
              </a:tr>
              <a:tr h="632862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Sun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Mon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Tue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Wed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Thu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Fri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Sat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41964"/>
                  </a:ext>
                </a:extLst>
              </a:tr>
              <a:tr h="513338"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959554"/>
                  </a:ext>
                </a:extLst>
              </a:tr>
              <a:tr h="513338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197614"/>
                  </a:ext>
                </a:extLst>
              </a:tr>
              <a:tr h="516392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820989"/>
                  </a:ext>
                </a:extLst>
              </a:tr>
              <a:tr h="513338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20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01047"/>
                  </a:ext>
                </a:extLst>
              </a:tr>
              <a:tr h="516392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27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717788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9127FA8-5699-1F40-BBFA-BC0D963D6B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658413"/>
              </p:ext>
            </p:extLst>
          </p:nvPr>
        </p:nvGraphicFramePr>
        <p:xfrm>
          <a:off x="2019741" y="8583848"/>
          <a:ext cx="9921240" cy="3778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>
                  <a:extLst>
                    <a:ext uri="{9D8B030D-6E8A-4147-A177-3AD203B41FA5}">
                      <a16:colId xmlns:a16="http://schemas.microsoft.com/office/drawing/2014/main" val="338277095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777154653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1185905281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71970911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166685247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601037126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3506166575"/>
                    </a:ext>
                  </a:extLst>
                </a:gridCol>
              </a:tblGrid>
              <a:tr h="572590">
                <a:tc gridSpan="7"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September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709551"/>
                  </a:ext>
                </a:extLst>
              </a:tr>
              <a:tr h="632862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Sun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Mon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Tue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Wed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Thu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Fri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Sat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41964"/>
                  </a:ext>
                </a:extLst>
              </a:tr>
              <a:tr h="513338"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959554"/>
                  </a:ext>
                </a:extLst>
              </a:tr>
              <a:tr h="513338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197614"/>
                  </a:ext>
                </a:extLst>
              </a:tr>
              <a:tr h="516392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820989"/>
                  </a:ext>
                </a:extLst>
              </a:tr>
              <a:tr h="513338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20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01047"/>
                  </a:ext>
                </a:extLst>
              </a:tr>
              <a:tr h="516392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27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717788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AE2455AF-FD5B-5E4D-AF3D-E5190DF70A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998495"/>
              </p:ext>
            </p:extLst>
          </p:nvPr>
        </p:nvGraphicFramePr>
        <p:xfrm>
          <a:off x="12450255" y="8583848"/>
          <a:ext cx="9921240" cy="3778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>
                  <a:extLst>
                    <a:ext uri="{9D8B030D-6E8A-4147-A177-3AD203B41FA5}">
                      <a16:colId xmlns:a16="http://schemas.microsoft.com/office/drawing/2014/main" val="338277095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777154653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1185905281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71970911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166685247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601037126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3506166575"/>
                    </a:ext>
                  </a:extLst>
                </a:gridCol>
              </a:tblGrid>
              <a:tr h="572590">
                <a:tc gridSpan="7"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October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E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709551"/>
                  </a:ext>
                </a:extLst>
              </a:tr>
              <a:tr h="632862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Sun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Mon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Tue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Wed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Thu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Fri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Sat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41964"/>
                  </a:ext>
                </a:extLst>
              </a:tr>
              <a:tr h="513338"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959554"/>
                  </a:ext>
                </a:extLst>
              </a:tr>
              <a:tr h="513338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197614"/>
                  </a:ext>
                </a:extLst>
              </a:tr>
              <a:tr h="516392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820989"/>
                  </a:ext>
                </a:extLst>
              </a:tr>
              <a:tr h="513338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20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01047"/>
                  </a:ext>
                </a:extLst>
              </a:tr>
              <a:tr h="516392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27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717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8219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A291990-E55F-3349-914A-3C352D473B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137029"/>
              </p:ext>
            </p:extLst>
          </p:nvPr>
        </p:nvGraphicFramePr>
        <p:xfrm>
          <a:off x="1845894" y="4466897"/>
          <a:ext cx="20685861" cy="636478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955123">
                  <a:extLst>
                    <a:ext uri="{9D8B030D-6E8A-4147-A177-3AD203B41FA5}">
                      <a16:colId xmlns:a16="http://schemas.microsoft.com/office/drawing/2014/main" val="740405370"/>
                    </a:ext>
                  </a:extLst>
                </a:gridCol>
                <a:gridCol w="2955123">
                  <a:extLst>
                    <a:ext uri="{9D8B030D-6E8A-4147-A177-3AD203B41FA5}">
                      <a16:colId xmlns:a16="http://schemas.microsoft.com/office/drawing/2014/main" val="3525202483"/>
                    </a:ext>
                  </a:extLst>
                </a:gridCol>
                <a:gridCol w="2955123">
                  <a:extLst>
                    <a:ext uri="{9D8B030D-6E8A-4147-A177-3AD203B41FA5}">
                      <a16:colId xmlns:a16="http://schemas.microsoft.com/office/drawing/2014/main" val="1307274769"/>
                    </a:ext>
                  </a:extLst>
                </a:gridCol>
                <a:gridCol w="2955123">
                  <a:extLst>
                    <a:ext uri="{9D8B030D-6E8A-4147-A177-3AD203B41FA5}">
                      <a16:colId xmlns:a16="http://schemas.microsoft.com/office/drawing/2014/main" val="2581656809"/>
                    </a:ext>
                  </a:extLst>
                </a:gridCol>
                <a:gridCol w="2955123">
                  <a:extLst>
                    <a:ext uri="{9D8B030D-6E8A-4147-A177-3AD203B41FA5}">
                      <a16:colId xmlns:a16="http://schemas.microsoft.com/office/drawing/2014/main" val="1425625372"/>
                    </a:ext>
                  </a:extLst>
                </a:gridCol>
                <a:gridCol w="2955123">
                  <a:extLst>
                    <a:ext uri="{9D8B030D-6E8A-4147-A177-3AD203B41FA5}">
                      <a16:colId xmlns:a16="http://schemas.microsoft.com/office/drawing/2014/main" val="732491654"/>
                    </a:ext>
                  </a:extLst>
                </a:gridCol>
                <a:gridCol w="2955123">
                  <a:extLst>
                    <a:ext uri="{9D8B030D-6E8A-4147-A177-3AD203B41FA5}">
                      <a16:colId xmlns:a16="http://schemas.microsoft.com/office/drawing/2014/main" val="3211795461"/>
                    </a:ext>
                  </a:extLst>
                </a:gridCol>
              </a:tblGrid>
              <a:tr h="894549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Sun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Mon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Tue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Wed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Thu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Fri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Sat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874052"/>
                  </a:ext>
                </a:extLst>
              </a:tr>
              <a:tr h="1094047"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4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6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410396"/>
                  </a:ext>
                </a:extLst>
              </a:tr>
              <a:tr h="1094047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8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9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13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558928"/>
                  </a:ext>
                </a:extLst>
              </a:tr>
              <a:tr h="1094047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14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16</a:t>
                      </a:r>
                      <a:b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</a:br>
                      <a:endParaRPr lang="en-US" sz="2000" b="0" i="0" dirty="0">
                        <a:solidFill>
                          <a:schemeClr val="tx1"/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17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18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19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102173"/>
                  </a:ext>
                </a:extLst>
              </a:tr>
              <a:tr h="1094047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21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23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24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26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27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700445"/>
                  </a:ext>
                </a:extLst>
              </a:tr>
              <a:tr h="1094047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28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29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31</a:t>
                      </a:r>
                      <a:br>
                        <a:rPr lang="en-US" sz="20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</a:br>
                      <a:endParaRPr lang="en-US" sz="2000" b="0" i="0" dirty="0">
                        <a:solidFill>
                          <a:schemeClr val="tx1"/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552715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F1035B1C-FDE0-6541-BFC1-BD10CE99348D}"/>
              </a:ext>
            </a:extLst>
          </p:cNvPr>
          <p:cNvGrpSpPr/>
          <p:nvPr/>
        </p:nvGrpSpPr>
        <p:grpSpPr>
          <a:xfrm>
            <a:off x="3013692" y="6791955"/>
            <a:ext cx="3814442" cy="551007"/>
            <a:chOff x="2392803" y="7422575"/>
            <a:chExt cx="3814442" cy="55100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3378816-9B5F-7A4F-B742-CF295CD9B6E5}"/>
                </a:ext>
              </a:extLst>
            </p:cNvPr>
            <p:cNvGrpSpPr/>
            <p:nvPr/>
          </p:nvGrpSpPr>
          <p:grpSpPr>
            <a:xfrm>
              <a:off x="2392803" y="7422575"/>
              <a:ext cx="551009" cy="551007"/>
              <a:chOff x="1876443" y="5905870"/>
              <a:chExt cx="526098" cy="526096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8C89AAC1-B84F-B841-954F-075BC482A6C8}"/>
                  </a:ext>
                </a:extLst>
              </p:cNvPr>
              <p:cNvSpPr/>
              <p:nvPr/>
            </p:nvSpPr>
            <p:spPr>
              <a:xfrm>
                <a:off x="1876443" y="5905870"/>
                <a:ext cx="526098" cy="52609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854E38E1-8858-B442-8134-D4C1940A2C95}"/>
                  </a:ext>
                </a:extLst>
              </p:cNvPr>
              <p:cNvSpPr/>
              <p:nvPr/>
            </p:nvSpPr>
            <p:spPr>
              <a:xfrm rot="18641522">
                <a:off x="1995291" y="6074952"/>
                <a:ext cx="288401" cy="144600"/>
              </a:xfrm>
              <a:custGeom>
                <a:avLst/>
                <a:gdLst>
                  <a:gd name="connsiteX0" fmla="*/ 985393 w 985393"/>
                  <a:gd name="connsiteY0" fmla="*/ 368555 h 494061"/>
                  <a:gd name="connsiteX1" fmla="*/ 985392 w 985393"/>
                  <a:gd name="connsiteY1" fmla="*/ 494061 h 494061"/>
                  <a:gd name="connsiteX2" fmla="*/ 11 w 985393"/>
                  <a:gd name="connsiteY2" fmla="*/ 494061 h 494061"/>
                  <a:gd name="connsiteX3" fmla="*/ 11 w 985393"/>
                  <a:gd name="connsiteY3" fmla="*/ 493059 h 494061"/>
                  <a:gd name="connsiteX4" fmla="*/ 0 w 985393"/>
                  <a:gd name="connsiteY4" fmla="*/ 493059 h 494061"/>
                  <a:gd name="connsiteX5" fmla="*/ 0 w 985393"/>
                  <a:gd name="connsiteY5" fmla="*/ 0 h 494061"/>
                  <a:gd name="connsiteX6" fmla="*/ 125506 w 985393"/>
                  <a:gd name="connsiteY6" fmla="*/ 0 h 494061"/>
                  <a:gd name="connsiteX7" fmla="*/ 125506 w 985393"/>
                  <a:gd name="connsiteY7" fmla="*/ 368555 h 494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85393" h="494061">
                    <a:moveTo>
                      <a:pt x="985393" y="368555"/>
                    </a:moveTo>
                    <a:lnTo>
                      <a:pt x="985392" y="494061"/>
                    </a:lnTo>
                    <a:lnTo>
                      <a:pt x="11" y="494061"/>
                    </a:lnTo>
                    <a:lnTo>
                      <a:pt x="11" y="493059"/>
                    </a:lnTo>
                    <a:lnTo>
                      <a:pt x="0" y="493059"/>
                    </a:lnTo>
                    <a:lnTo>
                      <a:pt x="0" y="0"/>
                    </a:lnTo>
                    <a:lnTo>
                      <a:pt x="125506" y="0"/>
                    </a:lnTo>
                    <a:lnTo>
                      <a:pt x="125506" y="3685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Title 1">
              <a:extLst>
                <a:ext uri="{FF2B5EF4-FFF2-40B4-BE49-F238E27FC236}">
                  <a16:creationId xmlns:a16="http://schemas.microsoft.com/office/drawing/2014/main" id="{116CB118-72CD-1644-9E6E-2582063BCCCF}"/>
                </a:ext>
              </a:extLst>
            </p:cNvPr>
            <p:cNvSpPr txBox="1">
              <a:spLocks/>
            </p:cNvSpPr>
            <p:nvPr/>
          </p:nvSpPr>
          <p:spPr>
            <a:xfrm>
              <a:off x="3106557" y="7511501"/>
              <a:ext cx="3100688" cy="39857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Awareness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FC5515-CB08-5046-8F22-0BE6EE471298}"/>
              </a:ext>
            </a:extLst>
          </p:cNvPr>
          <p:cNvGrpSpPr/>
          <p:nvPr/>
        </p:nvGrpSpPr>
        <p:grpSpPr>
          <a:xfrm>
            <a:off x="8932353" y="7942551"/>
            <a:ext cx="3814442" cy="551007"/>
            <a:chOff x="2392803" y="7422575"/>
            <a:chExt cx="3814442" cy="55100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31E189F-AC80-E74F-AA91-947A4CCFBFC0}"/>
                </a:ext>
              </a:extLst>
            </p:cNvPr>
            <p:cNvGrpSpPr/>
            <p:nvPr/>
          </p:nvGrpSpPr>
          <p:grpSpPr>
            <a:xfrm>
              <a:off x="2392803" y="7422575"/>
              <a:ext cx="551009" cy="551007"/>
              <a:chOff x="1876443" y="5905870"/>
              <a:chExt cx="526098" cy="526096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625243CB-9E9C-8945-A1EA-2AA66857A964}"/>
                  </a:ext>
                </a:extLst>
              </p:cNvPr>
              <p:cNvSpPr/>
              <p:nvPr/>
            </p:nvSpPr>
            <p:spPr>
              <a:xfrm>
                <a:off x="1876443" y="5905870"/>
                <a:ext cx="526098" cy="5260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68F21295-A94E-564A-899B-3882ECCDAEBD}"/>
                  </a:ext>
                </a:extLst>
              </p:cNvPr>
              <p:cNvSpPr/>
              <p:nvPr/>
            </p:nvSpPr>
            <p:spPr>
              <a:xfrm rot="18641522">
                <a:off x="1995291" y="6074952"/>
                <a:ext cx="288401" cy="144600"/>
              </a:xfrm>
              <a:custGeom>
                <a:avLst/>
                <a:gdLst>
                  <a:gd name="connsiteX0" fmla="*/ 985393 w 985393"/>
                  <a:gd name="connsiteY0" fmla="*/ 368555 h 494061"/>
                  <a:gd name="connsiteX1" fmla="*/ 985392 w 985393"/>
                  <a:gd name="connsiteY1" fmla="*/ 494061 h 494061"/>
                  <a:gd name="connsiteX2" fmla="*/ 11 w 985393"/>
                  <a:gd name="connsiteY2" fmla="*/ 494061 h 494061"/>
                  <a:gd name="connsiteX3" fmla="*/ 11 w 985393"/>
                  <a:gd name="connsiteY3" fmla="*/ 493059 h 494061"/>
                  <a:gd name="connsiteX4" fmla="*/ 0 w 985393"/>
                  <a:gd name="connsiteY4" fmla="*/ 493059 h 494061"/>
                  <a:gd name="connsiteX5" fmla="*/ 0 w 985393"/>
                  <a:gd name="connsiteY5" fmla="*/ 0 h 494061"/>
                  <a:gd name="connsiteX6" fmla="*/ 125506 w 985393"/>
                  <a:gd name="connsiteY6" fmla="*/ 0 h 494061"/>
                  <a:gd name="connsiteX7" fmla="*/ 125506 w 985393"/>
                  <a:gd name="connsiteY7" fmla="*/ 368555 h 494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85393" h="494061">
                    <a:moveTo>
                      <a:pt x="985393" y="368555"/>
                    </a:moveTo>
                    <a:lnTo>
                      <a:pt x="985392" y="494061"/>
                    </a:lnTo>
                    <a:lnTo>
                      <a:pt x="11" y="494061"/>
                    </a:lnTo>
                    <a:lnTo>
                      <a:pt x="11" y="493059"/>
                    </a:lnTo>
                    <a:lnTo>
                      <a:pt x="0" y="493059"/>
                    </a:lnTo>
                    <a:lnTo>
                      <a:pt x="0" y="0"/>
                    </a:lnTo>
                    <a:lnTo>
                      <a:pt x="125506" y="0"/>
                    </a:lnTo>
                    <a:lnTo>
                      <a:pt x="125506" y="3685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itle 1">
              <a:extLst>
                <a:ext uri="{FF2B5EF4-FFF2-40B4-BE49-F238E27FC236}">
                  <a16:creationId xmlns:a16="http://schemas.microsoft.com/office/drawing/2014/main" id="{CDAA060A-8E85-D342-AC4A-6970DC4B2D29}"/>
                </a:ext>
              </a:extLst>
            </p:cNvPr>
            <p:cNvSpPr txBox="1">
              <a:spLocks/>
            </p:cNvSpPr>
            <p:nvPr/>
          </p:nvSpPr>
          <p:spPr>
            <a:xfrm>
              <a:off x="3106557" y="7511501"/>
              <a:ext cx="3100688" cy="39857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Knowledge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0146A9B-5428-804B-A2AD-2998232D131A}"/>
              </a:ext>
            </a:extLst>
          </p:cNvPr>
          <p:cNvGrpSpPr/>
          <p:nvPr/>
        </p:nvGrpSpPr>
        <p:grpSpPr>
          <a:xfrm>
            <a:off x="11841808" y="9139584"/>
            <a:ext cx="3814442" cy="551007"/>
            <a:chOff x="2392803" y="7422575"/>
            <a:chExt cx="3814442" cy="55100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D18FEA7-97DB-1C41-973A-7465E65FD013}"/>
                </a:ext>
              </a:extLst>
            </p:cNvPr>
            <p:cNvGrpSpPr/>
            <p:nvPr/>
          </p:nvGrpSpPr>
          <p:grpSpPr>
            <a:xfrm>
              <a:off x="2392803" y="7422575"/>
              <a:ext cx="551009" cy="551007"/>
              <a:chOff x="1876443" y="5905870"/>
              <a:chExt cx="526098" cy="526096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8D9D85D1-8301-7A40-8141-7AA08291083D}"/>
                  </a:ext>
                </a:extLst>
              </p:cNvPr>
              <p:cNvSpPr/>
              <p:nvPr/>
            </p:nvSpPr>
            <p:spPr>
              <a:xfrm>
                <a:off x="1876443" y="5905870"/>
                <a:ext cx="526098" cy="52609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A1EFCFAF-55B2-654B-93E9-63CEADB04188}"/>
                  </a:ext>
                </a:extLst>
              </p:cNvPr>
              <p:cNvSpPr/>
              <p:nvPr/>
            </p:nvSpPr>
            <p:spPr>
              <a:xfrm rot="18641522">
                <a:off x="1995291" y="6074952"/>
                <a:ext cx="288401" cy="144600"/>
              </a:xfrm>
              <a:custGeom>
                <a:avLst/>
                <a:gdLst>
                  <a:gd name="connsiteX0" fmla="*/ 985393 w 985393"/>
                  <a:gd name="connsiteY0" fmla="*/ 368555 h 494061"/>
                  <a:gd name="connsiteX1" fmla="*/ 985392 w 985393"/>
                  <a:gd name="connsiteY1" fmla="*/ 494061 h 494061"/>
                  <a:gd name="connsiteX2" fmla="*/ 11 w 985393"/>
                  <a:gd name="connsiteY2" fmla="*/ 494061 h 494061"/>
                  <a:gd name="connsiteX3" fmla="*/ 11 w 985393"/>
                  <a:gd name="connsiteY3" fmla="*/ 493059 h 494061"/>
                  <a:gd name="connsiteX4" fmla="*/ 0 w 985393"/>
                  <a:gd name="connsiteY4" fmla="*/ 493059 h 494061"/>
                  <a:gd name="connsiteX5" fmla="*/ 0 w 985393"/>
                  <a:gd name="connsiteY5" fmla="*/ 0 h 494061"/>
                  <a:gd name="connsiteX6" fmla="*/ 125506 w 985393"/>
                  <a:gd name="connsiteY6" fmla="*/ 0 h 494061"/>
                  <a:gd name="connsiteX7" fmla="*/ 125506 w 985393"/>
                  <a:gd name="connsiteY7" fmla="*/ 368555 h 494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85393" h="494061">
                    <a:moveTo>
                      <a:pt x="985393" y="368555"/>
                    </a:moveTo>
                    <a:lnTo>
                      <a:pt x="985392" y="494061"/>
                    </a:lnTo>
                    <a:lnTo>
                      <a:pt x="11" y="494061"/>
                    </a:lnTo>
                    <a:lnTo>
                      <a:pt x="11" y="493059"/>
                    </a:lnTo>
                    <a:lnTo>
                      <a:pt x="0" y="493059"/>
                    </a:lnTo>
                    <a:lnTo>
                      <a:pt x="0" y="0"/>
                    </a:lnTo>
                    <a:lnTo>
                      <a:pt x="125506" y="0"/>
                    </a:lnTo>
                    <a:lnTo>
                      <a:pt x="125506" y="3685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F2B8F0B6-7A54-C64B-AD8F-16E59F085CA2}"/>
                </a:ext>
              </a:extLst>
            </p:cNvPr>
            <p:cNvSpPr txBox="1">
              <a:spLocks/>
            </p:cNvSpPr>
            <p:nvPr/>
          </p:nvSpPr>
          <p:spPr>
            <a:xfrm>
              <a:off x="3106557" y="7511501"/>
              <a:ext cx="3100688" cy="39857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Reinforcement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3C25302-87D4-E748-BFFA-42A751D2F8E5}"/>
              </a:ext>
            </a:extLst>
          </p:cNvPr>
          <p:cNvGrpSpPr/>
          <p:nvPr/>
        </p:nvGrpSpPr>
        <p:grpSpPr>
          <a:xfrm>
            <a:off x="14900891" y="6791956"/>
            <a:ext cx="3814442" cy="551007"/>
            <a:chOff x="2392803" y="7422575"/>
            <a:chExt cx="3814442" cy="551007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4782507-C2B6-6A44-BFF5-E0C3F6D0725B}"/>
                </a:ext>
              </a:extLst>
            </p:cNvPr>
            <p:cNvGrpSpPr/>
            <p:nvPr/>
          </p:nvGrpSpPr>
          <p:grpSpPr>
            <a:xfrm>
              <a:off x="2392803" y="7422575"/>
              <a:ext cx="551009" cy="551007"/>
              <a:chOff x="1876443" y="5905870"/>
              <a:chExt cx="526098" cy="526096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6006E076-014D-4E4C-92E7-97407452F1C9}"/>
                  </a:ext>
                </a:extLst>
              </p:cNvPr>
              <p:cNvSpPr/>
              <p:nvPr/>
            </p:nvSpPr>
            <p:spPr>
              <a:xfrm>
                <a:off x="1876443" y="5905870"/>
                <a:ext cx="526098" cy="52609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CD979862-A286-994D-B139-907918465AA2}"/>
                  </a:ext>
                </a:extLst>
              </p:cNvPr>
              <p:cNvSpPr/>
              <p:nvPr/>
            </p:nvSpPr>
            <p:spPr>
              <a:xfrm rot="18641522">
                <a:off x="1995291" y="6074952"/>
                <a:ext cx="288401" cy="144600"/>
              </a:xfrm>
              <a:custGeom>
                <a:avLst/>
                <a:gdLst>
                  <a:gd name="connsiteX0" fmla="*/ 985393 w 985393"/>
                  <a:gd name="connsiteY0" fmla="*/ 368555 h 494061"/>
                  <a:gd name="connsiteX1" fmla="*/ 985392 w 985393"/>
                  <a:gd name="connsiteY1" fmla="*/ 494061 h 494061"/>
                  <a:gd name="connsiteX2" fmla="*/ 11 w 985393"/>
                  <a:gd name="connsiteY2" fmla="*/ 494061 h 494061"/>
                  <a:gd name="connsiteX3" fmla="*/ 11 w 985393"/>
                  <a:gd name="connsiteY3" fmla="*/ 493059 h 494061"/>
                  <a:gd name="connsiteX4" fmla="*/ 0 w 985393"/>
                  <a:gd name="connsiteY4" fmla="*/ 493059 h 494061"/>
                  <a:gd name="connsiteX5" fmla="*/ 0 w 985393"/>
                  <a:gd name="connsiteY5" fmla="*/ 0 h 494061"/>
                  <a:gd name="connsiteX6" fmla="*/ 125506 w 985393"/>
                  <a:gd name="connsiteY6" fmla="*/ 0 h 494061"/>
                  <a:gd name="connsiteX7" fmla="*/ 125506 w 985393"/>
                  <a:gd name="connsiteY7" fmla="*/ 368555 h 494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85393" h="494061">
                    <a:moveTo>
                      <a:pt x="985393" y="368555"/>
                    </a:moveTo>
                    <a:lnTo>
                      <a:pt x="985392" y="494061"/>
                    </a:lnTo>
                    <a:lnTo>
                      <a:pt x="11" y="494061"/>
                    </a:lnTo>
                    <a:lnTo>
                      <a:pt x="11" y="493059"/>
                    </a:lnTo>
                    <a:lnTo>
                      <a:pt x="0" y="493059"/>
                    </a:lnTo>
                    <a:lnTo>
                      <a:pt x="0" y="0"/>
                    </a:lnTo>
                    <a:lnTo>
                      <a:pt x="125506" y="0"/>
                    </a:lnTo>
                    <a:lnTo>
                      <a:pt x="125506" y="3685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Title 1">
              <a:extLst>
                <a:ext uri="{FF2B5EF4-FFF2-40B4-BE49-F238E27FC236}">
                  <a16:creationId xmlns:a16="http://schemas.microsoft.com/office/drawing/2014/main" id="{DE4EEFEF-5E29-BB4D-92A7-8CE9E2C5C0BE}"/>
                </a:ext>
              </a:extLst>
            </p:cNvPr>
            <p:cNvSpPr txBox="1">
              <a:spLocks/>
            </p:cNvSpPr>
            <p:nvPr/>
          </p:nvSpPr>
          <p:spPr>
            <a:xfrm>
              <a:off x="3106557" y="7511501"/>
              <a:ext cx="3100688" cy="39857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Desire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192BB3B-00FE-3148-BA08-C66ED955769B}"/>
              </a:ext>
            </a:extLst>
          </p:cNvPr>
          <p:cNvGrpSpPr/>
          <p:nvPr/>
        </p:nvGrpSpPr>
        <p:grpSpPr>
          <a:xfrm>
            <a:off x="1953208" y="11852021"/>
            <a:ext cx="20597357" cy="954107"/>
            <a:chOff x="1613964" y="11915082"/>
            <a:chExt cx="20597357" cy="954107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733CA85-3553-6F47-BB8E-9D55C3ACCBBB}"/>
                </a:ext>
              </a:extLst>
            </p:cNvPr>
            <p:cNvGrpSpPr/>
            <p:nvPr/>
          </p:nvGrpSpPr>
          <p:grpSpPr>
            <a:xfrm>
              <a:off x="1613964" y="11915082"/>
              <a:ext cx="4515903" cy="954107"/>
              <a:chOff x="1867660" y="11981696"/>
              <a:chExt cx="4515903" cy="954107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A66090BE-73C2-7849-8895-EEC92C02FECA}"/>
                  </a:ext>
                </a:extLst>
              </p:cNvPr>
              <p:cNvSpPr/>
              <p:nvPr/>
            </p:nvSpPr>
            <p:spPr>
              <a:xfrm>
                <a:off x="1867660" y="12073242"/>
                <a:ext cx="332233" cy="33223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47" name="Rectangle 56">
                <a:extLst>
                  <a:ext uri="{FF2B5EF4-FFF2-40B4-BE49-F238E27FC236}">
                    <a16:creationId xmlns:a16="http://schemas.microsoft.com/office/drawing/2014/main" id="{1A8ACC3B-DCD6-9447-A268-FB9680430FAD}"/>
                  </a:ext>
                </a:extLst>
              </p:cNvPr>
              <p:cNvSpPr/>
              <p:nvPr/>
            </p:nvSpPr>
            <p:spPr>
              <a:xfrm>
                <a:off x="2331028" y="11981696"/>
                <a:ext cx="4052535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there.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EAFC4D4-E5BA-6442-9316-8EB9C08E0291}"/>
                </a:ext>
              </a:extLst>
            </p:cNvPr>
            <p:cNvGrpSpPr/>
            <p:nvPr/>
          </p:nvGrpSpPr>
          <p:grpSpPr>
            <a:xfrm>
              <a:off x="7011245" y="11915082"/>
              <a:ext cx="4515903" cy="954107"/>
              <a:chOff x="1867660" y="11981696"/>
              <a:chExt cx="4515903" cy="954107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D19283BD-CBB7-B54A-9D88-56A88709A90E}"/>
                  </a:ext>
                </a:extLst>
              </p:cNvPr>
              <p:cNvSpPr/>
              <p:nvPr/>
            </p:nvSpPr>
            <p:spPr>
              <a:xfrm>
                <a:off x="1867660" y="12073242"/>
                <a:ext cx="332233" cy="33223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43" name="Rectangle 56">
                <a:extLst>
                  <a:ext uri="{FF2B5EF4-FFF2-40B4-BE49-F238E27FC236}">
                    <a16:creationId xmlns:a16="http://schemas.microsoft.com/office/drawing/2014/main" id="{F5C5F0CB-8AC2-D94F-8089-14404B4C48E4}"/>
                  </a:ext>
                </a:extLst>
              </p:cNvPr>
              <p:cNvSpPr/>
              <p:nvPr/>
            </p:nvSpPr>
            <p:spPr>
              <a:xfrm>
                <a:off x="2331028" y="11981696"/>
                <a:ext cx="4052535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there.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B4A9615-ABCA-0748-BF00-E3C5A49A8998}"/>
                </a:ext>
              </a:extLst>
            </p:cNvPr>
            <p:cNvGrpSpPr/>
            <p:nvPr/>
          </p:nvGrpSpPr>
          <p:grpSpPr>
            <a:xfrm>
              <a:off x="12298137" y="11915082"/>
              <a:ext cx="4515903" cy="954107"/>
              <a:chOff x="1867660" y="11981696"/>
              <a:chExt cx="4515903" cy="954107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FCDDE916-00C3-834E-9A8B-45041C04A0AD}"/>
                  </a:ext>
                </a:extLst>
              </p:cNvPr>
              <p:cNvSpPr/>
              <p:nvPr/>
            </p:nvSpPr>
            <p:spPr>
              <a:xfrm>
                <a:off x="1867660" y="12073242"/>
                <a:ext cx="332233" cy="33223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41" name="Rectangle 56">
                <a:extLst>
                  <a:ext uri="{FF2B5EF4-FFF2-40B4-BE49-F238E27FC236}">
                    <a16:creationId xmlns:a16="http://schemas.microsoft.com/office/drawing/2014/main" id="{71A2D995-9060-8348-B453-ED942D24DB8F}"/>
                  </a:ext>
                </a:extLst>
              </p:cNvPr>
              <p:cNvSpPr/>
              <p:nvPr/>
            </p:nvSpPr>
            <p:spPr>
              <a:xfrm>
                <a:off x="2331028" y="11981696"/>
                <a:ext cx="4052535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there.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93A5DAD-7E6A-E94F-A7E9-11734991151D}"/>
                </a:ext>
              </a:extLst>
            </p:cNvPr>
            <p:cNvGrpSpPr/>
            <p:nvPr/>
          </p:nvGrpSpPr>
          <p:grpSpPr>
            <a:xfrm>
              <a:off x="17695418" y="11915082"/>
              <a:ext cx="4515903" cy="954107"/>
              <a:chOff x="1867660" y="11981696"/>
              <a:chExt cx="4515903" cy="954107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A79E7D1E-60B4-0C4B-B535-61BCA720C22F}"/>
                  </a:ext>
                </a:extLst>
              </p:cNvPr>
              <p:cNvSpPr/>
              <p:nvPr/>
            </p:nvSpPr>
            <p:spPr>
              <a:xfrm>
                <a:off x="1867660" y="12073242"/>
                <a:ext cx="332233" cy="33223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9" name="Rectangle 56">
                <a:extLst>
                  <a:ext uri="{FF2B5EF4-FFF2-40B4-BE49-F238E27FC236}">
                    <a16:creationId xmlns:a16="http://schemas.microsoft.com/office/drawing/2014/main" id="{9EE60510-E690-6F48-9043-58C1A33F9937}"/>
                  </a:ext>
                </a:extLst>
              </p:cNvPr>
              <p:cNvSpPr/>
              <p:nvPr/>
            </p:nvSpPr>
            <p:spPr>
              <a:xfrm>
                <a:off x="2331028" y="11981696"/>
                <a:ext cx="4052535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4241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C0BA246E-E965-A44E-A622-0C789A6954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823577"/>
              </p:ext>
            </p:extLst>
          </p:nvPr>
        </p:nvGraphicFramePr>
        <p:xfrm>
          <a:off x="1862654" y="4603531"/>
          <a:ext cx="12389377" cy="7441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99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99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9911">
                  <a:extLst>
                    <a:ext uri="{9D8B030D-6E8A-4147-A177-3AD203B41FA5}">
                      <a16:colId xmlns:a16="http://schemas.microsoft.com/office/drawing/2014/main" val="595203637"/>
                    </a:ext>
                  </a:extLst>
                </a:gridCol>
                <a:gridCol w="1769911">
                  <a:extLst>
                    <a:ext uri="{9D8B030D-6E8A-4147-A177-3AD203B41FA5}">
                      <a16:colId xmlns:a16="http://schemas.microsoft.com/office/drawing/2014/main" val="1350958320"/>
                    </a:ext>
                  </a:extLst>
                </a:gridCol>
                <a:gridCol w="1769911">
                  <a:extLst>
                    <a:ext uri="{9D8B030D-6E8A-4147-A177-3AD203B41FA5}">
                      <a16:colId xmlns:a16="http://schemas.microsoft.com/office/drawing/2014/main" val="1557701613"/>
                    </a:ext>
                  </a:extLst>
                </a:gridCol>
                <a:gridCol w="1769911">
                  <a:extLst>
                    <a:ext uri="{9D8B030D-6E8A-4147-A177-3AD203B41FA5}">
                      <a16:colId xmlns:a16="http://schemas.microsoft.com/office/drawing/2014/main" val="997242404"/>
                    </a:ext>
                  </a:extLst>
                </a:gridCol>
              </a:tblGrid>
              <a:tr h="1166973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ea typeface="Lato" panose="020F0502020204030203" pitchFamily="34" charset="0"/>
                          <a:cs typeface="Poppins Medium" pitchFamily="2" charset="77"/>
                        </a:rPr>
                        <a:t>Sun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ea typeface="Lato" panose="020F0502020204030203" pitchFamily="34" charset="0"/>
                          <a:cs typeface="Poppins Medium" pitchFamily="2" charset="77"/>
                        </a:rPr>
                        <a:t>Mon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ea typeface="Lato" panose="020F0502020204030203" pitchFamily="34" charset="0"/>
                          <a:cs typeface="Poppins Medium" pitchFamily="2" charset="77"/>
                        </a:rPr>
                        <a:t>Tue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ea typeface="Lato" panose="020F0502020204030203" pitchFamily="34" charset="0"/>
                          <a:cs typeface="Poppins Medium" pitchFamily="2" charset="77"/>
                        </a:rPr>
                        <a:t>Wed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ea typeface="Lato" panose="020F0502020204030203" pitchFamily="34" charset="0"/>
                          <a:cs typeface="Poppins Medium" pitchFamily="2" charset="77"/>
                        </a:rPr>
                        <a:t>Thu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ea typeface="Lato" panose="020F0502020204030203" pitchFamily="34" charset="0"/>
                          <a:cs typeface="Poppins Medium" pitchFamily="2" charset="77"/>
                        </a:rPr>
                        <a:t>Fri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ea typeface="Lato" panose="020F0502020204030203" pitchFamily="34" charset="0"/>
                          <a:cs typeface="Poppins Medium" pitchFamily="2" charset="77"/>
                        </a:rPr>
                        <a:t>Sat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7077"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31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6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7077"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7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8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9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11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13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7077"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14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15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16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17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18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20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97077"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21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22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24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25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26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27</a:t>
                      </a:r>
                    </a:p>
                  </a:txBody>
                  <a:tcPr marL="180000" marT="18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86046"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28</a:t>
                      </a:r>
                    </a:p>
                  </a:txBody>
                  <a:tcPr marL="180000" marR="124305" marT="180000" marB="6215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29</a:t>
                      </a:r>
                    </a:p>
                  </a:txBody>
                  <a:tcPr marL="180000" marR="124305" marT="180000" marB="6215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30</a:t>
                      </a:r>
                    </a:p>
                  </a:txBody>
                  <a:tcPr marL="180000" marR="124305" marT="180000" marB="6215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31</a:t>
                      </a:r>
                    </a:p>
                  </a:txBody>
                  <a:tcPr marL="180000" marR="124305" marT="180000" marB="6215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 marL="180000" marR="124305" marT="180000" marB="6215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 marL="180000" marR="124305" marT="180000" marB="6215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 marL="180000" marR="124305" marT="180000" marB="6215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6C253C7E-1826-E241-B5AB-37F378E2271D}"/>
              </a:ext>
            </a:extLst>
          </p:cNvPr>
          <p:cNvSpPr/>
          <p:nvPr/>
        </p:nvSpPr>
        <p:spPr>
          <a:xfrm>
            <a:off x="15261020" y="4603531"/>
            <a:ext cx="7756634" cy="312157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56">
            <a:extLst>
              <a:ext uri="{FF2B5EF4-FFF2-40B4-BE49-F238E27FC236}">
                <a16:creationId xmlns:a16="http://schemas.microsoft.com/office/drawing/2014/main" id="{10E1FCA2-3481-3F41-BE1C-35B71795CDCE}"/>
              </a:ext>
            </a:extLst>
          </p:cNvPr>
          <p:cNvSpPr/>
          <p:nvPr/>
        </p:nvSpPr>
        <p:spPr>
          <a:xfrm>
            <a:off x="15261019" y="8799532"/>
            <a:ext cx="77566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creating.</a:t>
            </a:r>
          </a:p>
        </p:txBody>
      </p:sp>
      <p:sp>
        <p:nvSpPr>
          <p:cNvPr id="68" name="Rectangle 56">
            <a:extLst>
              <a:ext uri="{FF2B5EF4-FFF2-40B4-BE49-F238E27FC236}">
                <a16:creationId xmlns:a16="http://schemas.microsoft.com/office/drawing/2014/main" id="{908F13D8-B4FE-7946-A39A-9F66E45C1A1C}"/>
              </a:ext>
            </a:extLst>
          </p:cNvPr>
          <p:cNvSpPr/>
          <p:nvPr/>
        </p:nvSpPr>
        <p:spPr>
          <a:xfrm>
            <a:off x="15261019" y="10659863"/>
            <a:ext cx="77566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0491CE-9056-4440-91E3-C3FBB0FDD240}"/>
              </a:ext>
            </a:extLst>
          </p:cNvPr>
          <p:cNvSpPr/>
          <p:nvPr/>
        </p:nvSpPr>
        <p:spPr>
          <a:xfrm>
            <a:off x="15915174" y="5331282"/>
            <a:ext cx="64483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Light" panose="020F0502020204030203" pitchFamily="34" charset="0"/>
                <a:cs typeface="Poppins Medium" pitchFamily="2" charset="77"/>
              </a:rPr>
              <a:t>Marketing is the study and management of exchange relationships. </a:t>
            </a:r>
            <a:endParaRPr 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7832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9DFE51E-600D-D746-8B95-66F21B49F45E}"/>
              </a:ext>
            </a:extLst>
          </p:cNvPr>
          <p:cNvSpPr/>
          <p:nvPr/>
        </p:nvSpPr>
        <p:spPr>
          <a:xfrm>
            <a:off x="2189009" y="8301121"/>
            <a:ext cx="3396261" cy="4271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3E76F49-E0BB-6345-8060-A86B4E25A543}"/>
              </a:ext>
            </a:extLst>
          </p:cNvPr>
          <p:cNvSpPr/>
          <p:nvPr/>
        </p:nvSpPr>
        <p:spPr>
          <a:xfrm>
            <a:off x="2636564" y="4639125"/>
            <a:ext cx="5619515" cy="74826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3848A8E-AC6A-3C4C-9460-F44FDC5C0541}"/>
              </a:ext>
            </a:extLst>
          </p:cNvPr>
          <p:cNvSpPr/>
          <p:nvPr/>
        </p:nvSpPr>
        <p:spPr>
          <a:xfrm>
            <a:off x="9174340" y="8301121"/>
            <a:ext cx="3396261" cy="42718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D3947DB-BB94-8245-B63F-239E94266067}"/>
              </a:ext>
            </a:extLst>
          </p:cNvPr>
          <p:cNvSpPr/>
          <p:nvPr/>
        </p:nvSpPr>
        <p:spPr>
          <a:xfrm>
            <a:off x="9621895" y="4639125"/>
            <a:ext cx="5619515" cy="74826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05FBEA6-D3FE-B94D-BD38-4226F5B9C6B3}"/>
              </a:ext>
            </a:extLst>
          </p:cNvPr>
          <p:cNvSpPr/>
          <p:nvPr/>
        </p:nvSpPr>
        <p:spPr>
          <a:xfrm>
            <a:off x="16159671" y="8301121"/>
            <a:ext cx="3396261" cy="42718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5FCF7F2-6A8F-234A-B436-4008B4FE129A}"/>
              </a:ext>
            </a:extLst>
          </p:cNvPr>
          <p:cNvSpPr/>
          <p:nvPr/>
        </p:nvSpPr>
        <p:spPr>
          <a:xfrm>
            <a:off x="16607226" y="4639125"/>
            <a:ext cx="5619515" cy="74826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uadroTexto 351">
            <a:extLst>
              <a:ext uri="{FF2B5EF4-FFF2-40B4-BE49-F238E27FC236}">
                <a16:creationId xmlns:a16="http://schemas.microsoft.com/office/drawing/2014/main" id="{4D469F31-0093-8243-8315-803D323F2853}"/>
              </a:ext>
            </a:extLst>
          </p:cNvPr>
          <p:cNvSpPr txBox="1"/>
          <p:nvPr/>
        </p:nvSpPr>
        <p:spPr>
          <a:xfrm>
            <a:off x="3248700" y="9378209"/>
            <a:ext cx="43952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 </a:t>
            </a:r>
          </a:p>
        </p:txBody>
      </p: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D25135FD-80BB-9E41-BCC2-9DC852D1222F}"/>
              </a:ext>
            </a:extLst>
          </p:cNvPr>
          <p:cNvSpPr txBox="1"/>
          <p:nvPr/>
        </p:nvSpPr>
        <p:spPr>
          <a:xfrm>
            <a:off x="3417625" y="8174997"/>
            <a:ext cx="4057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January</a:t>
            </a:r>
          </a:p>
        </p:txBody>
      </p:sp>
      <p:sp>
        <p:nvSpPr>
          <p:cNvPr id="40" name="CuadroTexto 351">
            <a:extLst>
              <a:ext uri="{FF2B5EF4-FFF2-40B4-BE49-F238E27FC236}">
                <a16:creationId xmlns:a16="http://schemas.microsoft.com/office/drawing/2014/main" id="{0490760E-BEE3-D141-BB9D-B32BA48B2D0C}"/>
              </a:ext>
            </a:extLst>
          </p:cNvPr>
          <p:cNvSpPr txBox="1"/>
          <p:nvPr/>
        </p:nvSpPr>
        <p:spPr>
          <a:xfrm>
            <a:off x="10234031" y="9378209"/>
            <a:ext cx="43952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 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3C5F7EA3-9847-3A4C-8EED-90264AD0D5E8}"/>
              </a:ext>
            </a:extLst>
          </p:cNvPr>
          <p:cNvSpPr txBox="1"/>
          <p:nvPr/>
        </p:nvSpPr>
        <p:spPr>
          <a:xfrm>
            <a:off x="10402956" y="8174997"/>
            <a:ext cx="4057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February</a:t>
            </a:r>
          </a:p>
        </p:txBody>
      </p:sp>
      <p:sp>
        <p:nvSpPr>
          <p:cNvPr id="42" name="CuadroTexto 351">
            <a:extLst>
              <a:ext uri="{FF2B5EF4-FFF2-40B4-BE49-F238E27FC236}">
                <a16:creationId xmlns:a16="http://schemas.microsoft.com/office/drawing/2014/main" id="{D0D3A7BF-75F5-5D46-8FD7-56FFEC980FCB}"/>
              </a:ext>
            </a:extLst>
          </p:cNvPr>
          <p:cNvSpPr txBox="1"/>
          <p:nvPr/>
        </p:nvSpPr>
        <p:spPr>
          <a:xfrm>
            <a:off x="17219362" y="9378209"/>
            <a:ext cx="43952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 </a:t>
            </a:r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5BB0CE13-F325-2B44-A18C-6CB440DA40B5}"/>
              </a:ext>
            </a:extLst>
          </p:cNvPr>
          <p:cNvSpPr txBox="1"/>
          <p:nvPr/>
        </p:nvSpPr>
        <p:spPr>
          <a:xfrm>
            <a:off x="17388287" y="8174997"/>
            <a:ext cx="4057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March</a:t>
            </a:r>
          </a:p>
        </p:txBody>
      </p:sp>
      <p:sp>
        <p:nvSpPr>
          <p:cNvPr id="63" name="Title 1">
            <a:extLst>
              <a:ext uri="{FF2B5EF4-FFF2-40B4-BE49-F238E27FC236}">
                <a16:creationId xmlns:a16="http://schemas.microsoft.com/office/drawing/2014/main" id="{FDD71CED-9B74-6444-8ED2-44F17A51DA54}"/>
              </a:ext>
            </a:extLst>
          </p:cNvPr>
          <p:cNvSpPr txBox="1">
            <a:spLocks/>
          </p:cNvSpPr>
          <p:nvPr/>
        </p:nvSpPr>
        <p:spPr>
          <a:xfrm>
            <a:off x="3501692" y="5759411"/>
            <a:ext cx="4000919" cy="196438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8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23</a:t>
            </a:r>
          </a:p>
        </p:txBody>
      </p:sp>
      <p:sp>
        <p:nvSpPr>
          <p:cNvPr id="64" name="Title 1">
            <a:extLst>
              <a:ext uri="{FF2B5EF4-FFF2-40B4-BE49-F238E27FC236}">
                <a16:creationId xmlns:a16="http://schemas.microsoft.com/office/drawing/2014/main" id="{A856E88F-0D05-7A4A-A2CC-F8AE66C8D594}"/>
              </a:ext>
            </a:extLst>
          </p:cNvPr>
          <p:cNvSpPr txBox="1">
            <a:spLocks/>
          </p:cNvSpPr>
          <p:nvPr/>
        </p:nvSpPr>
        <p:spPr>
          <a:xfrm>
            <a:off x="10490959" y="5759411"/>
            <a:ext cx="4000919" cy="196438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8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10</a:t>
            </a: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6ADDB2D9-F3F4-3041-91BC-4F02387DA7F7}"/>
              </a:ext>
            </a:extLst>
          </p:cNvPr>
          <p:cNvSpPr txBox="1">
            <a:spLocks/>
          </p:cNvSpPr>
          <p:nvPr/>
        </p:nvSpPr>
        <p:spPr>
          <a:xfrm>
            <a:off x="17388287" y="5759411"/>
            <a:ext cx="4000919" cy="196438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8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995662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6C35457-DD21-7E45-B7EA-B2F589462150}"/>
              </a:ext>
            </a:extLst>
          </p:cNvPr>
          <p:cNvGrpSpPr/>
          <p:nvPr/>
        </p:nvGrpSpPr>
        <p:grpSpPr>
          <a:xfrm>
            <a:off x="1627086" y="5885932"/>
            <a:ext cx="10049161" cy="5259190"/>
            <a:chOff x="1952804" y="5849398"/>
            <a:chExt cx="11226302" cy="587524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945A1F7-7669-2C49-9E10-5E96D8D291F3}"/>
                </a:ext>
              </a:extLst>
            </p:cNvPr>
            <p:cNvGrpSpPr/>
            <p:nvPr/>
          </p:nvGrpSpPr>
          <p:grpSpPr>
            <a:xfrm>
              <a:off x="1952804" y="5849398"/>
              <a:ext cx="11226302" cy="5875242"/>
              <a:chOff x="3843495" y="3719582"/>
              <a:chExt cx="16665602" cy="8244191"/>
            </a:xfrm>
            <a:solidFill>
              <a:schemeClr val="bg1">
                <a:lumMod val="50000"/>
                <a:alpha val="10000"/>
              </a:schemeClr>
            </a:solidFill>
          </p:grpSpPr>
          <p:sp>
            <p:nvSpPr>
              <p:cNvPr id="20" name="Freeform 781">
                <a:extLst>
                  <a:ext uri="{FF2B5EF4-FFF2-40B4-BE49-F238E27FC236}">
                    <a16:creationId xmlns:a16="http://schemas.microsoft.com/office/drawing/2014/main" id="{84624CE7-8CE6-3F42-8B21-AF59A511F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017" y="3757809"/>
                <a:ext cx="85988" cy="38227"/>
              </a:xfrm>
              <a:custGeom>
                <a:avLst/>
                <a:gdLst>
                  <a:gd name="T0" fmla="*/ 4 w 9"/>
                  <a:gd name="T1" fmla="*/ 3 h 4"/>
                  <a:gd name="T2" fmla="*/ 1 w 9"/>
                  <a:gd name="T3" fmla="*/ 2 h 4"/>
                  <a:gd name="T4" fmla="*/ 5 w 9"/>
                  <a:gd name="T5" fmla="*/ 2 h 4"/>
                  <a:gd name="T6" fmla="*/ 0 w 9"/>
                  <a:gd name="T7" fmla="*/ 0 h 4"/>
                  <a:gd name="T8" fmla="*/ 9 w 9"/>
                  <a:gd name="T9" fmla="*/ 2 h 4"/>
                  <a:gd name="T10" fmla="*/ 5 w 9"/>
                  <a:gd name="T11" fmla="*/ 2 h 4"/>
                  <a:gd name="T12" fmla="*/ 4 w 9"/>
                  <a:gd name="T13" fmla="*/ 3 h 4"/>
                  <a:gd name="T14" fmla="*/ 4 w 9"/>
                  <a:gd name="T1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4">
                    <a:moveTo>
                      <a:pt x="4" y="3"/>
                    </a:moveTo>
                    <a:cubicBezTo>
                      <a:pt x="4" y="3"/>
                      <a:pt x="1" y="2"/>
                      <a:pt x="1" y="2"/>
                    </a:cubicBezTo>
                    <a:cubicBezTo>
                      <a:pt x="1" y="2"/>
                      <a:pt x="4" y="2"/>
                      <a:pt x="5" y="2"/>
                    </a:cubicBezTo>
                    <a:cubicBezTo>
                      <a:pt x="3" y="1"/>
                      <a:pt x="1" y="2"/>
                      <a:pt x="0" y="0"/>
                    </a:cubicBezTo>
                    <a:cubicBezTo>
                      <a:pt x="1" y="1"/>
                      <a:pt x="8" y="0"/>
                      <a:pt x="9" y="2"/>
                    </a:cubicBezTo>
                    <a:cubicBezTo>
                      <a:pt x="9" y="2"/>
                      <a:pt x="6" y="2"/>
                      <a:pt x="5" y="2"/>
                    </a:cubicBezTo>
                    <a:cubicBezTo>
                      <a:pt x="5" y="2"/>
                      <a:pt x="7" y="4"/>
                      <a:pt x="4" y="3"/>
                    </a:cubicBezTo>
                    <a:cubicBezTo>
                      <a:pt x="3" y="3"/>
                      <a:pt x="6" y="4"/>
                      <a:pt x="4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" name="Freeform 403">
                <a:extLst>
                  <a:ext uri="{FF2B5EF4-FFF2-40B4-BE49-F238E27FC236}">
                    <a16:creationId xmlns:a16="http://schemas.microsoft.com/office/drawing/2014/main" id="{C33DF6F3-C6CB-9948-8A8D-34B640513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9418" y="9558687"/>
                <a:ext cx="1904458" cy="1423937"/>
              </a:xfrm>
              <a:custGeom>
                <a:avLst/>
                <a:gdLst>
                  <a:gd name="T0" fmla="*/ 96 w 204"/>
                  <a:gd name="T1" fmla="*/ 3 h 152"/>
                  <a:gd name="T2" fmla="*/ 97 w 204"/>
                  <a:gd name="T3" fmla="*/ 7 h 152"/>
                  <a:gd name="T4" fmla="*/ 86 w 204"/>
                  <a:gd name="T5" fmla="*/ 13 h 152"/>
                  <a:gd name="T6" fmla="*/ 76 w 204"/>
                  <a:gd name="T7" fmla="*/ 24 h 152"/>
                  <a:gd name="T8" fmla="*/ 71 w 204"/>
                  <a:gd name="T9" fmla="*/ 15 h 152"/>
                  <a:gd name="T10" fmla="*/ 65 w 204"/>
                  <a:gd name="T11" fmla="*/ 19 h 152"/>
                  <a:gd name="T12" fmla="*/ 62 w 204"/>
                  <a:gd name="T13" fmla="*/ 22 h 152"/>
                  <a:gd name="T14" fmla="*/ 59 w 204"/>
                  <a:gd name="T15" fmla="*/ 26 h 152"/>
                  <a:gd name="T16" fmla="*/ 55 w 204"/>
                  <a:gd name="T17" fmla="*/ 33 h 152"/>
                  <a:gd name="T18" fmla="*/ 51 w 204"/>
                  <a:gd name="T19" fmla="*/ 30 h 152"/>
                  <a:gd name="T20" fmla="*/ 47 w 204"/>
                  <a:gd name="T21" fmla="*/ 38 h 152"/>
                  <a:gd name="T22" fmla="*/ 24 w 204"/>
                  <a:gd name="T23" fmla="*/ 50 h 152"/>
                  <a:gd name="T24" fmla="*/ 7 w 204"/>
                  <a:gd name="T25" fmla="*/ 60 h 152"/>
                  <a:gd name="T26" fmla="*/ 3 w 204"/>
                  <a:gd name="T27" fmla="*/ 68 h 152"/>
                  <a:gd name="T28" fmla="*/ 4 w 204"/>
                  <a:gd name="T29" fmla="*/ 82 h 152"/>
                  <a:gd name="T30" fmla="*/ 7 w 204"/>
                  <a:gd name="T31" fmla="*/ 91 h 152"/>
                  <a:gd name="T32" fmla="*/ 13 w 204"/>
                  <a:gd name="T33" fmla="*/ 106 h 152"/>
                  <a:gd name="T34" fmla="*/ 11 w 204"/>
                  <a:gd name="T35" fmla="*/ 121 h 152"/>
                  <a:gd name="T36" fmla="*/ 30 w 204"/>
                  <a:gd name="T37" fmla="*/ 125 h 152"/>
                  <a:gd name="T38" fmla="*/ 54 w 204"/>
                  <a:gd name="T39" fmla="*/ 121 h 152"/>
                  <a:gd name="T40" fmla="*/ 73 w 204"/>
                  <a:gd name="T41" fmla="*/ 112 h 152"/>
                  <a:gd name="T42" fmla="*/ 96 w 204"/>
                  <a:gd name="T43" fmla="*/ 111 h 152"/>
                  <a:gd name="T44" fmla="*/ 111 w 204"/>
                  <a:gd name="T45" fmla="*/ 121 h 152"/>
                  <a:gd name="T46" fmla="*/ 116 w 204"/>
                  <a:gd name="T47" fmla="*/ 125 h 152"/>
                  <a:gd name="T48" fmla="*/ 125 w 204"/>
                  <a:gd name="T49" fmla="*/ 120 h 152"/>
                  <a:gd name="T50" fmla="*/ 122 w 204"/>
                  <a:gd name="T51" fmla="*/ 129 h 152"/>
                  <a:gd name="T52" fmla="*/ 131 w 204"/>
                  <a:gd name="T53" fmla="*/ 132 h 152"/>
                  <a:gd name="T54" fmla="*/ 145 w 204"/>
                  <a:gd name="T55" fmla="*/ 147 h 152"/>
                  <a:gd name="T56" fmla="*/ 161 w 204"/>
                  <a:gd name="T57" fmla="*/ 145 h 152"/>
                  <a:gd name="T58" fmla="*/ 165 w 204"/>
                  <a:gd name="T59" fmla="*/ 149 h 152"/>
                  <a:gd name="T60" fmla="*/ 174 w 204"/>
                  <a:gd name="T61" fmla="*/ 145 h 152"/>
                  <a:gd name="T62" fmla="*/ 194 w 204"/>
                  <a:gd name="T63" fmla="*/ 118 h 152"/>
                  <a:gd name="T64" fmla="*/ 200 w 204"/>
                  <a:gd name="T65" fmla="*/ 108 h 152"/>
                  <a:gd name="T66" fmla="*/ 202 w 204"/>
                  <a:gd name="T67" fmla="*/ 96 h 152"/>
                  <a:gd name="T68" fmla="*/ 201 w 204"/>
                  <a:gd name="T69" fmla="*/ 83 h 152"/>
                  <a:gd name="T70" fmla="*/ 196 w 204"/>
                  <a:gd name="T71" fmla="*/ 70 h 152"/>
                  <a:gd name="T72" fmla="*/ 184 w 204"/>
                  <a:gd name="T73" fmla="*/ 59 h 152"/>
                  <a:gd name="T74" fmla="*/ 180 w 204"/>
                  <a:gd name="T75" fmla="*/ 50 h 152"/>
                  <a:gd name="T76" fmla="*/ 166 w 204"/>
                  <a:gd name="T77" fmla="*/ 36 h 152"/>
                  <a:gd name="T78" fmla="*/ 161 w 204"/>
                  <a:gd name="T79" fmla="*/ 20 h 152"/>
                  <a:gd name="T80" fmla="*/ 152 w 204"/>
                  <a:gd name="T81" fmla="*/ 8 h 152"/>
                  <a:gd name="T82" fmla="*/ 145 w 204"/>
                  <a:gd name="T83" fmla="*/ 6 h 152"/>
                  <a:gd name="T84" fmla="*/ 143 w 204"/>
                  <a:gd name="T85" fmla="*/ 16 h 152"/>
                  <a:gd name="T86" fmla="*/ 130 w 204"/>
                  <a:gd name="T87" fmla="*/ 31 h 152"/>
                  <a:gd name="T88" fmla="*/ 115 w 204"/>
                  <a:gd name="T89" fmla="*/ 17 h 152"/>
                  <a:gd name="T90" fmla="*/ 118 w 204"/>
                  <a:gd name="T91" fmla="*/ 11 h 152"/>
                  <a:gd name="T92" fmla="*/ 117 w 204"/>
                  <a:gd name="T93" fmla="*/ 8 h 152"/>
                  <a:gd name="T94" fmla="*/ 109 w 204"/>
                  <a:gd name="T95" fmla="*/ 7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4" h="152">
                    <a:moveTo>
                      <a:pt x="101" y="4"/>
                    </a:moveTo>
                    <a:cubicBezTo>
                      <a:pt x="99" y="4"/>
                      <a:pt x="98" y="2"/>
                      <a:pt x="96" y="2"/>
                    </a:cubicBezTo>
                    <a:cubicBezTo>
                      <a:pt x="95" y="1"/>
                      <a:pt x="95" y="2"/>
                      <a:pt x="96" y="3"/>
                    </a:cubicBezTo>
                    <a:cubicBezTo>
                      <a:pt x="96" y="4"/>
                      <a:pt x="98" y="3"/>
                      <a:pt x="98" y="3"/>
                    </a:cubicBezTo>
                    <a:cubicBezTo>
                      <a:pt x="99" y="4"/>
                      <a:pt x="98" y="6"/>
                      <a:pt x="99" y="6"/>
                    </a:cubicBezTo>
                    <a:cubicBezTo>
                      <a:pt x="99" y="7"/>
                      <a:pt x="98" y="7"/>
                      <a:pt x="97" y="7"/>
                    </a:cubicBezTo>
                    <a:cubicBezTo>
                      <a:pt x="96" y="8"/>
                      <a:pt x="95" y="8"/>
                      <a:pt x="94" y="8"/>
                    </a:cubicBezTo>
                    <a:cubicBezTo>
                      <a:pt x="92" y="7"/>
                      <a:pt x="92" y="8"/>
                      <a:pt x="90" y="8"/>
                    </a:cubicBezTo>
                    <a:cubicBezTo>
                      <a:pt x="87" y="9"/>
                      <a:pt x="88" y="12"/>
                      <a:pt x="86" y="13"/>
                    </a:cubicBezTo>
                    <a:cubicBezTo>
                      <a:pt x="84" y="15"/>
                      <a:pt x="83" y="18"/>
                      <a:pt x="84" y="20"/>
                    </a:cubicBezTo>
                    <a:cubicBezTo>
                      <a:pt x="86" y="23"/>
                      <a:pt x="81" y="21"/>
                      <a:pt x="80" y="21"/>
                    </a:cubicBezTo>
                    <a:cubicBezTo>
                      <a:pt x="79" y="21"/>
                      <a:pt x="76" y="24"/>
                      <a:pt x="76" y="24"/>
                    </a:cubicBezTo>
                    <a:cubicBezTo>
                      <a:pt x="76" y="24"/>
                      <a:pt x="75" y="19"/>
                      <a:pt x="74" y="18"/>
                    </a:cubicBezTo>
                    <a:cubicBezTo>
                      <a:pt x="74" y="17"/>
                      <a:pt x="73" y="17"/>
                      <a:pt x="72" y="17"/>
                    </a:cubicBezTo>
                    <a:cubicBezTo>
                      <a:pt x="71" y="16"/>
                      <a:pt x="71" y="16"/>
                      <a:pt x="71" y="15"/>
                    </a:cubicBezTo>
                    <a:cubicBezTo>
                      <a:pt x="70" y="14"/>
                      <a:pt x="70" y="16"/>
                      <a:pt x="70" y="17"/>
                    </a:cubicBezTo>
                    <a:cubicBezTo>
                      <a:pt x="69" y="17"/>
                      <a:pt x="68" y="17"/>
                      <a:pt x="68" y="16"/>
                    </a:cubicBezTo>
                    <a:cubicBezTo>
                      <a:pt x="66" y="16"/>
                      <a:pt x="67" y="20"/>
                      <a:pt x="65" y="19"/>
                    </a:cubicBezTo>
                    <a:cubicBezTo>
                      <a:pt x="65" y="19"/>
                      <a:pt x="64" y="18"/>
                      <a:pt x="64" y="18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0" y="18"/>
                      <a:pt x="62" y="22"/>
                      <a:pt x="62" y="22"/>
                    </a:cubicBezTo>
                    <a:cubicBezTo>
                      <a:pt x="62" y="22"/>
                      <a:pt x="60" y="22"/>
                      <a:pt x="60" y="22"/>
                    </a:cubicBezTo>
                    <a:cubicBezTo>
                      <a:pt x="60" y="23"/>
                      <a:pt x="61" y="23"/>
                      <a:pt x="61" y="23"/>
                    </a:cubicBezTo>
                    <a:cubicBezTo>
                      <a:pt x="60" y="25"/>
                      <a:pt x="59" y="23"/>
                      <a:pt x="59" y="26"/>
                    </a:cubicBezTo>
                    <a:cubicBezTo>
                      <a:pt x="59" y="27"/>
                      <a:pt x="60" y="27"/>
                      <a:pt x="60" y="28"/>
                    </a:cubicBezTo>
                    <a:cubicBezTo>
                      <a:pt x="60" y="30"/>
                      <a:pt x="53" y="26"/>
                      <a:pt x="53" y="29"/>
                    </a:cubicBezTo>
                    <a:cubicBezTo>
                      <a:pt x="53" y="30"/>
                      <a:pt x="57" y="32"/>
                      <a:pt x="55" y="33"/>
                    </a:cubicBezTo>
                    <a:cubicBezTo>
                      <a:pt x="54" y="33"/>
                      <a:pt x="54" y="32"/>
                      <a:pt x="54" y="33"/>
                    </a:cubicBezTo>
                    <a:cubicBezTo>
                      <a:pt x="53" y="34"/>
                      <a:pt x="53" y="34"/>
                      <a:pt x="52" y="33"/>
                    </a:cubicBezTo>
                    <a:cubicBezTo>
                      <a:pt x="51" y="33"/>
                      <a:pt x="52" y="31"/>
                      <a:pt x="51" y="30"/>
                    </a:cubicBezTo>
                    <a:cubicBezTo>
                      <a:pt x="50" y="28"/>
                      <a:pt x="48" y="32"/>
                      <a:pt x="47" y="33"/>
                    </a:cubicBezTo>
                    <a:cubicBezTo>
                      <a:pt x="47" y="34"/>
                      <a:pt x="46" y="35"/>
                      <a:pt x="46" y="36"/>
                    </a:cubicBezTo>
                    <a:cubicBezTo>
                      <a:pt x="46" y="36"/>
                      <a:pt x="47" y="37"/>
                      <a:pt x="47" y="38"/>
                    </a:cubicBezTo>
                    <a:cubicBezTo>
                      <a:pt x="47" y="38"/>
                      <a:pt x="45" y="40"/>
                      <a:pt x="44" y="41"/>
                    </a:cubicBezTo>
                    <a:cubicBezTo>
                      <a:pt x="41" y="44"/>
                      <a:pt x="38" y="46"/>
                      <a:pt x="34" y="47"/>
                    </a:cubicBezTo>
                    <a:cubicBezTo>
                      <a:pt x="31" y="47"/>
                      <a:pt x="28" y="49"/>
                      <a:pt x="24" y="50"/>
                    </a:cubicBezTo>
                    <a:cubicBezTo>
                      <a:pt x="21" y="51"/>
                      <a:pt x="18" y="51"/>
                      <a:pt x="15" y="53"/>
                    </a:cubicBezTo>
                    <a:cubicBezTo>
                      <a:pt x="13" y="55"/>
                      <a:pt x="12" y="55"/>
                      <a:pt x="10" y="56"/>
                    </a:cubicBezTo>
                    <a:cubicBezTo>
                      <a:pt x="9" y="57"/>
                      <a:pt x="7" y="60"/>
                      <a:pt x="7" y="60"/>
                    </a:cubicBezTo>
                    <a:cubicBezTo>
                      <a:pt x="6" y="60"/>
                      <a:pt x="7" y="57"/>
                      <a:pt x="7" y="56"/>
                    </a:cubicBezTo>
                    <a:cubicBezTo>
                      <a:pt x="5" y="56"/>
                      <a:pt x="4" y="61"/>
                      <a:pt x="4" y="61"/>
                    </a:cubicBezTo>
                    <a:cubicBezTo>
                      <a:pt x="5" y="64"/>
                      <a:pt x="3" y="65"/>
                      <a:pt x="3" y="68"/>
                    </a:cubicBezTo>
                    <a:cubicBezTo>
                      <a:pt x="3" y="69"/>
                      <a:pt x="8" y="80"/>
                      <a:pt x="6" y="81"/>
                    </a:cubicBezTo>
                    <a:cubicBezTo>
                      <a:pt x="6" y="81"/>
                      <a:pt x="3" y="77"/>
                      <a:pt x="3" y="77"/>
                    </a:cubicBezTo>
                    <a:cubicBezTo>
                      <a:pt x="3" y="78"/>
                      <a:pt x="6" y="81"/>
                      <a:pt x="4" y="82"/>
                    </a:cubicBezTo>
                    <a:cubicBezTo>
                      <a:pt x="2" y="82"/>
                      <a:pt x="2" y="77"/>
                      <a:pt x="0" y="77"/>
                    </a:cubicBezTo>
                    <a:cubicBezTo>
                      <a:pt x="0" y="77"/>
                      <a:pt x="6" y="85"/>
                      <a:pt x="6" y="86"/>
                    </a:cubicBezTo>
                    <a:cubicBezTo>
                      <a:pt x="7" y="87"/>
                      <a:pt x="6" y="89"/>
                      <a:pt x="7" y="91"/>
                    </a:cubicBezTo>
                    <a:cubicBezTo>
                      <a:pt x="8" y="93"/>
                      <a:pt x="9" y="94"/>
                      <a:pt x="10" y="96"/>
                    </a:cubicBezTo>
                    <a:cubicBezTo>
                      <a:pt x="11" y="97"/>
                      <a:pt x="11" y="100"/>
                      <a:pt x="11" y="101"/>
                    </a:cubicBezTo>
                    <a:cubicBezTo>
                      <a:pt x="11" y="103"/>
                      <a:pt x="12" y="105"/>
                      <a:pt x="13" y="106"/>
                    </a:cubicBezTo>
                    <a:cubicBezTo>
                      <a:pt x="14" y="109"/>
                      <a:pt x="14" y="110"/>
                      <a:pt x="14" y="113"/>
                    </a:cubicBezTo>
                    <a:cubicBezTo>
                      <a:pt x="14" y="114"/>
                      <a:pt x="14" y="119"/>
                      <a:pt x="14" y="119"/>
                    </a:cubicBezTo>
                    <a:cubicBezTo>
                      <a:pt x="13" y="120"/>
                      <a:pt x="12" y="120"/>
                      <a:pt x="11" y="121"/>
                    </a:cubicBezTo>
                    <a:cubicBezTo>
                      <a:pt x="10" y="124"/>
                      <a:pt x="12" y="124"/>
                      <a:pt x="13" y="125"/>
                    </a:cubicBezTo>
                    <a:cubicBezTo>
                      <a:pt x="17" y="127"/>
                      <a:pt x="20" y="129"/>
                      <a:pt x="25" y="128"/>
                    </a:cubicBezTo>
                    <a:cubicBezTo>
                      <a:pt x="27" y="127"/>
                      <a:pt x="29" y="126"/>
                      <a:pt x="30" y="125"/>
                    </a:cubicBezTo>
                    <a:cubicBezTo>
                      <a:pt x="33" y="124"/>
                      <a:pt x="32" y="125"/>
                      <a:pt x="33" y="123"/>
                    </a:cubicBezTo>
                    <a:cubicBezTo>
                      <a:pt x="35" y="121"/>
                      <a:pt x="42" y="121"/>
                      <a:pt x="44" y="122"/>
                    </a:cubicBezTo>
                    <a:cubicBezTo>
                      <a:pt x="47" y="122"/>
                      <a:pt x="52" y="124"/>
                      <a:pt x="54" y="121"/>
                    </a:cubicBezTo>
                    <a:cubicBezTo>
                      <a:pt x="55" y="120"/>
                      <a:pt x="55" y="118"/>
                      <a:pt x="57" y="117"/>
                    </a:cubicBezTo>
                    <a:cubicBezTo>
                      <a:pt x="59" y="116"/>
                      <a:pt x="61" y="115"/>
                      <a:pt x="63" y="114"/>
                    </a:cubicBezTo>
                    <a:cubicBezTo>
                      <a:pt x="66" y="112"/>
                      <a:pt x="70" y="114"/>
                      <a:pt x="73" y="112"/>
                    </a:cubicBezTo>
                    <a:cubicBezTo>
                      <a:pt x="78" y="110"/>
                      <a:pt x="82" y="110"/>
                      <a:pt x="88" y="109"/>
                    </a:cubicBezTo>
                    <a:cubicBezTo>
                      <a:pt x="89" y="109"/>
                      <a:pt x="90" y="108"/>
                      <a:pt x="92" y="108"/>
                    </a:cubicBezTo>
                    <a:cubicBezTo>
                      <a:pt x="93" y="109"/>
                      <a:pt x="95" y="110"/>
                      <a:pt x="96" y="111"/>
                    </a:cubicBezTo>
                    <a:cubicBezTo>
                      <a:pt x="97" y="111"/>
                      <a:pt x="107" y="113"/>
                      <a:pt x="107" y="114"/>
                    </a:cubicBezTo>
                    <a:cubicBezTo>
                      <a:pt x="106" y="115"/>
                      <a:pt x="105" y="118"/>
                      <a:pt x="107" y="117"/>
                    </a:cubicBezTo>
                    <a:cubicBezTo>
                      <a:pt x="108" y="117"/>
                      <a:pt x="110" y="120"/>
                      <a:pt x="111" y="121"/>
                    </a:cubicBezTo>
                    <a:cubicBezTo>
                      <a:pt x="112" y="122"/>
                      <a:pt x="112" y="123"/>
                      <a:pt x="112" y="125"/>
                    </a:cubicBezTo>
                    <a:cubicBezTo>
                      <a:pt x="113" y="126"/>
                      <a:pt x="115" y="128"/>
                      <a:pt x="115" y="128"/>
                    </a:cubicBezTo>
                    <a:cubicBezTo>
                      <a:pt x="115" y="127"/>
                      <a:pt x="114" y="126"/>
                      <a:pt x="116" y="125"/>
                    </a:cubicBezTo>
                    <a:cubicBezTo>
                      <a:pt x="117" y="124"/>
                      <a:pt x="118" y="123"/>
                      <a:pt x="120" y="122"/>
                    </a:cubicBezTo>
                    <a:cubicBezTo>
                      <a:pt x="121" y="121"/>
                      <a:pt x="126" y="116"/>
                      <a:pt x="125" y="115"/>
                    </a:cubicBezTo>
                    <a:cubicBezTo>
                      <a:pt x="126" y="117"/>
                      <a:pt x="125" y="118"/>
                      <a:pt x="125" y="120"/>
                    </a:cubicBezTo>
                    <a:cubicBezTo>
                      <a:pt x="126" y="121"/>
                      <a:pt x="124" y="122"/>
                      <a:pt x="124" y="122"/>
                    </a:cubicBezTo>
                    <a:cubicBezTo>
                      <a:pt x="123" y="124"/>
                      <a:pt x="123" y="125"/>
                      <a:pt x="123" y="126"/>
                    </a:cubicBezTo>
                    <a:cubicBezTo>
                      <a:pt x="123" y="128"/>
                      <a:pt x="119" y="129"/>
                      <a:pt x="122" y="129"/>
                    </a:cubicBezTo>
                    <a:cubicBezTo>
                      <a:pt x="126" y="129"/>
                      <a:pt x="124" y="125"/>
                      <a:pt x="125" y="123"/>
                    </a:cubicBezTo>
                    <a:cubicBezTo>
                      <a:pt x="125" y="123"/>
                      <a:pt x="129" y="127"/>
                      <a:pt x="128" y="129"/>
                    </a:cubicBezTo>
                    <a:cubicBezTo>
                      <a:pt x="125" y="133"/>
                      <a:pt x="129" y="130"/>
                      <a:pt x="131" y="132"/>
                    </a:cubicBezTo>
                    <a:cubicBezTo>
                      <a:pt x="134" y="135"/>
                      <a:pt x="134" y="136"/>
                      <a:pt x="134" y="139"/>
                    </a:cubicBezTo>
                    <a:cubicBezTo>
                      <a:pt x="133" y="142"/>
                      <a:pt x="137" y="145"/>
                      <a:pt x="139" y="145"/>
                    </a:cubicBezTo>
                    <a:cubicBezTo>
                      <a:pt x="141" y="146"/>
                      <a:pt x="143" y="147"/>
                      <a:pt x="145" y="147"/>
                    </a:cubicBezTo>
                    <a:cubicBezTo>
                      <a:pt x="147" y="147"/>
                      <a:pt x="151" y="152"/>
                      <a:pt x="153" y="151"/>
                    </a:cubicBezTo>
                    <a:cubicBezTo>
                      <a:pt x="155" y="150"/>
                      <a:pt x="157" y="149"/>
                      <a:pt x="158" y="147"/>
                    </a:cubicBezTo>
                    <a:cubicBezTo>
                      <a:pt x="158" y="147"/>
                      <a:pt x="160" y="144"/>
                      <a:pt x="161" y="145"/>
                    </a:cubicBezTo>
                    <a:cubicBezTo>
                      <a:pt x="161" y="146"/>
                      <a:pt x="159" y="147"/>
                      <a:pt x="160" y="148"/>
                    </a:cubicBezTo>
                    <a:cubicBezTo>
                      <a:pt x="161" y="149"/>
                      <a:pt x="161" y="146"/>
                      <a:pt x="162" y="146"/>
                    </a:cubicBezTo>
                    <a:cubicBezTo>
                      <a:pt x="162" y="146"/>
                      <a:pt x="164" y="149"/>
                      <a:pt x="165" y="149"/>
                    </a:cubicBezTo>
                    <a:cubicBezTo>
                      <a:pt x="165" y="150"/>
                      <a:pt x="167" y="152"/>
                      <a:pt x="168" y="152"/>
                    </a:cubicBezTo>
                    <a:cubicBezTo>
                      <a:pt x="167" y="152"/>
                      <a:pt x="170" y="149"/>
                      <a:pt x="170" y="149"/>
                    </a:cubicBezTo>
                    <a:cubicBezTo>
                      <a:pt x="172" y="148"/>
                      <a:pt x="173" y="146"/>
                      <a:pt x="174" y="145"/>
                    </a:cubicBezTo>
                    <a:cubicBezTo>
                      <a:pt x="177" y="144"/>
                      <a:pt x="185" y="146"/>
                      <a:pt x="185" y="142"/>
                    </a:cubicBezTo>
                    <a:cubicBezTo>
                      <a:pt x="186" y="137"/>
                      <a:pt x="187" y="134"/>
                      <a:pt x="188" y="130"/>
                    </a:cubicBezTo>
                    <a:cubicBezTo>
                      <a:pt x="190" y="126"/>
                      <a:pt x="191" y="122"/>
                      <a:pt x="194" y="118"/>
                    </a:cubicBezTo>
                    <a:cubicBezTo>
                      <a:pt x="195" y="117"/>
                      <a:pt x="197" y="116"/>
                      <a:pt x="198" y="114"/>
                    </a:cubicBezTo>
                    <a:cubicBezTo>
                      <a:pt x="198" y="113"/>
                      <a:pt x="198" y="113"/>
                      <a:pt x="198" y="112"/>
                    </a:cubicBezTo>
                    <a:cubicBezTo>
                      <a:pt x="199" y="111"/>
                      <a:pt x="200" y="110"/>
                      <a:pt x="200" y="108"/>
                    </a:cubicBezTo>
                    <a:cubicBezTo>
                      <a:pt x="201" y="106"/>
                      <a:pt x="200" y="104"/>
                      <a:pt x="201" y="102"/>
                    </a:cubicBezTo>
                    <a:cubicBezTo>
                      <a:pt x="201" y="101"/>
                      <a:pt x="202" y="100"/>
                      <a:pt x="202" y="99"/>
                    </a:cubicBezTo>
                    <a:cubicBezTo>
                      <a:pt x="203" y="98"/>
                      <a:pt x="201" y="97"/>
                      <a:pt x="202" y="96"/>
                    </a:cubicBezTo>
                    <a:cubicBezTo>
                      <a:pt x="203" y="95"/>
                      <a:pt x="204" y="92"/>
                      <a:pt x="203" y="91"/>
                    </a:cubicBezTo>
                    <a:cubicBezTo>
                      <a:pt x="203" y="89"/>
                      <a:pt x="202" y="88"/>
                      <a:pt x="202" y="87"/>
                    </a:cubicBezTo>
                    <a:cubicBezTo>
                      <a:pt x="201" y="86"/>
                      <a:pt x="201" y="84"/>
                      <a:pt x="201" y="83"/>
                    </a:cubicBezTo>
                    <a:cubicBezTo>
                      <a:pt x="200" y="79"/>
                      <a:pt x="203" y="77"/>
                      <a:pt x="202" y="73"/>
                    </a:cubicBezTo>
                    <a:cubicBezTo>
                      <a:pt x="202" y="74"/>
                      <a:pt x="201" y="76"/>
                      <a:pt x="200" y="76"/>
                    </a:cubicBezTo>
                    <a:cubicBezTo>
                      <a:pt x="198" y="76"/>
                      <a:pt x="197" y="72"/>
                      <a:pt x="196" y="70"/>
                    </a:cubicBezTo>
                    <a:cubicBezTo>
                      <a:pt x="194" y="67"/>
                      <a:pt x="190" y="67"/>
                      <a:pt x="190" y="62"/>
                    </a:cubicBezTo>
                    <a:cubicBezTo>
                      <a:pt x="189" y="60"/>
                      <a:pt x="188" y="60"/>
                      <a:pt x="187" y="59"/>
                    </a:cubicBezTo>
                    <a:cubicBezTo>
                      <a:pt x="185" y="58"/>
                      <a:pt x="185" y="61"/>
                      <a:pt x="184" y="59"/>
                    </a:cubicBezTo>
                    <a:cubicBezTo>
                      <a:pt x="184" y="56"/>
                      <a:pt x="183" y="55"/>
                      <a:pt x="181" y="53"/>
                    </a:cubicBezTo>
                    <a:cubicBezTo>
                      <a:pt x="181" y="53"/>
                      <a:pt x="180" y="52"/>
                      <a:pt x="180" y="51"/>
                    </a:cubicBezTo>
                    <a:cubicBezTo>
                      <a:pt x="179" y="51"/>
                      <a:pt x="180" y="49"/>
                      <a:pt x="180" y="50"/>
                    </a:cubicBezTo>
                    <a:cubicBezTo>
                      <a:pt x="178" y="48"/>
                      <a:pt x="176" y="47"/>
                      <a:pt x="174" y="46"/>
                    </a:cubicBezTo>
                    <a:cubicBezTo>
                      <a:pt x="172" y="44"/>
                      <a:pt x="169" y="45"/>
                      <a:pt x="168" y="43"/>
                    </a:cubicBezTo>
                    <a:cubicBezTo>
                      <a:pt x="166" y="41"/>
                      <a:pt x="167" y="37"/>
                      <a:pt x="166" y="36"/>
                    </a:cubicBezTo>
                    <a:cubicBezTo>
                      <a:pt x="166" y="34"/>
                      <a:pt x="166" y="32"/>
                      <a:pt x="165" y="31"/>
                    </a:cubicBezTo>
                    <a:cubicBezTo>
                      <a:pt x="164" y="30"/>
                      <a:pt x="163" y="30"/>
                      <a:pt x="163" y="28"/>
                    </a:cubicBezTo>
                    <a:cubicBezTo>
                      <a:pt x="163" y="26"/>
                      <a:pt x="163" y="23"/>
                      <a:pt x="161" y="20"/>
                    </a:cubicBezTo>
                    <a:cubicBezTo>
                      <a:pt x="160" y="20"/>
                      <a:pt x="158" y="17"/>
                      <a:pt x="158" y="18"/>
                    </a:cubicBezTo>
                    <a:cubicBezTo>
                      <a:pt x="156" y="18"/>
                      <a:pt x="156" y="19"/>
                      <a:pt x="155" y="17"/>
                    </a:cubicBezTo>
                    <a:cubicBezTo>
                      <a:pt x="153" y="15"/>
                      <a:pt x="154" y="11"/>
                      <a:pt x="152" y="8"/>
                    </a:cubicBezTo>
                    <a:cubicBezTo>
                      <a:pt x="152" y="7"/>
                      <a:pt x="148" y="0"/>
                      <a:pt x="148" y="0"/>
                    </a:cubicBezTo>
                    <a:cubicBezTo>
                      <a:pt x="147" y="0"/>
                      <a:pt x="147" y="2"/>
                      <a:pt x="147" y="3"/>
                    </a:cubicBezTo>
                    <a:cubicBezTo>
                      <a:pt x="147" y="4"/>
                      <a:pt x="146" y="5"/>
                      <a:pt x="145" y="6"/>
                    </a:cubicBezTo>
                    <a:cubicBezTo>
                      <a:pt x="145" y="6"/>
                      <a:pt x="143" y="8"/>
                      <a:pt x="144" y="9"/>
                    </a:cubicBezTo>
                    <a:cubicBezTo>
                      <a:pt x="144" y="9"/>
                      <a:pt x="146" y="9"/>
                      <a:pt x="145" y="10"/>
                    </a:cubicBezTo>
                    <a:cubicBezTo>
                      <a:pt x="144" y="10"/>
                      <a:pt x="143" y="15"/>
                      <a:pt x="143" y="16"/>
                    </a:cubicBezTo>
                    <a:cubicBezTo>
                      <a:pt x="144" y="18"/>
                      <a:pt x="144" y="20"/>
                      <a:pt x="144" y="22"/>
                    </a:cubicBezTo>
                    <a:cubicBezTo>
                      <a:pt x="143" y="26"/>
                      <a:pt x="143" y="36"/>
                      <a:pt x="137" y="36"/>
                    </a:cubicBezTo>
                    <a:cubicBezTo>
                      <a:pt x="133" y="36"/>
                      <a:pt x="133" y="32"/>
                      <a:pt x="130" y="31"/>
                    </a:cubicBezTo>
                    <a:cubicBezTo>
                      <a:pt x="128" y="30"/>
                      <a:pt x="126" y="30"/>
                      <a:pt x="124" y="28"/>
                    </a:cubicBezTo>
                    <a:cubicBezTo>
                      <a:pt x="123" y="27"/>
                      <a:pt x="112" y="21"/>
                      <a:pt x="113" y="20"/>
                    </a:cubicBezTo>
                    <a:cubicBezTo>
                      <a:pt x="113" y="19"/>
                      <a:pt x="114" y="18"/>
                      <a:pt x="115" y="17"/>
                    </a:cubicBezTo>
                    <a:cubicBezTo>
                      <a:pt x="115" y="16"/>
                      <a:pt x="117" y="16"/>
                      <a:pt x="117" y="15"/>
                    </a:cubicBezTo>
                    <a:cubicBezTo>
                      <a:pt x="117" y="15"/>
                      <a:pt x="116" y="14"/>
                      <a:pt x="116" y="13"/>
                    </a:cubicBezTo>
                    <a:cubicBezTo>
                      <a:pt x="117" y="12"/>
                      <a:pt x="117" y="12"/>
                      <a:pt x="118" y="11"/>
                    </a:cubicBezTo>
                    <a:cubicBezTo>
                      <a:pt x="118" y="10"/>
                      <a:pt x="120" y="9"/>
                      <a:pt x="121" y="8"/>
                    </a:cubicBezTo>
                    <a:cubicBezTo>
                      <a:pt x="121" y="7"/>
                      <a:pt x="119" y="5"/>
                      <a:pt x="118" y="6"/>
                    </a:cubicBezTo>
                    <a:cubicBezTo>
                      <a:pt x="118" y="6"/>
                      <a:pt x="117" y="8"/>
                      <a:pt x="117" y="8"/>
                    </a:cubicBezTo>
                    <a:cubicBezTo>
                      <a:pt x="116" y="7"/>
                      <a:pt x="116" y="7"/>
                      <a:pt x="115" y="6"/>
                    </a:cubicBezTo>
                    <a:cubicBezTo>
                      <a:pt x="115" y="5"/>
                      <a:pt x="113" y="7"/>
                      <a:pt x="112" y="7"/>
                    </a:cubicBezTo>
                    <a:cubicBezTo>
                      <a:pt x="111" y="8"/>
                      <a:pt x="110" y="7"/>
                      <a:pt x="109" y="7"/>
                    </a:cubicBezTo>
                    <a:cubicBezTo>
                      <a:pt x="107" y="6"/>
                      <a:pt x="104" y="5"/>
                      <a:pt x="101" y="4"/>
                    </a:cubicBezTo>
                    <a:cubicBezTo>
                      <a:pt x="99" y="4"/>
                      <a:pt x="103" y="5"/>
                      <a:pt x="10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" name="Freeform 404">
                <a:extLst>
                  <a:ext uri="{FF2B5EF4-FFF2-40B4-BE49-F238E27FC236}">
                    <a16:creationId xmlns:a16="http://schemas.microsoft.com/office/drawing/2014/main" id="{4590F40D-33A7-944C-A06A-8BF61DE927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43" y="5927165"/>
                <a:ext cx="372609" cy="563840"/>
              </a:xfrm>
              <a:custGeom>
                <a:avLst/>
                <a:gdLst>
                  <a:gd name="T0" fmla="*/ 7 w 40"/>
                  <a:gd name="T1" fmla="*/ 0 h 60"/>
                  <a:gd name="T2" fmla="*/ 4 w 40"/>
                  <a:gd name="T3" fmla="*/ 3 h 60"/>
                  <a:gd name="T4" fmla="*/ 2 w 40"/>
                  <a:gd name="T5" fmla="*/ 8 h 60"/>
                  <a:gd name="T6" fmla="*/ 5 w 40"/>
                  <a:gd name="T7" fmla="*/ 14 h 60"/>
                  <a:gd name="T8" fmla="*/ 3 w 40"/>
                  <a:gd name="T9" fmla="*/ 18 h 60"/>
                  <a:gd name="T10" fmla="*/ 3 w 40"/>
                  <a:gd name="T11" fmla="*/ 19 h 60"/>
                  <a:gd name="T12" fmla="*/ 2 w 40"/>
                  <a:gd name="T13" fmla="*/ 23 h 60"/>
                  <a:gd name="T14" fmla="*/ 5 w 40"/>
                  <a:gd name="T15" fmla="*/ 23 h 60"/>
                  <a:gd name="T16" fmla="*/ 7 w 40"/>
                  <a:gd name="T17" fmla="*/ 19 h 60"/>
                  <a:gd name="T18" fmla="*/ 7 w 40"/>
                  <a:gd name="T19" fmla="*/ 23 h 60"/>
                  <a:gd name="T20" fmla="*/ 11 w 40"/>
                  <a:gd name="T21" fmla="*/ 27 h 60"/>
                  <a:gd name="T22" fmla="*/ 14 w 40"/>
                  <a:gd name="T23" fmla="*/ 30 h 60"/>
                  <a:gd name="T24" fmla="*/ 16 w 40"/>
                  <a:gd name="T25" fmla="*/ 36 h 60"/>
                  <a:gd name="T26" fmla="*/ 8 w 40"/>
                  <a:gd name="T27" fmla="*/ 39 h 60"/>
                  <a:gd name="T28" fmla="*/ 9 w 40"/>
                  <a:gd name="T29" fmla="*/ 42 h 60"/>
                  <a:gd name="T30" fmla="*/ 5 w 40"/>
                  <a:gd name="T31" fmla="*/ 47 h 60"/>
                  <a:gd name="T32" fmla="*/ 9 w 40"/>
                  <a:gd name="T33" fmla="*/ 48 h 60"/>
                  <a:gd name="T34" fmla="*/ 18 w 40"/>
                  <a:gd name="T35" fmla="*/ 48 h 60"/>
                  <a:gd name="T36" fmla="*/ 10 w 40"/>
                  <a:gd name="T37" fmla="*/ 52 h 60"/>
                  <a:gd name="T38" fmla="*/ 7 w 40"/>
                  <a:gd name="T39" fmla="*/ 55 h 60"/>
                  <a:gd name="T40" fmla="*/ 3 w 40"/>
                  <a:gd name="T41" fmla="*/ 59 h 60"/>
                  <a:gd name="T42" fmla="*/ 5 w 40"/>
                  <a:gd name="T43" fmla="*/ 60 h 60"/>
                  <a:gd name="T44" fmla="*/ 12 w 40"/>
                  <a:gd name="T45" fmla="*/ 57 h 60"/>
                  <a:gd name="T46" fmla="*/ 19 w 40"/>
                  <a:gd name="T47" fmla="*/ 55 h 60"/>
                  <a:gd name="T48" fmla="*/ 27 w 40"/>
                  <a:gd name="T49" fmla="*/ 54 h 60"/>
                  <a:gd name="T50" fmla="*/ 38 w 40"/>
                  <a:gd name="T51" fmla="*/ 51 h 60"/>
                  <a:gd name="T52" fmla="*/ 38 w 40"/>
                  <a:gd name="T53" fmla="*/ 46 h 60"/>
                  <a:gd name="T54" fmla="*/ 32 w 40"/>
                  <a:gd name="T55" fmla="*/ 41 h 60"/>
                  <a:gd name="T56" fmla="*/ 31 w 40"/>
                  <a:gd name="T57" fmla="*/ 36 h 60"/>
                  <a:gd name="T58" fmla="*/ 30 w 40"/>
                  <a:gd name="T59" fmla="*/ 34 h 60"/>
                  <a:gd name="T60" fmla="*/ 23 w 40"/>
                  <a:gd name="T61" fmla="*/ 25 h 60"/>
                  <a:gd name="T62" fmla="*/ 12 w 40"/>
                  <a:gd name="T63" fmla="*/ 18 h 60"/>
                  <a:gd name="T64" fmla="*/ 14 w 40"/>
                  <a:gd name="T65" fmla="*/ 16 h 60"/>
                  <a:gd name="T66" fmla="*/ 21 w 40"/>
                  <a:gd name="T67" fmla="*/ 8 h 60"/>
                  <a:gd name="T68" fmla="*/ 9 w 40"/>
                  <a:gd name="T69" fmla="*/ 7 h 60"/>
                  <a:gd name="T70" fmla="*/ 9 w 40"/>
                  <a:gd name="T71" fmla="*/ 6 h 60"/>
                  <a:gd name="T72" fmla="*/ 15 w 40"/>
                  <a:gd name="T7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0" h="60">
                    <a:moveTo>
                      <a:pt x="15" y="0"/>
                    </a:moveTo>
                    <a:cubicBezTo>
                      <a:pt x="12" y="0"/>
                      <a:pt x="10" y="1"/>
                      <a:pt x="7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6" y="3"/>
                      <a:pt x="5" y="2"/>
                      <a:pt x="4" y="3"/>
                    </a:cubicBezTo>
                    <a:cubicBezTo>
                      <a:pt x="5" y="2"/>
                      <a:pt x="5" y="4"/>
                      <a:pt x="5" y="4"/>
                    </a:cubicBezTo>
                    <a:cubicBezTo>
                      <a:pt x="4" y="6"/>
                      <a:pt x="1" y="5"/>
                      <a:pt x="2" y="8"/>
                    </a:cubicBezTo>
                    <a:cubicBezTo>
                      <a:pt x="4" y="10"/>
                      <a:pt x="3" y="11"/>
                      <a:pt x="2" y="13"/>
                    </a:cubicBezTo>
                    <a:cubicBezTo>
                      <a:pt x="2" y="15"/>
                      <a:pt x="4" y="15"/>
                      <a:pt x="5" y="14"/>
                    </a:cubicBezTo>
                    <a:cubicBezTo>
                      <a:pt x="4" y="15"/>
                      <a:pt x="5" y="15"/>
                      <a:pt x="5" y="16"/>
                    </a:cubicBezTo>
                    <a:cubicBezTo>
                      <a:pt x="5" y="15"/>
                      <a:pt x="3" y="18"/>
                      <a:pt x="3" y="18"/>
                    </a:cubicBezTo>
                    <a:cubicBezTo>
                      <a:pt x="2" y="18"/>
                      <a:pt x="0" y="18"/>
                      <a:pt x="0" y="20"/>
                    </a:cubicBezTo>
                    <a:cubicBezTo>
                      <a:pt x="1" y="20"/>
                      <a:pt x="2" y="18"/>
                      <a:pt x="3" y="19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2" y="22"/>
                      <a:pt x="2" y="23"/>
                      <a:pt x="2" y="23"/>
                    </a:cubicBezTo>
                    <a:cubicBezTo>
                      <a:pt x="2" y="24"/>
                      <a:pt x="3" y="22"/>
                      <a:pt x="4" y="22"/>
                    </a:cubicBezTo>
                    <a:cubicBezTo>
                      <a:pt x="4" y="21"/>
                      <a:pt x="5" y="23"/>
                      <a:pt x="5" y="23"/>
                    </a:cubicBezTo>
                    <a:cubicBezTo>
                      <a:pt x="6" y="23"/>
                      <a:pt x="5" y="19"/>
                      <a:pt x="4" y="19"/>
                    </a:cubicBezTo>
                    <a:cubicBezTo>
                      <a:pt x="5" y="19"/>
                      <a:pt x="7" y="20"/>
                      <a:pt x="7" y="19"/>
                    </a:cubicBezTo>
                    <a:cubicBezTo>
                      <a:pt x="7" y="19"/>
                      <a:pt x="6" y="20"/>
                      <a:pt x="6" y="20"/>
                    </a:cubicBezTo>
                    <a:cubicBezTo>
                      <a:pt x="6" y="21"/>
                      <a:pt x="7" y="22"/>
                      <a:pt x="7" y="23"/>
                    </a:cubicBezTo>
                    <a:cubicBezTo>
                      <a:pt x="7" y="24"/>
                      <a:pt x="4" y="27"/>
                      <a:pt x="7" y="27"/>
                    </a:cubicBezTo>
                    <a:cubicBezTo>
                      <a:pt x="7" y="27"/>
                      <a:pt x="10" y="27"/>
                      <a:pt x="11" y="27"/>
                    </a:cubicBezTo>
                    <a:cubicBezTo>
                      <a:pt x="12" y="26"/>
                      <a:pt x="15" y="26"/>
                      <a:pt x="15" y="26"/>
                    </a:cubicBezTo>
                    <a:cubicBezTo>
                      <a:pt x="14" y="28"/>
                      <a:pt x="13" y="28"/>
                      <a:pt x="14" y="30"/>
                    </a:cubicBezTo>
                    <a:cubicBezTo>
                      <a:pt x="15" y="33"/>
                      <a:pt x="15" y="31"/>
                      <a:pt x="16" y="32"/>
                    </a:cubicBezTo>
                    <a:cubicBezTo>
                      <a:pt x="16" y="33"/>
                      <a:pt x="15" y="35"/>
                      <a:pt x="16" y="36"/>
                    </a:cubicBezTo>
                    <a:cubicBezTo>
                      <a:pt x="17" y="38"/>
                      <a:pt x="14" y="38"/>
                      <a:pt x="13" y="38"/>
                    </a:cubicBezTo>
                    <a:cubicBezTo>
                      <a:pt x="11" y="39"/>
                      <a:pt x="10" y="37"/>
                      <a:pt x="8" y="39"/>
                    </a:cubicBezTo>
                    <a:cubicBezTo>
                      <a:pt x="7" y="41"/>
                      <a:pt x="12" y="40"/>
                      <a:pt x="11" y="41"/>
                    </a:cubicBezTo>
                    <a:cubicBezTo>
                      <a:pt x="11" y="41"/>
                      <a:pt x="9" y="42"/>
                      <a:pt x="9" y="42"/>
                    </a:cubicBezTo>
                    <a:cubicBezTo>
                      <a:pt x="9" y="43"/>
                      <a:pt x="10" y="43"/>
                      <a:pt x="9" y="44"/>
                    </a:cubicBezTo>
                    <a:cubicBezTo>
                      <a:pt x="8" y="45"/>
                      <a:pt x="7" y="46"/>
                      <a:pt x="5" y="47"/>
                    </a:cubicBezTo>
                    <a:cubicBezTo>
                      <a:pt x="4" y="48"/>
                      <a:pt x="6" y="49"/>
                      <a:pt x="6" y="49"/>
                    </a:cubicBezTo>
                    <a:cubicBezTo>
                      <a:pt x="7" y="49"/>
                      <a:pt x="9" y="48"/>
                      <a:pt x="9" y="48"/>
                    </a:cubicBezTo>
                    <a:cubicBezTo>
                      <a:pt x="9" y="49"/>
                      <a:pt x="12" y="49"/>
                      <a:pt x="13" y="50"/>
                    </a:cubicBezTo>
                    <a:cubicBezTo>
                      <a:pt x="15" y="50"/>
                      <a:pt x="17" y="48"/>
                      <a:pt x="18" y="48"/>
                    </a:cubicBezTo>
                    <a:cubicBezTo>
                      <a:pt x="18" y="48"/>
                      <a:pt x="16" y="53"/>
                      <a:pt x="13" y="52"/>
                    </a:cubicBezTo>
                    <a:cubicBezTo>
                      <a:pt x="12" y="51"/>
                      <a:pt x="11" y="52"/>
                      <a:pt x="10" y="52"/>
                    </a:cubicBezTo>
                    <a:cubicBezTo>
                      <a:pt x="8" y="52"/>
                      <a:pt x="9" y="51"/>
                      <a:pt x="8" y="51"/>
                    </a:cubicBezTo>
                    <a:cubicBezTo>
                      <a:pt x="8" y="51"/>
                      <a:pt x="8" y="54"/>
                      <a:pt x="7" y="55"/>
                    </a:cubicBezTo>
                    <a:cubicBezTo>
                      <a:pt x="7" y="55"/>
                      <a:pt x="6" y="56"/>
                      <a:pt x="5" y="57"/>
                    </a:cubicBezTo>
                    <a:cubicBezTo>
                      <a:pt x="5" y="57"/>
                      <a:pt x="3" y="58"/>
                      <a:pt x="3" y="59"/>
                    </a:cubicBezTo>
                    <a:cubicBezTo>
                      <a:pt x="3" y="59"/>
                      <a:pt x="5" y="59"/>
                      <a:pt x="5" y="59"/>
                    </a:cubicBezTo>
                    <a:cubicBezTo>
                      <a:pt x="5" y="59"/>
                      <a:pt x="4" y="59"/>
                      <a:pt x="5" y="60"/>
                    </a:cubicBezTo>
                    <a:cubicBezTo>
                      <a:pt x="5" y="60"/>
                      <a:pt x="7" y="57"/>
                      <a:pt x="8" y="57"/>
                    </a:cubicBezTo>
                    <a:cubicBezTo>
                      <a:pt x="9" y="57"/>
                      <a:pt x="11" y="58"/>
                      <a:pt x="12" y="57"/>
                    </a:cubicBezTo>
                    <a:cubicBezTo>
                      <a:pt x="14" y="57"/>
                      <a:pt x="13" y="55"/>
                      <a:pt x="15" y="55"/>
                    </a:cubicBezTo>
                    <a:cubicBezTo>
                      <a:pt x="16" y="54"/>
                      <a:pt x="17" y="55"/>
                      <a:pt x="19" y="55"/>
                    </a:cubicBezTo>
                    <a:cubicBezTo>
                      <a:pt x="20" y="56"/>
                      <a:pt x="21" y="54"/>
                      <a:pt x="23" y="55"/>
                    </a:cubicBezTo>
                    <a:cubicBezTo>
                      <a:pt x="24" y="56"/>
                      <a:pt x="26" y="55"/>
                      <a:pt x="27" y="54"/>
                    </a:cubicBezTo>
                    <a:cubicBezTo>
                      <a:pt x="29" y="54"/>
                      <a:pt x="32" y="54"/>
                      <a:pt x="34" y="54"/>
                    </a:cubicBezTo>
                    <a:cubicBezTo>
                      <a:pt x="34" y="54"/>
                      <a:pt x="38" y="51"/>
                      <a:pt x="38" y="51"/>
                    </a:cubicBezTo>
                    <a:cubicBezTo>
                      <a:pt x="37" y="50"/>
                      <a:pt x="33" y="51"/>
                      <a:pt x="33" y="50"/>
                    </a:cubicBezTo>
                    <a:cubicBezTo>
                      <a:pt x="33" y="49"/>
                      <a:pt x="37" y="46"/>
                      <a:pt x="38" y="46"/>
                    </a:cubicBezTo>
                    <a:cubicBezTo>
                      <a:pt x="39" y="44"/>
                      <a:pt x="40" y="40"/>
                      <a:pt x="36" y="40"/>
                    </a:cubicBezTo>
                    <a:cubicBezTo>
                      <a:pt x="35" y="40"/>
                      <a:pt x="33" y="41"/>
                      <a:pt x="32" y="41"/>
                    </a:cubicBezTo>
                    <a:cubicBezTo>
                      <a:pt x="30" y="40"/>
                      <a:pt x="32" y="40"/>
                      <a:pt x="32" y="39"/>
                    </a:cubicBezTo>
                    <a:cubicBezTo>
                      <a:pt x="32" y="38"/>
                      <a:pt x="32" y="37"/>
                      <a:pt x="31" y="36"/>
                    </a:cubicBezTo>
                    <a:cubicBezTo>
                      <a:pt x="31" y="36"/>
                      <a:pt x="27" y="35"/>
                      <a:pt x="28" y="34"/>
                    </a:cubicBezTo>
                    <a:cubicBezTo>
                      <a:pt x="28" y="34"/>
                      <a:pt x="30" y="35"/>
                      <a:pt x="30" y="34"/>
                    </a:cubicBezTo>
                    <a:cubicBezTo>
                      <a:pt x="31" y="33"/>
                      <a:pt x="30" y="32"/>
                      <a:pt x="29" y="31"/>
                    </a:cubicBezTo>
                    <a:cubicBezTo>
                      <a:pt x="26" y="29"/>
                      <a:pt x="25" y="29"/>
                      <a:pt x="23" y="25"/>
                    </a:cubicBezTo>
                    <a:cubicBezTo>
                      <a:pt x="22" y="23"/>
                      <a:pt x="21" y="21"/>
                      <a:pt x="18" y="19"/>
                    </a:cubicBezTo>
                    <a:cubicBezTo>
                      <a:pt x="17" y="18"/>
                      <a:pt x="13" y="20"/>
                      <a:pt x="12" y="18"/>
                    </a:cubicBezTo>
                    <a:cubicBezTo>
                      <a:pt x="12" y="18"/>
                      <a:pt x="18" y="17"/>
                      <a:pt x="17" y="16"/>
                    </a:cubicBezTo>
                    <a:cubicBezTo>
                      <a:pt x="17" y="16"/>
                      <a:pt x="15" y="17"/>
                      <a:pt x="14" y="16"/>
                    </a:cubicBezTo>
                    <a:cubicBezTo>
                      <a:pt x="14" y="16"/>
                      <a:pt x="18" y="15"/>
                      <a:pt x="18" y="15"/>
                    </a:cubicBezTo>
                    <a:cubicBezTo>
                      <a:pt x="19" y="14"/>
                      <a:pt x="22" y="9"/>
                      <a:pt x="21" y="8"/>
                    </a:cubicBezTo>
                    <a:cubicBezTo>
                      <a:pt x="20" y="6"/>
                      <a:pt x="17" y="6"/>
                      <a:pt x="15" y="6"/>
                    </a:cubicBezTo>
                    <a:cubicBezTo>
                      <a:pt x="14" y="7"/>
                      <a:pt x="9" y="7"/>
                      <a:pt x="9" y="7"/>
                    </a:cubicBezTo>
                    <a:cubicBezTo>
                      <a:pt x="9" y="7"/>
                      <a:pt x="11" y="6"/>
                      <a:pt x="11" y="6"/>
                    </a:cubicBezTo>
                    <a:cubicBezTo>
                      <a:pt x="11" y="6"/>
                      <a:pt x="9" y="5"/>
                      <a:pt x="9" y="6"/>
                    </a:cubicBezTo>
                    <a:cubicBezTo>
                      <a:pt x="9" y="5"/>
                      <a:pt x="18" y="1"/>
                      <a:pt x="15" y="0"/>
                    </a:cubicBezTo>
                    <a:cubicBezTo>
                      <a:pt x="14" y="0"/>
                      <a:pt x="17" y="1"/>
                      <a:pt x="1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" name="Freeform 405">
                <a:extLst>
                  <a:ext uri="{FF2B5EF4-FFF2-40B4-BE49-F238E27FC236}">
                    <a16:creationId xmlns:a16="http://schemas.microsoft.com/office/drawing/2014/main" id="{0F5A92C0-7437-B641-BE33-85EE46F1D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66423" y="5337841"/>
                <a:ext cx="503185" cy="245289"/>
              </a:xfrm>
              <a:custGeom>
                <a:avLst/>
                <a:gdLst>
                  <a:gd name="T0" fmla="*/ 53 w 54"/>
                  <a:gd name="T1" fmla="*/ 10 h 26"/>
                  <a:gd name="T2" fmla="*/ 49 w 54"/>
                  <a:gd name="T3" fmla="*/ 9 h 26"/>
                  <a:gd name="T4" fmla="*/ 50 w 54"/>
                  <a:gd name="T5" fmla="*/ 8 h 26"/>
                  <a:gd name="T6" fmla="*/ 48 w 54"/>
                  <a:gd name="T7" fmla="*/ 7 h 26"/>
                  <a:gd name="T8" fmla="*/ 49 w 54"/>
                  <a:gd name="T9" fmla="*/ 6 h 26"/>
                  <a:gd name="T10" fmla="*/ 46 w 54"/>
                  <a:gd name="T11" fmla="*/ 5 h 26"/>
                  <a:gd name="T12" fmla="*/ 48 w 54"/>
                  <a:gd name="T13" fmla="*/ 3 h 26"/>
                  <a:gd name="T14" fmla="*/ 43 w 54"/>
                  <a:gd name="T15" fmla="*/ 3 h 26"/>
                  <a:gd name="T16" fmla="*/ 39 w 54"/>
                  <a:gd name="T17" fmla="*/ 1 h 26"/>
                  <a:gd name="T18" fmla="*/ 39 w 54"/>
                  <a:gd name="T19" fmla="*/ 4 h 26"/>
                  <a:gd name="T20" fmla="*/ 36 w 54"/>
                  <a:gd name="T21" fmla="*/ 5 h 26"/>
                  <a:gd name="T22" fmla="*/ 32 w 54"/>
                  <a:gd name="T23" fmla="*/ 5 h 26"/>
                  <a:gd name="T24" fmla="*/ 32 w 54"/>
                  <a:gd name="T25" fmla="*/ 9 h 26"/>
                  <a:gd name="T26" fmla="*/ 26 w 54"/>
                  <a:gd name="T27" fmla="*/ 5 h 26"/>
                  <a:gd name="T28" fmla="*/ 25 w 54"/>
                  <a:gd name="T29" fmla="*/ 8 h 26"/>
                  <a:gd name="T30" fmla="*/ 21 w 54"/>
                  <a:gd name="T31" fmla="*/ 5 h 26"/>
                  <a:gd name="T32" fmla="*/ 21 w 54"/>
                  <a:gd name="T33" fmla="*/ 9 h 26"/>
                  <a:gd name="T34" fmla="*/ 19 w 54"/>
                  <a:gd name="T35" fmla="*/ 9 h 26"/>
                  <a:gd name="T36" fmla="*/ 17 w 54"/>
                  <a:gd name="T37" fmla="*/ 12 h 26"/>
                  <a:gd name="T38" fmla="*/ 14 w 54"/>
                  <a:gd name="T39" fmla="*/ 8 h 26"/>
                  <a:gd name="T40" fmla="*/ 16 w 54"/>
                  <a:gd name="T41" fmla="*/ 8 h 26"/>
                  <a:gd name="T42" fmla="*/ 14 w 54"/>
                  <a:gd name="T43" fmla="*/ 5 h 26"/>
                  <a:gd name="T44" fmla="*/ 7 w 54"/>
                  <a:gd name="T45" fmla="*/ 2 h 26"/>
                  <a:gd name="T46" fmla="*/ 9 w 54"/>
                  <a:gd name="T47" fmla="*/ 4 h 26"/>
                  <a:gd name="T48" fmla="*/ 8 w 54"/>
                  <a:gd name="T49" fmla="*/ 4 h 26"/>
                  <a:gd name="T50" fmla="*/ 10 w 54"/>
                  <a:gd name="T51" fmla="*/ 8 h 26"/>
                  <a:gd name="T52" fmla="*/ 5 w 54"/>
                  <a:gd name="T53" fmla="*/ 6 h 26"/>
                  <a:gd name="T54" fmla="*/ 3 w 54"/>
                  <a:gd name="T55" fmla="*/ 6 h 26"/>
                  <a:gd name="T56" fmla="*/ 5 w 54"/>
                  <a:gd name="T57" fmla="*/ 7 h 26"/>
                  <a:gd name="T58" fmla="*/ 5 w 54"/>
                  <a:gd name="T59" fmla="*/ 8 h 26"/>
                  <a:gd name="T60" fmla="*/ 2 w 54"/>
                  <a:gd name="T61" fmla="*/ 7 h 26"/>
                  <a:gd name="T62" fmla="*/ 1 w 54"/>
                  <a:gd name="T63" fmla="*/ 9 h 26"/>
                  <a:gd name="T64" fmla="*/ 8 w 54"/>
                  <a:gd name="T65" fmla="*/ 10 h 26"/>
                  <a:gd name="T66" fmla="*/ 13 w 54"/>
                  <a:gd name="T67" fmla="*/ 11 h 26"/>
                  <a:gd name="T68" fmla="*/ 11 w 54"/>
                  <a:gd name="T69" fmla="*/ 12 h 26"/>
                  <a:gd name="T70" fmla="*/ 12 w 54"/>
                  <a:gd name="T71" fmla="*/ 13 h 26"/>
                  <a:gd name="T72" fmla="*/ 8 w 54"/>
                  <a:gd name="T73" fmla="*/ 14 h 26"/>
                  <a:gd name="T74" fmla="*/ 3 w 54"/>
                  <a:gd name="T75" fmla="*/ 15 h 26"/>
                  <a:gd name="T76" fmla="*/ 10 w 54"/>
                  <a:gd name="T77" fmla="*/ 16 h 26"/>
                  <a:gd name="T78" fmla="*/ 12 w 54"/>
                  <a:gd name="T79" fmla="*/ 18 h 26"/>
                  <a:gd name="T80" fmla="*/ 15 w 54"/>
                  <a:gd name="T81" fmla="*/ 17 h 26"/>
                  <a:gd name="T82" fmla="*/ 13 w 54"/>
                  <a:gd name="T83" fmla="*/ 18 h 26"/>
                  <a:gd name="T84" fmla="*/ 15 w 54"/>
                  <a:gd name="T85" fmla="*/ 18 h 26"/>
                  <a:gd name="T86" fmla="*/ 10 w 54"/>
                  <a:gd name="T87" fmla="*/ 23 h 26"/>
                  <a:gd name="T88" fmla="*/ 15 w 54"/>
                  <a:gd name="T89" fmla="*/ 23 h 26"/>
                  <a:gd name="T90" fmla="*/ 21 w 54"/>
                  <a:gd name="T91" fmla="*/ 24 h 26"/>
                  <a:gd name="T92" fmla="*/ 20 w 54"/>
                  <a:gd name="T93" fmla="*/ 24 h 26"/>
                  <a:gd name="T94" fmla="*/ 22 w 54"/>
                  <a:gd name="T95" fmla="*/ 25 h 26"/>
                  <a:gd name="T96" fmla="*/ 29 w 54"/>
                  <a:gd name="T97" fmla="*/ 26 h 26"/>
                  <a:gd name="T98" fmla="*/ 33 w 54"/>
                  <a:gd name="T99" fmla="*/ 25 h 26"/>
                  <a:gd name="T100" fmla="*/ 39 w 54"/>
                  <a:gd name="T101" fmla="*/ 23 h 26"/>
                  <a:gd name="T102" fmla="*/ 46 w 54"/>
                  <a:gd name="T103" fmla="*/ 19 h 26"/>
                  <a:gd name="T104" fmla="*/ 52 w 54"/>
                  <a:gd name="T105" fmla="*/ 16 h 26"/>
                  <a:gd name="T106" fmla="*/ 52 w 54"/>
                  <a:gd name="T107" fmla="*/ 14 h 26"/>
                  <a:gd name="T108" fmla="*/ 54 w 54"/>
                  <a:gd name="T109" fmla="*/ 13 h 26"/>
                  <a:gd name="T110" fmla="*/ 52 w 54"/>
                  <a:gd name="T111" fmla="*/ 12 h 26"/>
                  <a:gd name="T112" fmla="*/ 53 w 54"/>
                  <a:gd name="T113" fmla="*/ 10 h 26"/>
                  <a:gd name="T114" fmla="*/ 53 w 54"/>
                  <a:gd name="T11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26">
                    <a:moveTo>
                      <a:pt x="53" y="10"/>
                    </a:moveTo>
                    <a:cubicBezTo>
                      <a:pt x="53" y="10"/>
                      <a:pt x="49" y="9"/>
                      <a:pt x="49" y="9"/>
                    </a:cubicBezTo>
                    <a:cubicBezTo>
                      <a:pt x="49" y="9"/>
                      <a:pt x="50" y="8"/>
                      <a:pt x="50" y="8"/>
                    </a:cubicBezTo>
                    <a:cubicBezTo>
                      <a:pt x="49" y="8"/>
                      <a:pt x="47" y="8"/>
                      <a:pt x="48" y="7"/>
                    </a:cubicBezTo>
                    <a:cubicBezTo>
                      <a:pt x="48" y="7"/>
                      <a:pt x="49" y="6"/>
                      <a:pt x="49" y="6"/>
                    </a:cubicBezTo>
                    <a:cubicBezTo>
                      <a:pt x="48" y="5"/>
                      <a:pt x="46" y="5"/>
                      <a:pt x="46" y="5"/>
                    </a:cubicBezTo>
                    <a:cubicBezTo>
                      <a:pt x="46" y="4"/>
                      <a:pt x="48" y="3"/>
                      <a:pt x="48" y="3"/>
                    </a:cubicBezTo>
                    <a:cubicBezTo>
                      <a:pt x="48" y="3"/>
                      <a:pt x="44" y="4"/>
                      <a:pt x="43" y="3"/>
                    </a:cubicBezTo>
                    <a:cubicBezTo>
                      <a:pt x="42" y="2"/>
                      <a:pt x="41" y="1"/>
                      <a:pt x="39" y="1"/>
                    </a:cubicBezTo>
                    <a:cubicBezTo>
                      <a:pt x="38" y="1"/>
                      <a:pt x="40" y="3"/>
                      <a:pt x="39" y="4"/>
                    </a:cubicBezTo>
                    <a:cubicBezTo>
                      <a:pt x="38" y="5"/>
                      <a:pt x="37" y="4"/>
                      <a:pt x="36" y="5"/>
                    </a:cubicBezTo>
                    <a:cubicBezTo>
                      <a:pt x="35" y="6"/>
                      <a:pt x="34" y="5"/>
                      <a:pt x="32" y="5"/>
                    </a:cubicBezTo>
                    <a:cubicBezTo>
                      <a:pt x="30" y="4"/>
                      <a:pt x="33" y="8"/>
                      <a:pt x="32" y="9"/>
                    </a:cubicBezTo>
                    <a:cubicBezTo>
                      <a:pt x="32" y="9"/>
                      <a:pt x="28" y="2"/>
                      <a:pt x="26" y="5"/>
                    </a:cubicBezTo>
                    <a:cubicBezTo>
                      <a:pt x="25" y="5"/>
                      <a:pt x="26" y="7"/>
                      <a:pt x="25" y="8"/>
                    </a:cubicBezTo>
                    <a:cubicBezTo>
                      <a:pt x="25" y="9"/>
                      <a:pt x="22" y="5"/>
                      <a:pt x="21" y="5"/>
                    </a:cubicBezTo>
                    <a:cubicBezTo>
                      <a:pt x="20" y="5"/>
                      <a:pt x="23" y="9"/>
                      <a:pt x="21" y="9"/>
                    </a:cubicBezTo>
                    <a:cubicBezTo>
                      <a:pt x="20" y="9"/>
                      <a:pt x="20" y="9"/>
                      <a:pt x="19" y="9"/>
                    </a:cubicBezTo>
                    <a:cubicBezTo>
                      <a:pt x="18" y="9"/>
                      <a:pt x="17" y="11"/>
                      <a:pt x="17" y="12"/>
                    </a:cubicBezTo>
                    <a:cubicBezTo>
                      <a:pt x="17" y="11"/>
                      <a:pt x="14" y="9"/>
                      <a:pt x="14" y="8"/>
                    </a:cubicBezTo>
                    <a:cubicBezTo>
                      <a:pt x="14" y="8"/>
                      <a:pt x="16" y="8"/>
                      <a:pt x="16" y="8"/>
                    </a:cubicBezTo>
                    <a:cubicBezTo>
                      <a:pt x="16" y="7"/>
                      <a:pt x="14" y="5"/>
                      <a:pt x="14" y="5"/>
                    </a:cubicBezTo>
                    <a:cubicBezTo>
                      <a:pt x="13" y="5"/>
                      <a:pt x="8" y="0"/>
                      <a:pt x="7" y="2"/>
                    </a:cubicBezTo>
                    <a:cubicBezTo>
                      <a:pt x="7" y="3"/>
                      <a:pt x="10" y="3"/>
                      <a:pt x="9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3"/>
                      <a:pt x="11" y="7"/>
                      <a:pt x="10" y="8"/>
                    </a:cubicBezTo>
                    <a:cubicBezTo>
                      <a:pt x="10" y="8"/>
                      <a:pt x="2" y="1"/>
                      <a:pt x="5" y="6"/>
                    </a:cubicBezTo>
                    <a:cubicBezTo>
                      <a:pt x="5" y="6"/>
                      <a:pt x="3" y="6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6"/>
                      <a:pt x="5" y="8"/>
                      <a:pt x="5" y="8"/>
                    </a:cubicBezTo>
                    <a:cubicBezTo>
                      <a:pt x="5" y="8"/>
                      <a:pt x="3" y="7"/>
                      <a:pt x="2" y="7"/>
                    </a:cubicBezTo>
                    <a:cubicBezTo>
                      <a:pt x="3" y="7"/>
                      <a:pt x="0" y="10"/>
                      <a:pt x="1" y="9"/>
                    </a:cubicBezTo>
                    <a:cubicBezTo>
                      <a:pt x="0" y="11"/>
                      <a:pt x="8" y="10"/>
                      <a:pt x="8" y="10"/>
                    </a:cubicBezTo>
                    <a:cubicBezTo>
                      <a:pt x="9" y="10"/>
                      <a:pt x="13" y="11"/>
                      <a:pt x="13" y="11"/>
                    </a:cubicBezTo>
                    <a:cubicBezTo>
                      <a:pt x="12" y="11"/>
                      <a:pt x="11" y="11"/>
                      <a:pt x="11" y="12"/>
                    </a:cubicBezTo>
                    <a:cubicBezTo>
                      <a:pt x="11" y="12"/>
                      <a:pt x="12" y="13"/>
                      <a:pt x="12" y="13"/>
                    </a:cubicBezTo>
                    <a:cubicBezTo>
                      <a:pt x="11" y="14"/>
                      <a:pt x="9" y="14"/>
                      <a:pt x="8" y="14"/>
                    </a:cubicBezTo>
                    <a:cubicBezTo>
                      <a:pt x="8" y="14"/>
                      <a:pt x="2" y="15"/>
                      <a:pt x="3" y="15"/>
                    </a:cubicBezTo>
                    <a:cubicBezTo>
                      <a:pt x="5" y="16"/>
                      <a:pt x="8" y="15"/>
                      <a:pt x="10" y="16"/>
                    </a:cubicBezTo>
                    <a:cubicBezTo>
                      <a:pt x="11" y="17"/>
                      <a:pt x="11" y="18"/>
                      <a:pt x="12" y="18"/>
                    </a:cubicBezTo>
                    <a:cubicBezTo>
                      <a:pt x="12" y="18"/>
                      <a:pt x="14" y="17"/>
                      <a:pt x="15" y="17"/>
                    </a:cubicBezTo>
                    <a:cubicBezTo>
                      <a:pt x="14" y="17"/>
                      <a:pt x="13" y="18"/>
                      <a:pt x="13" y="18"/>
                    </a:cubicBezTo>
                    <a:cubicBezTo>
                      <a:pt x="13" y="19"/>
                      <a:pt x="15" y="18"/>
                      <a:pt x="15" y="18"/>
                    </a:cubicBezTo>
                    <a:cubicBezTo>
                      <a:pt x="16" y="19"/>
                      <a:pt x="8" y="23"/>
                      <a:pt x="10" y="23"/>
                    </a:cubicBezTo>
                    <a:cubicBezTo>
                      <a:pt x="12" y="24"/>
                      <a:pt x="14" y="23"/>
                      <a:pt x="15" y="23"/>
                    </a:cubicBezTo>
                    <a:cubicBezTo>
                      <a:pt x="17" y="23"/>
                      <a:pt x="19" y="23"/>
                      <a:pt x="21" y="24"/>
                    </a:cubicBezTo>
                    <a:cubicBezTo>
                      <a:pt x="20" y="23"/>
                      <a:pt x="20" y="24"/>
                      <a:pt x="20" y="24"/>
                    </a:cubicBezTo>
                    <a:cubicBezTo>
                      <a:pt x="21" y="25"/>
                      <a:pt x="22" y="25"/>
                      <a:pt x="22" y="25"/>
                    </a:cubicBezTo>
                    <a:cubicBezTo>
                      <a:pt x="24" y="26"/>
                      <a:pt x="27" y="26"/>
                      <a:pt x="29" y="26"/>
                    </a:cubicBezTo>
                    <a:cubicBezTo>
                      <a:pt x="31" y="26"/>
                      <a:pt x="31" y="25"/>
                      <a:pt x="33" y="25"/>
                    </a:cubicBezTo>
                    <a:cubicBezTo>
                      <a:pt x="35" y="24"/>
                      <a:pt x="37" y="24"/>
                      <a:pt x="39" y="23"/>
                    </a:cubicBezTo>
                    <a:cubicBezTo>
                      <a:pt x="42" y="21"/>
                      <a:pt x="43" y="20"/>
                      <a:pt x="46" y="19"/>
                    </a:cubicBezTo>
                    <a:cubicBezTo>
                      <a:pt x="48" y="19"/>
                      <a:pt x="49" y="16"/>
                      <a:pt x="52" y="16"/>
                    </a:cubicBezTo>
                    <a:cubicBezTo>
                      <a:pt x="52" y="15"/>
                      <a:pt x="53" y="15"/>
                      <a:pt x="52" y="14"/>
                    </a:cubicBezTo>
                    <a:cubicBezTo>
                      <a:pt x="51" y="13"/>
                      <a:pt x="53" y="13"/>
                      <a:pt x="54" y="13"/>
                    </a:cubicBezTo>
                    <a:cubicBezTo>
                      <a:pt x="54" y="13"/>
                      <a:pt x="52" y="12"/>
                      <a:pt x="52" y="12"/>
                    </a:cubicBezTo>
                    <a:cubicBezTo>
                      <a:pt x="52" y="11"/>
                      <a:pt x="54" y="10"/>
                      <a:pt x="53" y="10"/>
                    </a:cubicBezTo>
                    <a:cubicBezTo>
                      <a:pt x="51" y="9"/>
                      <a:pt x="54" y="10"/>
                      <a:pt x="5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" name="Freeform 406">
                <a:extLst>
                  <a:ext uri="{FF2B5EF4-FFF2-40B4-BE49-F238E27FC236}">
                    <a16:creationId xmlns:a16="http://schemas.microsoft.com/office/drawing/2014/main" id="{97C38D3D-5D69-4143-8B1F-3EE040C552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85531" y="4439516"/>
                <a:ext cx="840764" cy="579771"/>
              </a:xfrm>
              <a:custGeom>
                <a:avLst/>
                <a:gdLst>
                  <a:gd name="T0" fmla="*/ 77 w 90"/>
                  <a:gd name="T1" fmla="*/ 2 h 62"/>
                  <a:gd name="T2" fmla="*/ 66 w 90"/>
                  <a:gd name="T3" fmla="*/ 6 h 62"/>
                  <a:gd name="T4" fmla="*/ 51 w 90"/>
                  <a:gd name="T5" fmla="*/ 8 h 62"/>
                  <a:gd name="T6" fmla="*/ 48 w 90"/>
                  <a:gd name="T7" fmla="*/ 9 h 62"/>
                  <a:gd name="T8" fmla="*/ 39 w 90"/>
                  <a:gd name="T9" fmla="*/ 11 h 62"/>
                  <a:gd name="T10" fmla="*/ 32 w 90"/>
                  <a:gd name="T11" fmla="*/ 14 h 62"/>
                  <a:gd name="T12" fmla="*/ 26 w 90"/>
                  <a:gd name="T13" fmla="*/ 19 h 62"/>
                  <a:gd name="T14" fmla="*/ 26 w 90"/>
                  <a:gd name="T15" fmla="*/ 21 h 62"/>
                  <a:gd name="T16" fmla="*/ 27 w 90"/>
                  <a:gd name="T17" fmla="*/ 23 h 62"/>
                  <a:gd name="T18" fmla="*/ 23 w 90"/>
                  <a:gd name="T19" fmla="*/ 25 h 62"/>
                  <a:gd name="T20" fmla="*/ 21 w 90"/>
                  <a:gd name="T21" fmla="*/ 28 h 62"/>
                  <a:gd name="T22" fmla="*/ 21 w 90"/>
                  <a:gd name="T23" fmla="*/ 29 h 62"/>
                  <a:gd name="T24" fmla="*/ 14 w 90"/>
                  <a:gd name="T25" fmla="*/ 31 h 62"/>
                  <a:gd name="T26" fmla="*/ 19 w 90"/>
                  <a:gd name="T27" fmla="*/ 34 h 62"/>
                  <a:gd name="T28" fmla="*/ 9 w 90"/>
                  <a:gd name="T29" fmla="*/ 38 h 62"/>
                  <a:gd name="T30" fmla="*/ 6 w 90"/>
                  <a:gd name="T31" fmla="*/ 41 h 62"/>
                  <a:gd name="T32" fmla="*/ 5 w 90"/>
                  <a:gd name="T33" fmla="*/ 47 h 62"/>
                  <a:gd name="T34" fmla="*/ 4 w 90"/>
                  <a:gd name="T35" fmla="*/ 53 h 62"/>
                  <a:gd name="T36" fmla="*/ 12 w 90"/>
                  <a:gd name="T37" fmla="*/ 55 h 62"/>
                  <a:gd name="T38" fmla="*/ 12 w 90"/>
                  <a:gd name="T39" fmla="*/ 56 h 62"/>
                  <a:gd name="T40" fmla="*/ 16 w 90"/>
                  <a:gd name="T41" fmla="*/ 62 h 62"/>
                  <a:gd name="T42" fmla="*/ 26 w 90"/>
                  <a:gd name="T43" fmla="*/ 61 h 62"/>
                  <a:gd name="T44" fmla="*/ 26 w 90"/>
                  <a:gd name="T45" fmla="*/ 59 h 62"/>
                  <a:gd name="T46" fmla="*/ 20 w 90"/>
                  <a:gd name="T47" fmla="*/ 48 h 62"/>
                  <a:gd name="T48" fmla="*/ 20 w 90"/>
                  <a:gd name="T49" fmla="*/ 42 h 62"/>
                  <a:gd name="T50" fmla="*/ 22 w 90"/>
                  <a:gd name="T51" fmla="*/ 40 h 62"/>
                  <a:gd name="T52" fmla="*/ 21 w 90"/>
                  <a:gd name="T53" fmla="*/ 36 h 62"/>
                  <a:gd name="T54" fmla="*/ 27 w 90"/>
                  <a:gd name="T55" fmla="*/ 34 h 62"/>
                  <a:gd name="T56" fmla="*/ 27 w 90"/>
                  <a:gd name="T57" fmla="*/ 32 h 62"/>
                  <a:gd name="T58" fmla="*/ 32 w 90"/>
                  <a:gd name="T59" fmla="*/ 31 h 62"/>
                  <a:gd name="T60" fmla="*/ 35 w 90"/>
                  <a:gd name="T61" fmla="*/ 29 h 62"/>
                  <a:gd name="T62" fmla="*/ 35 w 90"/>
                  <a:gd name="T63" fmla="*/ 26 h 62"/>
                  <a:gd name="T64" fmla="*/ 42 w 90"/>
                  <a:gd name="T65" fmla="*/ 24 h 62"/>
                  <a:gd name="T66" fmla="*/ 45 w 90"/>
                  <a:gd name="T67" fmla="*/ 22 h 62"/>
                  <a:gd name="T68" fmla="*/ 58 w 90"/>
                  <a:gd name="T69" fmla="*/ 15 h 62"/>
                  <a:gd name="T70" fmla="*/ 81 w 90"/>
                  <a:gd name="T71" fmla="*/ 8 h 62"/>
                  <a:gd name="T72" fmla="*/ 84 w 90"/>
                  <a:gd name="T73" fmla="*/ 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0" h="62">
                    <a:moveTo>
                      <a:pt x="84" y="1"/>
                    </a:moveTo>
                    <a:cubicBezTo>
                      <a:pt x="81" y="1"/>
                      <a:pt x="80" y="0"/>
                      <a:pt x="77" y="2"/>
                    </a:cubicBezTo>
                    <a:cubicBezTo>
                      <a:pt x="76" y="2"/>
                      <a:pt x="72" y="3"/>
                      <a:pt x="73" y="4"/>
                    </a:cubicBezTo>
                    <a:cubicBezTo>
                      <a:pt x="72" y="4"/>
                      <a:pt x="68" y="6"/>
                      <a:pt x="66" y="6"/>
                    </a:cubicBezTo>
                    <a:cubicBezTo>
                      <a:pt x="64" y="6"/>
                      <a:pt x="61" y="7"/>
                      <a:pt x="59" y="8"/>
                    </a:cubicBezTo>
                    <a:cubicBezTo>
                      <a:pt x="56" y="8"/>
                      <a:pt x="54" y="8"/>
                      <a:pt x="51" y="8"/>
                    </a:cubicBezTo>
                    <a:cubicBezTo>
                      <a:pt x="51" y="8"/>
                      <a:pt x="45" y="8"/>
                      <a:pt x="46" y="9"/>
                    </a:cubicBezTo>
                    <a:cubicBezTo>
                      <a:pt x="46" y="9"/>
                      <a:pt x="48" y="9"/>
                      <a:pt x="48" y="9"/>
                    </a:cubicBezTo>
                    <a:cubicBezTo>
                      <a:pt x="47" y="10"/>
                      <a:pt x="45" y="10"/>
                      <a:pt x="44" y="11"/>
                    </a:cubicBezTo>
                    <a:cubicBezTo>
                      <a:pt x="43" y="11"/>
                      <a:pt x="41" y="11"/>
                      <a:pt x="39" y="11"/>
                    </a:cubicBezTo>
                    <a:cubicBezTo>
                      <a:pt x="38" y="11"/>
                      <a:pt x="38" y="11"/>
                      <a:pt x="36" y="12"/>
                    </a:cubicBezTo>
                    <a:cubicBezTo>
                      <a:pt x="35" y="15"/>
                      <a:pt x="34" y="14"/>
                      <a:pt x="32" y="14"/>
                    </a:cubicBezTo>
                    <a:cubicBezTo>
                      <a:pt x="30" y="15"/>
                      <a:pt x="31" y="17"/>
                      <a:pt x="28" y="17"/>
                    </a:cubicBezTo>
                    <a:cubicBezTo>
                      <a:pt x="26" y="17"/>
                      <a:pt x="27" y="19"/>
                      <a:pt x="26" y="19"/>
                    </a:cubicBezTo>
                    <a:cubicBezTo>
                      <a:pt x="25" y="20"/>
                      <a:pt x="22" y="18"/>
                      <a:pt x="23" y="19"/>
                    </a:cubicBezTo>
                    <a:cubicBezTo>
                      <a:pt x="23" y="20"/>
                      <a:pt x="26" y="21"/>
                      <a:pt x="26" y="21"/>
                    </a:cubicBezTo>
                    <a:cubicBezTo>
                      <a:pt x="26" y="21"/>
                      <a:pt x="22" y="22"/>
                      <a:pt x="22" y="22"/>
                    </a:cubicBezTo>
                    <a:cubicBezTo>
                      <a:pt x="22" y="23"/>
                      <a:pt x="27" y="23"/>
                      <a:pt x="27" y="23"/>
                    </a:cubicBezTo>
                    <a:cubicBezTo>
                      <a:pt x="27" y="24"/>
                      <a:pt x="20" y="24"/>
                      <a:pt x="21" y="25"/>
                    </a:cubicBezTo>
                    <a:cubicBezTo>
                      <a:pt x="21" y="24"/>
                      <a:pt x="23" y="25"/>
                      <a:pt x="23" y="25"/>
                    </a:cubicBezTo>
                    <a:cubicBezTo>
                      <a:pt x="21" y="26"/>
                      <a:pt x="20" y="25"/>
                      <a:pt x="20" y="26"/>
                    </a:cubicBezTo>
                    <a:cubicBezTo>
                      <a:pt x="19" y="27"/>
                      <a:pt x="21" y="28"/>
                      <a:pt x="21" y="28"/>
                    </a:cubicBezTo>
                    <a:cubicBezTo>
                      <a:pt x="20" y="28"/>
                      <a:pt x="19" y="28"/>
                      <a:pt x="18" y="28"/>
                    </a:cubicBezTo>
                    <a:cubicBezTo>
                      <a:pt x="18" y="28"/>
                      <a:pt x="20" y="29"/>
                      <a:pt x="21" y="29"/>
                    </a:cubicBezTo>
                    <a:cubicBezTo>
                      <a:pt x="19" y="29"/>
                      <a:pt x="18" y="29"/>
                      <a:pt x="17" y="30"/>
                    </a:cubicBezTo>
                    <a:cubicBezTo>
                      <a:pt x="16" y="31"/>
                      <a:pt x="15" y="31"/>
                      <a:pt x="14" y="31"/>
                    </a:cubicBezTo>
                    <a:cubicBezTo>
                      <a:pt x="12" y="32"/>
                      <a:pt x="12" y="33"/>
                      <a:pt x="14" y="33"/>
                    </a:cubicBezTo>
                    <a:cubicBezTo>
                      <a:pt x="15" y="33"/>
                      <a:pt x="18" y="34"/>
                      <a:pt x="19" y="34"/>
                    </a:cubicBezTo>
                    <a:cubicBezTo>
                      <a:pt x="17" y="35"/>
                      <a:pt x="15" y="33"/>
                      <a:pt x="15" y="36"/>
                    </a:cubicBezTo>
                    <a:cubicBezTo>
                      <a:pt x="15" y="37"/>
                      <a:pt x="10" y="37"/>
                      <a:pt x="9" y="38"/>
                    </a:cubicBezTo>
                    <a:cubicBezTo>
                      <a:pt x="8" y="39"/>
                      <a:pt x="9" y="39"/>
                      <a:pt x="9" y="40"/>
                    </a:cubicBezTo>
                    <a:cubicBezTo>
                      <a:pt x="9" y="40"/>
                      <a:pt x="6" y="41"/>
                      <a:pt x="6" y="41"/>
                    </a:cubicBezTo>
                    <a:cubicBezTo>
                      <a:pt x="2" y="42"/>
                      <a:pt x="7" y="42"/>
                      <a:pt x="7" y="43"/>
                    </a:cubicBezTo>
                    <a:cubicBezTo>
                      <a:pt x="8" y="44"/>
                      <a:pt x="5" y="47"/>
                      <a:pt x="5" y="47"/>
                    </a:cubicBezTo>
                    <a:cubicBezTo>
                      <a:pt x="3" y="49"/>
                      <a:pt x="0" y="47"/>
                      <a:pt x="0" y="51"/>
                    </a:cubicBezTo>
                    <a:cubicBezTo>
                      <a:pt x="0" y="55"/>
                      <a:pt x="2" y="53"/>
                      <a:pt x="4" y="53"/>
                    </a:cubicBezTo>
                    <a:cubicBezTo>
                      <a:pt x="6" y="54"/>
                      <a:pt x="7" y="55"/>
                      <a:pt x="9" y="54"/>
                    </a:cubicBezTo>
                    <a:cubicBezTo>
                      <a:pt x="9" y="54"/>
                      <a:pt x="11" y="56"/>
                      <a:pt x="12" y="55"/>
                    </a:cubicBezTo>
                    <a:cubicBezTo>
                      <a:pt x="12" y="55"/>
                      <a:pt x="10" y="55"/>
                      <a:pt x="10" y="56"/>
                    </a:cubicBezTo>
                    <a:cubicBezTo>
                      <a:pt x="11" y="56"/>
                      <a:pt x="12" y="56"/>
                      <a:pt x="12" y="56"/>
                    </a:cubicBezTo>
                    <a:cubicBezTo>
                      <a:pt x="12" y="56"/>
                      <a:pt x="10" y="60"/>
                      <a:pt x="10" y="60"/>
                    </a:cubicBezTo>
                    <a:cubicBezTo>
                      <a:pt x="12" y="61"/>
                      <a:pt x="14" y="61"/>
                      <a:pt x="16" y="62"/>
                    </a:cubicBezTo>
                    <a:cubicBezTo>
                      <a:pt x="19" y="62"/>
                      <a:pt x="20" y="62"/>
                      <a:pt x="23" y="62"/>
                    </a:cubicBezTo>
                    <a:cubicBezTo>
                      <a:pt x="24" y="61"/>
                      <a:pt x="25" y="61"/>
                      <a:pt x="26" y="61"/>
                    </a:cubicBezTo>
                    <a:cubicBezTo>
                      <a:pt x="27" y="62"/>
                      <a:pt x="28" y="62"/>
                      <a:pt x="30" y="62"/>
                    </a:cubicBezTo>
                    <a:cubicBezTo>
                      <a:pt x="31" y="62"/>
                      <a:pt x="27" y="59"/>
                      <a:pt x="26" y="59"/>
                    </a:cubicBezTo>
                    <a:cubicBezTo>
                      <a:pt x="24" y="57"/>
                      <a:pt x="23" y="55"/>
                      <a:pt x="22" y="53"/>
                    </a:cubicBezTo>
                    <a:cubicBezTo>
                      <a:pt x="20" y="51"/>
                      <a:pt x="21" y="50"/>
                      <a:pt x="20" y="48"/>
                    </a:cubicBezTo>
                    <a:cubicBezTo>
                      <a:pt x="19" y="45"/>
                      <a:pt x="18" y="45"/>
                      <a:pt x="20" y="43"/>
                    </a:cubicBezTo>
                    <a:cubicBezTo>
                      <a:pt x="21" y="43"/>
                      <a:pt x="20" y="43"/>
                      <a:pt x="20" y="42"/>
                    </a:cubicBezTo>
                    <a:cubicBezTo>
                      <a:pt x="21" y="41"/>
                      <a:pt x="24" y="42"/>
                      <a:pt x="24" y="41"/>
                    </a:cubicBezTo>
                    <a:cubicBezTo>
                      <a:pt x="24" y="41"/>
                      <a:pt x="22" y="40"/>
                      <a:pt x="22" y="40"/>
                    </a:cubicBezTo>
                    <a:cubicBezTo>
                      <a:pt x="23" y="39"/>
                      <a:pt x="26" y="40"/>
                      <a:pt x="26" y="39"/>
                    </a:cubicBezTo>
                    <a:cubicBezTo>
                      <a:pt x="26" y="38"/>
                      <a:pt x="21" y="37"/>
                      <a:pt x="21" y="36"/>
                    </a:cubicBezTo>
                    <a:cubicBezTo>
                      <a:pt x="21" y="36"/>
                      <a:pt x="29" y="37"/>
                      <a:pt x="29" y="37"/>
                    </a:cubicBezTo>
                    <a:cubicBezTo>
                      <a:pt x="29" y="36"/>
                      <a:pt x="27" y="35"/>
                      <a:pt x="27" y="34"/>
                    </a:cubicBezTo>
                    <a:cubicBezTo>
                      <a:pt x="27" y="33"/>
                      <a:pt x="30" y="35"/>
                      <a:pt x="31" y="34"/>
                    </a:cubicBezTo>
                    <a:cubicBezTo>
                      <a:pt x="31" y="33"/>
                      <a:pt x="27" y="31"/>
                      <a:pt x="27" y="32"/>
                    </a:cubicBezTo>
                    <a:cubicBezTo>
                      <a:pt x="27" y="31"/>
                      <a:pt x="31" y="33"/>
                      <a:pt x="32" y="32"/>
                    </a:cubicBezTo>
                    <a:cubicBezTo>
                      <a:pt x="32" y="32"/>
                      <a:pt x="33" y="31"/>
                      <a:pt x="32" y="31"/>
                    </a:cubicBezTo>
                    <a:cubicBezTo>
                      <a:pt x="32" y="31"/>
                      <a:pt x="30" y="29"/>
                      <a:pt x="30" y="29"/>
                    </a:cubicBezTo>
                    <a:cubicBezTo>
                      <a:pt x="32" y="29"/>
                      <a:pt x="33" y="30"/>
                      <a:pt x="35" y="29"/>
                    </a:cubicBezTo>
                    <a:cubicBezTo>
                      <a:pt x="35" y="28"/>
                      <a:pt x="37" y="27"/>
                      <a:pt x="37" y="27"/>
                    </a:cubicBezTo>
                    <a:cubicBezTo>
                      <a:pt x="37" y="26"/>
                      <a:pt x="35" y="26"/>
                      <a:pt x="35" y="26"/>
                    </a:cubicBezTo>
                    <a:cubicBezTo>
                      <a:pt x="36" y="26"/>
                      <a:pt x="39" y="26"/>
                      <a:pt x="39" y="24"/>
                    </a:cubicBezTo>
                    <a:cubicBezTo>
                      <a:pt x="39" y="22"/>
                      <a:pt x="41" y="25"/>
                      <a:pt x="42" y="24"/>
                    </a:cubicBezTo>
                    <a:cubicBezTo>
                      <a:pt x="42" y="24"/>
                      <a:pt x="41" y="23"/>
                      <a:pt x="41" y="23"/>
                    </a:cubicBezTo>
                    <a:cubicBezTo>
                      <a:pt x="42" y="22"/>
                      <a:pt x="45" y="23"/>
                      <a:pt x="45" y="22"/>
                    </a:cubicBezTo>
                    <a:cubicBezTo>
                      <a:pt x="46" y="21"/>
                      <a:pt x="45" y="20"/>
                      <a:pt x="44" y="20"/>
                    </a:cubicBezTo>
                    <a:cubicBezTo>
                      <a:pt x="49" y="18"/>
                      <a:pt x="53" y="16"/>
                      <a:pt x="58" y="15"/>
                    </a:cubicBezTo>
                    <a:cubicBezTo>
                      <a:pt x="61" y="14"/>
                      <a:pt x="65" y="13"/>
                      <a:pt x="68" y="12"/>
                    </a:cubicBezTo>
                    <a:cubicBezTo>
                      <a:pt x="73" y="11"/>
                      <a:pt x="77" y="10"/>
                      <a:pt x="81" y="8"/>
                    </a:cubicBezTo>
                    <a:cubicBezTo>
                      <a:pt x="83" y="8"/>
                      <a:pt x="86" y="6"/>
                      <a:pt x="88" y="4"/>
                    </a:cubicBezTo>
                    <a:cubicBezTo>
                      <a:pt x="90" y="2"/>
                      <a:pt x="86" y="1"/>
                      <a:pt x="84" y="1"/>
                    </a:cubicBezTo>
                    <a:cubicBezTo>
                      <a:pt x="82" y="1"/>
                      <a:pt x="86" y="1"/>
                      <a:pt x="8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" name="Freeform 407">
                <a:extLst>
                  <a:ext uri="{FF2B5EF4-FFF2-40B4-BE49-F238E27FC236}">
                    <a16:creationId xmlns:a16="http://schemas.microsoft.com/office/drawing/2014/main" id="{49EBF206-9E61-6849-9722-ABB1CB64FA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41584" y="4197415"/>
                <a:ext cx="299364" cy="149721"/>
              </a:xfrm>
              <a:custGeom>
                <a:avLst/>
                <a:gdLst>
                  <a:gd name="T0" fmla="*/ 16 w 32"/>
                  <a:gd name="T1" fmla="*/ 6 h 16"/>
                  <a:gd name="T2" fmla="*/ 19 w 32"/>
                  <a:gd name="T3" fmla="*/ 1 h 16"/>
                  <a:gd name="T4" fmla="*/ 16 w 32"/>
                  <a:gd name="T5" fmla="*/ 0 h 16"/>
                  <a:gd name="T6" fmla="*/ 15 w 32"/>
                  <a:gd name="T7" fmla="*/ 2 h 16"/>
                  <a:gd name="T8" fmla="*/ 10 w 32"/>
                  <a:gd name="T9" fmla="*/ 2 h 16"/>
                  <a:gd name="T10" fmla="*/ 9 w 32"/>
                  <a:gd name="T11" fmla="*/ 4 h 16"/>
                  <a:gd name="T12" fmla="*/ 12 w 32"/>
                  <a:gd name="T13" fmla="*/ 4 h 16"/>
                  <a:gd name="T14" fmla="*/ 10 w 32"/>
                  <a:gd name="T15" fmla="*/ 8 h 16"/>
                  <a:gd name="T16" fmla="*/ 5 w 32"/>
                  <a:gd name="T17" fmla="*/ 10 h 16"/>
                  <a:gd name="T18" fmla="*/ 1 w 32"/>
                  <a:gd name="T19" fmla="*/ 15 h 16"/>
                  <a:gd name="T20" fmla="*/ 8 w 32"/>
                  <a:gd name="T21" fmla="*/ 15 h 16"/>
                  <a:gd name="T22" fmla="*/ 17 w 32"/>
                  <a:gd name="T23" fmla="*/ 14 h 16"/>
                  <a:gd name="T24" fmla="*/ 28 w 32"/>
                  <a:gd name="T25" fmla="*/ 12 h 16"/>
                  <a:gd name="T26" fmla="*/ 29 w 32"/>
                  <a:gd name="T27" fmla="*/ 7 h 16"/>
                  <a:gd name="T28" fmla="*/ 22 w 32"/>
                  <a:gd name="T29" fmla="*/ 3 h 16"/>
                  <a:gd name="T30" fmla="*/ 16 w 32"/>
                  <a:gd name="T31" fmla="*/ 6 h 16"/>
                  <a:gd name="T32" fmla="*/ 16 w 32"/>
                  <a:gd name="T33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6">
                    <a:moveTo>
                      <a:pt x="16" y="6"/>
                    </a:moveTo>
                    <a:cubicBezTo>
                      <a:pt x="16" y="6"/>
                      <a:pt x="19" y="2"/>
                      <a:pt x="19" y="1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5" y="0"/>
                      <a:pt x="15" y="2"/>
                      <a:pt x="15" y="2"/>
                    </a:cubicBezTo>
                    <a:cubicBezTo>
                      <a:pt x="13" y="2"/>
                      <a:pt x="12" y="0"/>
                      <a:pt x="10" y="2"/>
                    </a:cubicBezTo>
                    <a:cubicBezTo>
                      <a:pt x="10" y="2"/>
                      <a:pt x="8" y="3"/>
                      <a:pt x="9" y="4"/>
                    </a:cubicBezTo>
                    <a:cubicBezTo>
                      <a:pt x="10" y="4"/>
                      <a:pt x="11" y="5"/>
                      <a:pt x="12" y="4"/>
                    </a:cubicBezTo>
                    <a:cubicBezTo>
                      <a:pt x="10" y="5"/>
                      <a:pt x="5" y="6"/>
                      <a:pt x="10" y="8"/>
                    </a:cubicBezTo>
                    <a:cubicBezTo>
                      <a:pt x="7" y="7"/>
                      <a:pt x="6" y="8"/>
                      <a:pt x="5" y="10"/>
                    </a:cubicBezTo>
                    <a:cubicBezTo>
                      <a:pt x="4" y="11"/>
                      <a:pt x="0" y="15"/>
                      <a:pt x="1" y="15"/>
                    </a:cubicBezTo>
                    <a:cubicBezTo>
                      <a:pt x="3" y="16"/>
                      <a:pt x="6" y="16"/>
                      <a:pt x="8" y="15"/>
                    </a:cubicBezTo>
                    <a:cubicBezTo>
                      <a:pt x="11" y="13"/>
                      <a:pt x="14" y="13"/>
                      <a:pt x="17" y="14"/>
                    </a:cubicBezTo>
                    <a:cubicBezTo>
                      <a:pt x="21" y="14"/>
                      <a:pt x="24" y="13"/>
                      <a:pt x="28" y="12"/>
                    </a:cubicBezTo>
                    <a:cubicBezTo>
                      <a:pt x="30" y="11"/>
                      <a:pt x="32" y="8"/>
                      <a:pt x="29" y="7"/>
                    </a:cubicBezTo>
                    <a:cubicBezTo>
                      <a:pt x="27" y="6"/>
                      <a:pt x="24" y="2"/>
                      <a:pt x="22" y="3"/>
                    </a:cubicBezTo>
                    <a:cubicBezTo>
                      <a:pt x="20" y="3"/>
                      <a:pt x="18" y="6"/>
                      <a:pt x="16" y="6"/>
                    </a:cubicBezTo>
                    <a:cubicBezTo>
                      <a:pt x="15" y="6"/>
                      <a:pt x="17" y="6"/>
                      <a:pt x="16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" name="Freeform 408">
                <a:extLst>
                  <a:ext uri="{FF2B5EF4-FFF2-40B4-BE49-F238E27FC236}">
                    <a16:creationId xmlns:a16="http://schemas.microsoft.com/office/drawing/2014/main" id="{EE6D6A79-B7B1-504F-BFD9-6A56F6340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99546" y="4111405"/>
                <a:ext cx="280255" cy="149721"/>
              </a:xfrm>
              <a:custGeom>
                <a:avLst/>
                <a:gdLst>
                  <a:gd name="T0" fmla="*/ 26 w 30"/>
                  <a:gd name="T1" fmla="*/ 10 h 16"/>
                  <a:gd name="T2" fmla="*/ 28 w 30"/>
                  <a:gd name="T3" fmla="*/ 7 h 16"/>
                  <a:gd name="T4" fmla="*/ 29 w 30"/>
                  <a:gd name="T5" fmla="*/ 5 h 16"/>
                  <a:gd name="T6" fmla="*/ 26 w 30"/>
                  <a:gd name="T7" fmla="*/ 3 h 16"/>
                  <a:gd name="T8" fmla="*/ 22 w 30"/>
                  <a:gd name="T9" fmla="*/ 3 h 16"/>
                  <a:gd name="T10" fmla="*/ 17 w 30"/>
                  <a:gd name="T11" fmla="*/ 4 h 16"/>
                  <a:gd name="T12" fmla="*/ 18 w 30"/>
                  <a:gd name="T13" fmla="*/ 1 h 16"/>
                  <a:gd name="T14" fmla="*/ 12 w 30"/>
                  <a:gd name="T15" fmla="*/ 1 h 16"/>
                  <a:gd name="T16" fmla="*/ 5 w 30"/>
                  <a:gd name="T17" fmla="*/ 4 h 16"/>
                  <a:gd name="T18" fmla="*/ 7 w 30"/>
                  <a:gd name="T19" fmla="*/ 4 h 16"/>
                  <a:gd name="T20" fmla="*/ 0 w 30"/>
                  <a:gd name="T21" fmla="*/ 8 h 16"/>
                  <a:gd name="T22" fmla="*/ 4 w 30"/>
                  <a:gd name="T23" fmla="*/ 9 h 16"/>
                  <a:gd name="T24" fmla="*/ 7 w 30"/>
                  <a:gd name="T25" fmla="*/ 12 h 16"/>
                  <a:gd name="T26" fmla="*/ 12 w 30"/>
                  <a:gd name="T27" fmla="*/ 13 h 16"/>
                  <a:gd name="T28" fmla="*/ 19 w 30"/>
                  <a:gd name="T29" fmla="*/ 16 h 16"/>
                  <a:gd name="T30" fmla="*/ 28 w 30"/>
                  <a:gd name="T31" fmla="*/ 15 h 16"/>
                  <a:gd name="T32" fmla="*/ 26 w 30"/>
                  <a:gd name="T33" fmla="*/ 10 h 16"/>
                  <a:gd name="T34" fmla="*/ 26 w 30"/>
                  <a:gd name="T35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16">
                    <a:moveTo>
                      <a:pt x="26" y="10"/>
                    </a:moveTo>
                    <a:cubicBezTo>
                      <a:pt x="29" y="11"/>
                      <a:pt x="27" y="9"/>
                      <a:pt x="28" y="7"/>
                    </a:cubicBezTo>
                    <a:cubicBezTo>
                      <a:pt x="28" y="6"/>
                      <a:pt x="29" y="6"/>
                      <a:pt x="29" y="5"/>
                    </a:cubicBezTo>
                    <a:cubicBezTo>
                      <a:pt x="29" y="4"/>
                      <a:pt x="27" y="3"/>
                      <a:pt x="26" y="3"/>
                    </a:cubicBezTo>
                    <a:cubicBezTo>
                      <a:pt x="25" y="2"/>
                      <a:pt x="23" y="2"/>
                      <a:pt x="22" y="3"/>
                    </a:cubicBezTo>
                    <a:cubicBezTo>
                      <a:pt x="22" y="3"/>
                      <a:pt x="17" y="4"/>
                      <a:pt x="17" y="4"/>
                    </a:cubicBezTo>
                    <a:cubicBezTo>
                      <a:pt x="17" y="4"/>
                      <a:pt x="21" y="2"/>
                      <a:pt x="18" y="1"/>
                    </a:cubicBezTo>
                    <a:cubicBezTo>
                      <a:pt x="16" y="0"/>
                      <a:pt x="14" y="1"/>
                      <a:pt x="12" y="1"/>
                    </a:cubicBezTo>
                    <a:cubicBezTo>
                      <a:pt x="11" y="1"/>
                      <a:pt x="6" y="2"/>
                      <a:pt x="5" y="4"/>
                    </a:cubicBezTo>
                    <a:cubicBezTo>
                      <a:pt x="5" y="4"/>
                      <a:pt x="7" y="4"/>
                      <a:pt x="7" y="4"/>
                    </a:cubicBezTo>
                    <a:cubicBezTo>
                      <a:pt x="7" y="4"/>
                      <a:pt x="0" y="7"/>
                      <a:pt x="0" y="8"/>
                    </a:cubicBezTo>
                    <a:cubicBezTo>
                      <a:pt x="0" y="8"/>
                      <a:pt x="4" y="9"/>
                      <a:pt x="4" y="9"/>
                    </a:cubicBezTo>
                    <a:cubicBezTo>
                      <a:pt x="5" y="9"/>
                      <a:pt x="6" y="11"/>
                      <a:pt x="7" y="12"/>
                    </a:cubicBezTo>
                    <a:cubicBezTo>
                      <a:pt x="9" y="13"/>
                      <a:pt x="10" y="13"/>
                      <a:pt x="12" y="13"/>
                    </a:cubicBezTo>
                    <a:cubicBezTo>
                      <a:pt x="14" y="14"/>
                      <a:pt x="17" y="16"/>
                      <a:pt x="19" y="16"/>
                    </a:cubicBezTo>
                    <a:cubicBezTo>
                      <a:pt x="22" y="16"/>
                      <a:pt x="25" y="16"/>
                      <a:pt x="28" y="15"/>
                    </a:cubicBezTo>
                    <a:cubicBezTo>
                      <a:pt x="30" y="15"/>
                      <a:pt x="26" y="10"/>
                      <a:pt x="26" y="10"/>
                    </a:cubicBezTo>
                    <a:cubicBezTo>
                      <a:pt x="27" y="10"/>
                      <a:pt x="25" y="10"/>
                      <a:pt x="26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" name="Freeform 409">
                <a:extLst>
                  <a:ext uri="{FF2B5EF4-FFF2-40B4-BE49-F238E27FC236}">
                    <a16:creationId xmlns:a16="http://schemas.microsoft.com/office/drawing/2014/main" id="{721A3EFC-D6CB-074F-AE02-173BA2A4EE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16742" y="4120960"/>
                <a:ext cx="140127" cy="47785"/>
              </a:xfrm>
              <a:custGeom>
                <a:avLst/>
                <a:gdLst>
                  <a:gd name="T0" fmla="*/ 9 w 15"/>
                  <a:gd name="T1" fmla="*/ 1 h 5"/>
                  <a:gd name="T2" fmla="*/ 4 w 15"/>
                  <a:gd name="T3" fmla="*/ 1 h 5"/>
                  <a:gd name="T4" fmla="*/ 0 w 15"/>
                  <a:gd name="T5" fmla="*/ 1 h 5"/>
                  <a:gd name="T6" fmla="*/ 1 w 15"/>
                  <a:gd name="T7" fmla="*/ 3 h 5"/>
                  <a:gd name="T8" fmla="*/ 6 w 15"/>
                  <a:gd name="T9" fmla="*/ 5 h 5"/>
                  <a:gd name="T10" fmla="*/ 9 w 15"/>
                  <a:gd name="T11" fmla="*/ 1 h 5"/>
                  <a:gd name="T12" fmla="*/ 9 w 15"/>
                  <a:gd name="T13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5">
                    <a:moveTo>
                      <a:pt x="9" y="1"/>
                    </a:moveTo>
                    <a:cubicBezTo>
                      <a:pt x="8" y="1"/>
                      <a:pt x="6" y="1"/>
                      <a:pt x="4" y="1"/>
                    </a:cubicBezTo>
                    <a:cubicBezTo>
                      <a:pt x="3" y="1"/>
                      <a:pt x="1" y="0"/>
                      <a:pt x="0" y="1"/>
                    </a:cubicBezTo>
                    <a:cubicBezTo>
                      <a:pt x="0" y="1"/>
                      <a:pt x="0" y="3"/>
                      <a:pt x="1" y="3"/>
                    </a:cubicBezTo>
                    <a:cubicBezTo>
                      <a:pt x="3" y="4"/>
                      <a:pt x="4" y="5"/>
                      <a:pt x="6" y="5"/>
                    </a:cubicBezTo>
                    <a:cubicBezTo>
                      <a:pt x="8" y="5"/>
                      <a:pt x="15" y="2"/>
                      <a:pt x="9" y="1"/>
                    </a:cubicBezTo>
                    <a:cubicBezTo>
                      <a:pt x="8" y="1"/>
                      <a:pt x="10" y="2"/>
                      <a:pt x="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" name="Freeform 410">
                <a:extLst>
                  <a:ext uri="{FF2B5EF4-FFF2-40B4-BE49-F238E27FC236}">
                    <a16:creationId xmlns:a16="http://schemas.microsoft.com/office/drawing/2014/main" id="{A8D4F924-6CFF-694B-82E0-28D4E0A5C7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42219" y="3990355"/>
                <a:ext cx="235667" cy="149721"/>
              </a:xfrm>
              <a:custGeom>
                <a:avLst/>
                <a:gdLst>
                  <a:gd name="T0" fmla="*/ 7 w 25"/>
                  <a:gd name="T1" fmla="*/ 15 h 16"/>
                  <a:gd name="T2" fmla="*/ 3 w 25"/>
                  <a:gd name="T3" fmla="*/ 13 h 16"/>
                  <a:gd name="T4" fmla="*/ 4 w 25"/>
                  <a:gd name="T5" fmla="*/ 12 h 16"/>
                  <a:gd name="T6" fmla="*/ 0 w 25"/>
                  <a:gd name="T7" fmla="*/ 12 h 16"/>
                  <a:gd name="T8" fmla="*/ 3 w 25"/>
                  <a:gd name="T9" fmla="*/ 11 h 16"/>
                  <a:gd name="T10" fmla="*/ 2 w 25"/>
                  <a:gd name="T11" fmla="*/ 10 h 16"/>
                  <a:gd name="T12" fmla="*/ 6 w 25"/>
                  <a:gd name="T13" fmla="*/ 6 h 16"/>
                  <a:gd name="T14" fmla="*/ 5 w 25"/>
                  <a:gd name="T15" fmla="*/ 6 h 16"/>
                  <a:gd name="T16" fmla="*/ 11 w 25"/>
                  <a:gd name="T17" fmla="*/ 3 h 16"/>
                  <a:gd name="T18" fmla="*/ 18 w 25"/>
                  <a:gd name="T19" fmla="*/ 0 h 16"/>
                  <a:gd name="T20" fmla="*/ 20 w 25"/>
                  <a:gd name="T21" fmla="*/ 4 h 16"/>
                  <a:gd name="T22" fmla="*/ 25 w 25"/>
                  <a:gd name="T23" fmla="*/ 7 h 16"/>
                  <a:gd name="T24" fmla="*/ 21 w 25"/>
                  <a:gd name="T25" fmla="*/ 9 h 16"/>
                  <a:gd name="T26" fmla="*/ 23 w 25"/>
                  <a:gd name="T27" fmla="*/ 12 h 16"/>
                  <a:gd name="T28" fmla="*/ 19 w 25"/>
                  <a:gd name="T29" fmla="*/ 13 h 16"/>
                  <a:gd name="T30" fmla="*/ 7 w 25"/>
                  <a:gd name="T31" fmla="*/ 15 h 16"/>
                  <a:gd name="T32" fmla="*/ 7 w 25"/>
                  <a:gd name="T33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6">
                    <a:moveTo>
                      <a:pt x="7" y="15"/>
                    </a:moveTo>
                    <a:cubicBezTo>
                      <a:pt x="6" y="14"/>
                      <a:pt x="4" y="14"/>
                      <a:pt x="3" y="13"/>
                    </a:cubicBezTo>
                    <a:cubicBezTo>
                      <a:pt x="2" y="12"/>
                      <a:pt x="4" y="12"/>
                      <a:pt x="4" y="12"/>
                    </a:cubicBezTo>
                    <a:cubicBezTo>
                      <a:pt x="4" y="12"/>
                      <a:pt x="0" y="13"/>
                      <a:pt x="0" y="12"/>
                    </a:cubicBezTo>
                    <a:cubicBezTo>
                      <a:pt x="0" y="10"/>
                      <a:pt x="3" y="11"/>
                      <a:pt x="3" y="11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7" y="7"/>
                      <a:pt x="6" y="6"/>
                    </a:cubicBezTo>
                    <a:cubicBezTo>
                      <a:pt x="6" y="6"/>
                      <a:pt x="5" y="6"/>
                      <a:pt x="5" y="6"/>
                    </a:cubicBezTo>
                    <a:cubicBezTo>
                      <a:pt x="6" y="4"/>
                      <a:pt x="9" y="4"/>
                      <a:pt x="11" y="3"/>
                    </a:cubicBezTo>
                    <a:cubicBezTo>
                      <a:pt x="13" y="2"/>
                      <a:pt x="16" y="1"/>
                      <a:pt x="18" y="0"/>
                    </a:cubicBezTo>
                    <a:cubicBezTo>
                      <a:pt x="18" y="0"/>
                      <a:pt x="19" y="3"/>
                      <a:pt x="20" y="4"/>
                    </a:cubicBezTo>
                    <a:cubicBezTo>
                      <a:pt x="20" y="4"/>
                      <a:pt x="25" y="6"/>
                      <a:pt x="25" y="7"/>
                    </a:cubicBezTo>
                    <a:cubicBezTo>
                      <a:pt x="25" y="8"/>
                      <a:pt x="20" y="7"/>
                      <a:pt x="21" y="9"/>
                    </a:cubicBezTo>
                    <a:cubicBezTo>
                      <a:pt x="21" y="9"/>
                      <a:pt x="23" y="10"/>
                      <a:pt x="23" y="12"/>
                    </a:cubicBezTo>
                    <a:cubicBezTo>
                      <a:pt x="22" y="12"/>
                      <a:pt x="20" y="12"/>
                      <a:pt x="19" y="13"/>
                    </a:cubicBezTo>
                    <a:cubicBezTo>
                      <a:pt x="16" y="14"/>
                      <a:pt x="10" y="16"/>
                      <a:pt x="7" y="15"/>
                    </a:cubicBezTo>
                    <a:cubicBezTo>
                      <a:pt x="6" y="14"/>
                      <a:pt x="9" y="16"/>
                      <a:pt x="7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" name="Freeform 411">
                <a:extLst>
                  <a:ext uri="{FF2B5EF4-FFF2-40B4-BE49-F238E27FC236}">
                    <a16:creationId xmlns:a16="http://schemas.microsoft.com/office/drawing/2014/main" id="{3AE17E91-86B9-F34D-9911-FE2FA03512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26298" y="4579679"/>
                <a:ext cx="235667" cy="76452"/>
              </a:xfrm>
              <a:custGeom>
                <a:avLst/>
                <a:gdLst>
                  <a:gd name="T0" fmla="*/ 5 w 25"/>
                  <a:gd name="T1" fmla="*/ 3 h 8"/>
                  <a:gd name="T2" fmla="*/ 3 w 25"/>
                  <a:gd name="T3" fmla="*/ 1 h 8"/>
                  <a:gd name="T4" fmla="*/ 1 w 25"/>
                  <a:gd name="T5" fmla="*/ 2 h 8"/>
                  <a:gd name="T6" fmla="*/ 2 w 25"/>
                  <a:gd name="T7" fmla="*/ 4 h 8"/>
                  <a:gd name="T8" fmla="*/ 5 w 25"/>
                  <a:gd name="T9" fmla="*/ 6 h 8"/>
                  <a:gd name="T10" fmla="*/ 16 w 25"/>
                  <a:gd name="T11" fmla="*/ 8 h 8"/>
                  <a:gd name="T12" fmla="*/ 24 w 25"/>
                  <a:gd name="T13" fmla="*/ 5 h 8"/>
                  <a:gd name="T14" fmla="*/ 23 w 25"/>
                  <a:gd name="T15" fmla="*/ 6 h 8"/>
                  <a:gd name="T16" fmla="*/ 20 w 25"/>
                  <a:gd name="T17" fmla="*/ 4 h 8"/>
                  <a:gd name="T18" fmla="*/ 15 w 25"/>
                  <a:gd name="T19" fmla="*/ 4 h 8"/>
                  <a:gd name="T20" fmla="*/ 10 w 25"/>
                  <a:gd name="T21" fmla="*/ 2 h 8"/>
                  <a:gd name="T22" fmla="*/ 5 w 25"/>
                  <a:gd name="T23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" h="8">
                    <a:moveTo>
                      <a:pt x="5" y="3"/>
                    </a:moveTo>
                    <a:cubicBezTo>
                      <a:pt x="4" y="3"/>
                      <a:pt x="4" y="1"/>
                      <a:pt x="3" y="1"/>
                    </a:cubicBezTo>
                    <a:cubicBezTo>
                      <a:pt x="3" y="0"/>
                      <a:pt x="1" y="2"/>
                      <a:pt x="1" y="2"/>
                    </a:cubicBezTo>
                    <a:cubicBezTo>
                      <a:pt x="0" y="4"/>
                      <a:pt x="1" y="4"/>
                      <a:pt x="2" y="4"/>
                    </a:cubicBezTo>
                    <a:cubicBezTo>
                      <a:pt x="3" y="4"/>
                      <a:pt x="4" y="6"/>
                      <a:pt x="5" y="6"/>
                    </a:cubicBezTo>
                    <a:cubicBezTo>
                      <a:pt x="9" y="7"/>
                      <a:pt x="12" y="8"/>
                      <a:pt x="16" y="8"/>
                    </a:cubicBezTo>
                    <a:cubicBezTo>
                      <a:pt x="17" y="8"/>
                      <a:pt x="25" y="7"/>
                      <a:pt x="24" y="5"/>
                    </a:cubicBezTo>
                    <a:cubicBezTo>
                      <a:pt x="23" y="5"/>
                      <a:pt x="23" y="6"/>
                      <a:pt x="23" y="6"/>
                    </a:cubicBezTo>
                    <a:cubicBezTo>
                      <a:pt x="22" y="6"/>
                      <a:pt x="21" y="5"/>
                      <a:pt x="20" y="4"/>
                    </a:cubicBezTo>
                    <a:cubicBezTo>
                      <a:pt x="19" y="4"/>
                      <a:pt x="17" y="3"/>
                      <a:pt x="15" y="4"/>
                    </a:cubicBezTo>
                    <a:cubicBezTo>
                      <a:pt x="14" y="4"/>
                      <a:pt x="12" y="2"/>
                      <a:pt x="10" y="2"/>
                    </a:cubicBezTo>
                    <a:cubicBezTo>
                      <a:pt x="8" y="2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" name="Freeform 412">
                <a:extLst>
                  <a:ext uri="{FF2B5EF4-FFF2-40B4-BE49-F238E27FC236}">
                    <a16:creationId xmlns:a16="http://schemas.microsoft.com/office/drawing/2014/main" id="{2D61C310-914B-8A43-9718-EC791CA50A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26934" y="4729398"/>
                <a:ext cx="197453" cy="76452"/>
              </a:xfrm>
              <a:custGeom>
                <a:avLst/>
                <a:gdLst>
                  <a:gd name="T0" fmla="*/ 2 w 21"/>
                  <a:gd name="T1" fmla="*/ 6 h 8"/>
                  <a:gd name="T2" fmla="*/ 8 w 21"/>
                  <a:gd name="T3" fmla="*/ 6 h 8"/>
                  <a:gd name="T4" fmla="*/ 14 w 21"/>
                  <a:gd name="T5" fmla="*/ 8 h 8"/>
                  <a:gd name="T6" fmla="*/ 19 w 21"/>
                  <a:gd name="T7" fmla="*/ 7 h 8"/>
                  <a:gd name="T8" fmla="*/ 17 w 21"/>
                  <a:gd name="T9" fmla="*/ 4 h 8"/>
                  <a:gd name="T10" fmla="*/ 7 w 21"/>
                  <a:gd name="T11" fmla="*/ 2 h 8"/>
                  <a:gd name="T12" fmla="*/ 4 w 21"/>
                  <a:gd name="T13" fmla="*/ 5 h 8"/>
                  <a:gd name="T14" fmla="*/ 2 w 21"/>
                  <a:gd name="T1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8">
                    <a:moveTo>
                      <a:pt x="2" y="6"/>
                    </a:moveTo>
                    <a:cubicBezTo>
                      <a:pt x="5" y="6"/>
                      <a:pt x="6" y="6"/>
                      <a:pt x="8" y="6"/>
                    </a:cubicBezTo>
                    <a:cubicBezTo>
                      <a:pt x="10" y="7"/>
                      <a:pt x="12" y="7"/>
                      <a:pt x="14" y="8"/>
                    </a:cubicBezTo>
                    <a:cubicBezTo>
                      <a:pt x="16" y="8"/>
                      <a:pt x="18" y="8"/>
                      <a:pt x="19" y="7"/>
                    </a:cubicBezTo>
                    <a:cubicBezTo>
                      <a:pt x="21" y="6"/>
                      <a:pt x="18" y="5"/>
                      <a:pt x="17" y="4"/>
                    </a:cubicBezTo>
                    <a:cubicBezTo>
                      <a:pt x="14" y="2"/>
                      <a:pt x="11" y="0"/>
                      <a:pt x="7" y="2"/>
                    </a:cubicBezTo>
                    <a:cubicBezTo>
                      <a:pt x="5" y="3"/>
                      <a:pt x="5" y="4"/>
                      <a:pt x="4" y="5"/>
                    </a:cubicBezTo>
                    <a:cubicBezTo>
                      <a:pt x="3" y="5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" name="Freeform 413">
                <a:extLst>
                  <a:ext uri="{FF2B5EF4-FFF2-40B4-BE49-F238E27FC236}">
                    <a16:creationId xmlns:a16="http://schemas.microsoft.com/office/drawing/2014/main" id="{F380F90B-DAEF-E24A-BE6F-D765BB3068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36490" y="4694361"/>
                <a:ext cx="76432" cy="44598"/>
              </a:xfrm>
              <a:custGeom>
                <a:avLst/>
                <a:gdLst>
                  <a:gd name="T0" fmla="*/ 3 w 8"/>
                  <a:gd name="T1" fmla="*/ 5 h 5"/>
                  <a:gd name="T2" fmla="*/ 4 w 8"/>
                  <a:gd name="T3" fmla="*/ 1 h 5"/>
                  <a:gd name="T4" fmla="*/ 3 w 8"/>
                  <a:gd name="T5" fmla="*/ 5 h 5"/>
                  <a:gd name="T6" fmla="*/ 3 w 8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cubicBezTo>
                      <a:pt x="0" y="5"/>
                      <a:pt x="1" y="0"/>
                      <a:pt x="4" y="1"/>
                    </a:cubicBezTo>
                    <a:cubicBezTo>
                      <a:pt x="8" y="2"/>
                      <a:pt x="6" y="4"/>
                      <a:pt x="3" y="5"/>
                    </a:cubicBezTo>
                    <a:cubicBezTo>
                      <a:pt x="1" y="5"/>
                      <a:pt x="5" y="5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6" name="Freeform 414">
                <a:extLst>
                  <a:ext uri="{FF2B5EF4-FFF2-40B4-BE49-F238E27FC236}">
                    <a16:creationId xmlns:a16="http://schemas.microsoft.com/office/drawing/2014/main" id="{96146032-30F5-E64B-B58F-01A9477C69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32665" y="4560566"/>
                <a:ext cx="28662" cy="47785"/>
              </a:xfrm>
              <a:custGeom>
                <a:avLst/>
                <a:gdLst>
                  <a:gd name="T0" fmla="*/ 1 w 3"/>
                  <a:gd name="T1" fmla="*/ 3 h 5"/>
                  <a:gd name="T2" fmla="*/ 3 w 3"/>
                  <a:gd name="T3" fmla="*/ 1 h 5"/>
                  <a:gd name="T4" fmla="*/ 1 w 3"/>
                  <a:gd name="T5" fmla="*/ 5 h 5"/>
                  <a:gd name="T6" fmla="*/ 1 w 3"/>
                  <a:gd name="T7" fmla="*/ 3 h 5"/>
                  <a:gd name="T8" fmla="*/ 1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1" y="3"/>
                    </a:moveTo>
                    <a:cubicBezTo>
                      <a:pt x="0" y="2"/>
                      <a:pt x="2" y="0"/>
                      <a:pt x="3" y="1"/>
                    </a:cubicBezTo>
                    <a:cubicBezTo>
                      <a:pt x="3" y="2"/>
                      <a:pt x="2" y="5"/>
                      <a:pt x="1" y="5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0" y="2"/>
                      <a:pt x="1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7" name="Freeform 415">
                <a:extLst>
                  <a:ext uri="{FF2B5EF4-FFF2-40B4-BE49-F238E27FC236}">
                    <a16:creationId xmlns:a16="http://schemas.microsoft.com/office/drawing/2014/main" id="{CCF22941-E382-484D-BB9D-DB0632DF48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32665" y="4700729"/>
                <a:ext cx="38217" cy="47785"/>
              </a:xfrm>
              <a:custGeom>
                <a:avLst/>
                <a:gdLst>
                  <a:gd name="T0" fmla="*/ 4 w 4"/>
                  <a:gd name="T1" fmla="*/ 4 h 5"/>
                  <a:gd name="T2" fmla="*/ 0 w 4"/>
                  <a:gd name="T3" fmla="*/ 1 h 5"/>
                  <a:gd name="T4" fmla="*/ 4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3"/>
                      <a:pt x="1" y="0"/>
                      <a:pt x="0" y="1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8" name="Freeform 416">
                <a:extLst>
                  <a:ext uri="{FF2B5EF4-FFF2-40B4-BE49-F238E27FC236}">
                    <a16:creationId xmlns:a16="http://schemas.microsoft.com/office/drawing/2014/main" id="{E910CA06-5B04-C141-97F6-DC3F35A162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6360" y="4525526"/>
                <a:ext cx="394904" cy="149721"/>
              </a:xfrm>
              <a:custGeom>
                <a:avLst/>
                <a:gdLst>
                  <a:gd name="T0" fmla="*/ 34 w 42"/>
                  <a:gd name="T1" fmla="*/ 4 h 16"/>
                  <a:gd name="T2" fmla="*/ 29 w 42"/>
                  <a:gd name="T3" fmla="*/ 3 h 16"/>
                  <a:gd name="T4" fmla="*/ 23 w 42"/>
                  <a:gd name="T5" fmla="*/ 0 h 16"/>
                  <a:gd name="T6" fmla="*/ 22 w 42"/>
                  <a:gd name="T7" fmla="*/ 2 h 16"/>
                  <a:gd name="T8" fmla="*/ 20 w 42"/>
                  <a:gd name="T9" fmla="*/ 6 h 16"/>
                  <a:gd name="T10" fmla="*/ 11 w 42"/>
                  <a:gd name="T11" fmla="*/ 1 h 16"/>
                  <a:gd name="T12" fmla="*/ 4 w 42"/>
                  <a:gd name="T13" fmla="*/ 3 h 16"/>
                  <a:gd name="T14" fmla="*/ 2 w 42"/>
                  <a:gd name="T15" fmla="*/ 6 h 16"/>
                  <a:gd name="T16" fmla="*/ 1 w 42"/>
                  <a:gd name="T17" fmla="*/ 10 h 16"/>
                  <a:gd name="T18" fmla="*/ 9 w 42"/>
                  <a:gd name="T19" fmla="*/ 14 h 16"/>
                  <a:gd name="T20" fmla="*/ 13 w 42"/>
                  <a:gd name="T21" fmla="*/ 15 h 16"/>
                  <a:gd name="T22" fmla="*/ 15 w 42"/>
                  <a:gd name="T23" fmla="*/ 13 h 16"/>
                  <a:gd name="T24" fmla="*/ 16 w 42"/>
                  <a:gd name="T25" fmla="*/ 14 h 16"/>
                  <a:gd name="T26" fmla="*/ 18 w 42"/>
                  <a:gd name="T27" fmla="*/ 14 h 16"/>
                  <a:gd name="T28" fmla="*/ 25 w 42"/>
                  <a:gd name="T29" fmla="*/ 12 h 16"/>
                  <a:gd name="T30" fmla="*/ 28 w 42"/>
                  <a:gd name="T31" fmla="*/ 14 h 16"/>
                  <a:gd name="T32" fmla="*/ 34 w 42"/>
                  <a:gd name="T33" fmla="*/ 13 h 16"/>
                  <a:gd name="T34" fmla="*/ 33 w 42"/>
                  <a:gd name="T35" fmla="*/ 12 h 16"/>
                  <a:gd name="T36" fmla="*/ 37 w 42"/>
                  <a:gd name="T37" fmla="*/ 12 h 16"/>
                  <a:gd name="T38" fmla="*/ 39 w 42"/>
                  <a:gd name="T39" fmla="*/ 11 h 16"/>
                  <a:gd name="T40" fmla="*/ 40 w 42"/>
                  <a:gd name="T41" fmla="*/ 9 h 16"/>
                  <a:gd name="T42" fmla="*/ 39 w 42"/>
                  <a:gd name="T43" fmla="*/ 9 h 16"/>
                  <a:gd name="T44" fmla="*/ 42 w 42"/>
                  <a:gd name="T45" fmla="*/ 6 h 16"/>
                  <a:gd name="T46" fmla="*/ 34 w 42"/>
                  <a:gd name="T47" fmla="*/ 4 h 16"/>
                  <a:gd name="T48" fmla="*/ 34 w 42"/>
                  <a:gd name="T4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2" h="16">
                    <a:moveTo>
                      <a:pt x="34" y="4"/>
                    </a:moveTo>
                    <a:cubicBezTo>
                      <a:pt x="32" y="3"/>
                      <a:pt x="31" y="4"/>
                      <a:pt x="29" y="3"/>
                    </a:cubicBezTo>
                    <a:cubicBezTo>
                      <a:pt x="29" y="3"/>
                      <a:pt x="24" y="0"/>
                      <a:pt x="23" y="0"/>
                    </a:cubicBezTo>
                    <a:cubicBezTo>
                      <a:pt x="23" y="0"/>
                      <a:pt x="24" y="1"/>
                      <a:pt x="22" y="2"/>
                    </a:cubicBezTo>
                    <a:cubicBezTo>
                      <a:pt x="20" y="2"/>
                      <a:pt x="22" y="5"/>
                      <a:pt x="20" y="6"/>
                    </a:cubicBezTo>
                    <a:cubicBezTo>
                      <a:pt x="19" y="6"/>
                      <a:pt x="12" y="1"/>
                      <a:pt x="11" y="1"/>
                    </a:cubicBezTo>
                    <a:cubicBezTo>
                      <a:pt x="9" y="0"/>
                      <a:pt x="4" y="1"/>
                      <a:pt x="4" y="3"/>
                    </a:cubicBezTo>
                    <a:cubicBezTo>
                      <a:pt x="4" y="5"/>
                      <a:pt x="0" y="4"/>
                      <a:pt x="2" y="6"/>
                    </a:cubicBezTo>
                    <a:cubicBezTo>
                      <a:pt x="3" y="7"/>
                      <a:pt x="0" y="9"/>
                      <a:pt x="1" y="10"/>
                    </a:cubicBezTo>
                    <a:cubicBezTo>
                      <a:pt x="3" y="12"/>
                      <a:pt x="6" y="13"/>
                      <a:pt x="9" y="14"/>
                    </a:cubicBezTo>
                    <a:cubicBezTo>
                      <a:pt x="10" y="15"/>
                      <a:pt x="12" y="16"/>
                      <a:pt x="13" y="15"/>
                    </a:cubicBezTo>
                    <a:cubicBezTo>
                      <a:pt x="14" y="15"/>
                      <a:pt x="14" y="12"/>
                      <a:pt x="15" y="13"/>
                    </a:cubicBezTo>
                    <a:cubicBezTo>
                      <a:pt x="15" y="13"/>
                      <a:pt x="15" y="14"/>
                      <a:pt x="16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20" y="13"/>
                      <a:pt x="22" y="13"/>
                      <a:pt x="25" y="12"/>
                    </a:cubicBezTo>
                    <a:cubicBezTo>
                      <a:pt x="27" y="12"/>
                      <a:pt x="27" y="14"/>
                      <a:pt x="28" y="14"/>
                    </a:cubicBezTo>
                    <a:cubicBezTo>
                      <a:pt x="29" y="14"/>
                      <a:pt x="34" y="13"/>
                      <a:pt x="34" y="13"/>
                    </a:cubicBezTo>
                    <a:cubicBezTo>
                      <a:pt x="34" y="13"/>
                      <a:pt x="33" y="12"/>
                      <a:pt x="33" y="12"/>
                    </a:cubicBezTo>
                    <a:cubicBezTo>
                      <a:pt x="33" y="11"/>
                      <a:pt x="36" y="12"/>
                      <a:pt x="37" y="12"/>
                    </a:cubicBezTo>
                    <a:cubicBezTo>
                      <a:pt x="37" y="12"/>
                      <a:pt x="39" y="12"/>
                      <a:pt x="39" y="11"/>
                    </a:cubicBezTo>
                    <a:cubicBezTo>
                      <a:pt x="39" y="10"/>
                      <a:pt x="40" y="9"/>
                      <a:pt x="40" y="9"/>
                    </a:cubicBezTo>
                    <a:cubicBezTo>
                      <a:pt x="40" y="9"/>
                      <a:pt x="40" y="9"/>
                      <a:pt x="39" y="9"/>
                    </a:cubicBezTo>
                    <a:cubicBezTo>
                      <a:pt x="39" y="8"/>
                      <a:pt x="42" y="7"/>
                      <a:pt x="42" y="6"/>
                    </a:cubicBezTo>
                    <a:cubicBezTo>
                      <a:pt x="41" y="5"/>
                      <a:pt x="36" y="4"/>
                      <a:pt x="34" y="4"/>
                    </a:cubicBezTo>
                    <a:cubicBezTo>
                      <a:pt x="32" y="3"/>
                      <a:pt x="36" y="4"/>
                      <a:pt x="3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9" name="Freeform 417">
                <a:extLst>
                  <a:ext uri="{FF2B5EF4-FFF2-40B4-BE49-F238E27FC236}">
                    <a16:creationId xmlns:a16="http://schemas.microsoft.com/office/drawing/2014/main" id="{F1AF6386-3963-0648-94D2-0FF0D2E2B5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2477" y="4570124"/>
                <a:ext cx="73248" cy="76452"/>
              </a:xfrm>
              <a:custGeom>
                <a:avLst/>
                <a:gdLst>
                  <a:gd name="T0" fmla="*/ 7 w 8"/>
                  <a:gd name="T1" fmla="*/ 6 h 8"/>
                  <a:gd name="T2" fmla="*/ 4 w 8"/>
                  <a:gd name="T3" fmla="*/ 0 h 8"/>
                  <a:gd name="T4" fmla="*/ 6 w 8"/>
                  <a:gd name="T5" fmla="*/ 2 h 8"/>
                  <a:gd name="T6" fmla="*/ 7 w 8"/>
                  <a:gd name="T7" fmla="*/ 6 h 8"/>
                  <a:gd name="T8" fmla="*/ 7 w 8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7" y="6"/>
                    </a:moveTo>
                    <a:cubicBezTo>
                      <a:pt x="6" y="7"/>
                      <a:pt x="0" y="1"/>
                      <a:pt x="4" y="0"/>
                    </a:cubicBezTo>
                    <a:cubicBezTo>
                      <a:pt x="5" y="0"/>
                      <a:pt x="8" y="0"/>
                      <a:pt x="6" y="2"/>
                    </a:cubicBezTo>
                    <a:cubicBezTo>
                      <a:pt x="3" y="4"/>
                      <a:pt x="7" y="4"/>
                      <a:pt x="7" y="6"/>
                    </a:cubicBezTo>
                    <a:cubicBezTo>
                      <a:pt x="6" y="8"/>
                      <a:pt x="7" y="5"/>
                      <a:pt x="7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0" name="Freeform 418">
                <a:extLst>
                  <a:ext uri="{FF2B5EF4-FFF2-40B4-BE49-F238E27FC236}">
                    <a16:creationId xmlns:a16="http://schemas.microsoft.com/office/drawing/2014/main" id="{6806196F-783A-C849-9FBD-1730E86693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45406" y="5076623"/>
                <a:ext cx="101909" cy="57338"/>
              </a:xfrm>
              <a:custGeom>
                <a:avLst/>
                <a:gdLst>
                  <a:gd name="T0" fmla="*/ 3 w 11"/>
                  <a:gd name="T1" fmla="*/ 4 h 6"/>
                  <a:gd name="T2" fmla="*/ 1 w 11"/>
                  <a:gd name="T3" fmla="*/ 1 h 6"/>
                  <a:gd name="T4" fmla="*/ 6 w 11"/>
                  <a:gd name="T5" fmla="*/ 1 h 6"/>
                  <a:gd name="T6" fmla="*/ 3 w 11"/>
                  <a:gd name="T7" fmla="*/ 4 h 6"/>
                  <a:gd name="T8" fmla="*/ 3 w 11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3" y="4"/>
                    </a:moveTo>
                    <a:cubicBezTo>
                      <a:pt x="1" y="3"/>
                      <a:pt x="0" y="3"/>
                      <a:pt x="1" y="1"/>
                    </a:cubicBezTo>
                    <a:cubicBezTo>
                      <a:pt x="2" y="0"/>
                      <a:pt x="4" y="1"/>
                      <a:pt x="6" y="1"/>
                    </a:cubicBezTo>
                    <a:cubicBezTo>
                      <a:pt x="11" y="2"/>
                      <a:pt x="6" y="6"/>
                      <a:pt x="3" y="4"/>
                    </a:cubicBezTo>
                    <a:cubicBezTo>
                      <a:pt x="2" y="3"/>
                      <a:pt x="4" y="5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1" name="Freeform 419">
                <a:extLst>
                  <a:ext uri="{FF2B5EF4-FFF2-40B4-BE49-F238E27FC236}">
                    <a16:creationId xmlns:a16="http://schemas.microsoft.com/office/drawing/2014/main" id="{292778FA-DABD-2040-B427-86669CECD9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7951" y="5898496"/>
                <a:ext cx="57323" cy="47785"/>
              </a:xfrm>
              <a:custGeom>
                <a:avLst/>
                <a:gdLst>
                  <a:gd name="T0" fmla="*/ 5 w 6"/>
                  <a:gd name="T1" fmla="*/ 2 h 5"/>
                  <a:gd name="T2" fmla="*/ 5 w 6"/>
                  <a:gd name="T3" fmla="*/ 1 h 5"/>
                  <a:gd name="T4" fmla="*/ 2 w 6"/>
                  <a:gd name="T5" fmla="*/ 1 h 5"/>
                  <a:gd name="T6" fmla="*/ 1 w 6"/>
                  <a:gd name="T7" fmla="*/ 3 h 5"/>
                  <a:gd name="T8" fmla="*/ 0 w 6"/>
                  <a:gd name="T9" fmla="*/ 4 h 5"/>
                  <a:gd name="T10" fmla="*/ 5 w 6"/>
                  <a:gd name="T11" fmla="*/ 2 h 5"/>
                  <a:gd name="T12" fmla="*/ 5 w 6"/>
                  <a:gd name="T1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5" y="2"/>
                    </a:moveTo>
                    <a:cubicBezTo>
                      <a:pt x="6" y="2"/>
                      <a:pt x="5" y="1"/>
                      <a:pt x="5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3"/>
                      <a:pt x="0" y="5"/>
                      <a:pt x="0" y="4"/>
                    </a:cubicBezTo>
                    <a:cubicBezTo>
                      <a:pt x="0" y="4"/>
                      <a:pt x="5" y="2"/>
                      <a:pt x="5" y="2"/>
                    </a:cubicBezTo>
                    <a:cubicBezTo>
                      <a:pt x="6" y="2"/>
                      <a:pt x="3" y="3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2" name="Freeform 420">
                <a:extLst>
                  <a:ext uri="{FF2B5EF4-FFF2-40B4-BE49-F238E27FC236}">
                    <a16:creationId xmlns:a16="http://schemas.microsoft.com/office/drawing/2014/main" id="{824549D9-B793-364A-B94D-A9562EB593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5913" y="6172453"/>
                <a:ext cx="47770" cy="25484"/>
              </a:xfrm>
              <a:custGeom>
                <a:avLst/>
                <a:gdLst>
                  <a:gd name="T0" fmla="*/ 3 w 5"/>
                  <a:gd name="T1" fmla="*/ 3 h 3"/>
                  <a:gd name="T2" fmla="*/ 3 w 5"/>
                  <a:gd name="T3" fmla="*/ 0 h 3"/>
                  <a:gd name="T4" fmla="*/ 3 w 5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3" y="3"/>
                    </a:moveTo>
                    <a:cubicBezTo>
                      <a:pt x="1" y="3"/>
                      <a:pt x="0" y="1"/>
                      <a:pt x="3" y="0"/>
                    </a:cubicBezTo>
                    <a:cubicBezTo>
                      <a:pt x="5" y="0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3" name="Freeform 421">
                <a:extLst>
                  <a:ext uri="{FF2B5EF4-FFF2-40B4-BE49-F238E27FC236}">
                    <a16:creationId xmlns:a16="http://schemas.microsoft.com/office/drawing/2014/main" id="{4297FD81-614E-1649-B58E-DFED4183C6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46678" y="6452780"/>
                <a:ext cx="47770" cy="44598"/>
              </a:xfrm>
              <a:custGeom>
                <a:avLst/>
                <a:gdLst>
                  <a:gd name="T0" fmla="*/ 5 w 5"/>
                  <a:gd name="T1" fmla="*/ 1 h 5"/>
                  <a:gd name="T2" fmla="*/ 1 w 5"/>
                  <a:gd name="T3" fmla="*/ 5 h 5"/>
                  <a:gd name="T4" fmla="*/ 4 w 5"/>
                  <a:gd name="T5" fmla="*/ 3 h 5"/>
                  <a:gd name="T6" fmla="*/ 5 w 5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1"/>
                    </a:moveTo>
                    <a:cubicBezTo>
                      <a:pt x="5" y="1"/>
                      <a:pt x="0" y="5"/>
                      <a:pt x="1" y="5"/>
                    </a:cubicBezTo>
                    <a:cubicBezTo>
                      <a:pt x="2" y="5"/>
                      <a:pt x="4" y="3"/>
                      <a:pt x="4" y="3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4" name="Freeform 422">
                <a:extLst>
                  <a:ext uri="{FF2B5EF4-FFF2-40B4-BE49-F238E27FC236}">
                    <a16:creationId xmlns:a16="http://schemas.microsoft.com/office/drawing/2014/main" id="{5E454E3F-EEE2-6940-A8D2-7D1E71E9A4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18017" y="6526047"/>
                <a:ext cx="19109" cy="9556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1 h 1"/>
                  <a:gd name="T4" fmla="*/ 1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5" name="Freeform 423">
                <a:extLst>
                  <a:ext uri="{FF2B5EF4-FFF2-40B4-BE49-F238E27FC236}">
                    <a16:creationId xmlns:a16="http://schemas.microsoft.com/office/drawing/2014/main" id="{F01B630E-70EB-9E43-8AFE-4992D7E682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87444" y="6675768"/>
                <a:ext cx="28662" cy="9556"/>
              </a:xfrm>
              <a:custGeom>
                <a:avLst/>
                <a:gdLst>
                  <a:gd name="T0" fmla="*/ 2 w 3"/>
                  <a:gd name="T1" fmla="*/ 0 h 1"/>
                  <a:gd name="T2" fmla="*/ 1 w 3"/>
                  <a:gd name="T3" fmla="*/ 1 h 1"/>
                  <a:gd name="T4" fmla="*/ 2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0" y="1"/>
                      <a:pt x="1" y="1"/>
                    </a:cubicBezTo>
                    <a:cubicBezTo>
                      <a:pt x="1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6" name="Freeform 424">
                <a:extLst>
                  <a:ext uri="{FF2B5EF4-FFF2-40B4-BE49-F238E27FC236}">
                    <a16:creationId xmlns:a16="http://schemas.microsoft.com/office/drawing/2014/main" id="{2045F47C-EA3C-0945-B564-8EA96E72E5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75977" y="6723551"/>
                <a:ext cx="66879" cy="38227"/>
              </a:xfrm>
              <a:custGeom>
                <a:avLst/>
                <a:gdLst>
                  <a:gd name="T0" fmla="*/ 6 w 7"/>
                  <a:gd name="T1" fmla="*/ 0 h 4"/>
                  <a:gd name="T2" fmla="*/ 1 w 7"/>
                  <a:gd name="T3" fmla="*/ 3 h 4"/>
                  <a:gd name="T4" fmla="*/ 6 w 7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cubicBezTo>
                      <a:pt x="5" y="0"/>
                      <a:pt x="0" y="2"/>
                      <a:pt x="1" y="3"/>
                    </a:cubicBezTo>
                    <a:cubicBezTo>
                      <a:pt x="2" y="4"/>
                      <a:pt x="7" y="0"/>
                      <a:pt x="6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7" name="Freeform 425">
                <a:extLst>
                  <a:ext uri="{FF2B5EF4-FFF2-40B4-BE49-F238E27FC236}">
                    <a16:creationId xmlns:a16="http://schemas.microsoft.com/office/drawing/2014/main" id="{CA84A6EF-A4FD-544E-829D-B1D2BF7DA2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02730" y="6761777"/>
                <a:ext cx="54139" cy="35042"/>
              </a:xfrm>
              <a:custGeom>
                <a:avLst/>
                <a:gdLst>
                  <a:gd name="T0" fmla="*/ 5 w 6"/>
                  <a:gd name="T1" fmla="*/ 0 h 4"/>
                  <a:gd name="T2" fmla="*/ 1 w 6"/>
                  <a:gd name="T3" fmla="*/ 3 h 4"/>
                  <a:gd name="T4" fmla="*/ 5 w 6"/>
                  <a:gd name="T5" fmla="*/ 0 h 4"/>
                  <a:gd name="T6" fmla="*/ 5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5" y="0"/>
                    </a:moveTo>
                    <a:cubicBezTo>
                      <a:pt x="5" y="0"/>
                      <a:pt x="0" y="2"/>
                      <a:pt x="1" y="3"/>
                    </a:cubicBezTo>
                    <a:cubicBezTo>
                      <a:pt x="2" y="4"/>
                      <a:pt x="5" y="0"/>
                      <a:pt x="5" y="0"/>
                    </a:cubicBezTo>
                    <a:cubicBezTo>
                      <a:pt x="5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8" name="Freeform 426">
                <a:extLst>
                  <a:ext uri="{FF2B5EF4-FFF2-40B4-BE49-F238E27FC236}">
                    <a16:creationId xmlns:a16="http://schemas.microsoft.com/office/drawing/2014/main" id="{DB9D3C26-415B-314E-ADC0-F0A11B5D80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54960" y="6790447"/>
                <a:ext cx="47770" cy="44598"/>
              </a:xfrm>
              <a:custGeom>
                <a:avLst/>
                <a:gdLst>
                  <a:gd name="T0" fmla="*/ 4 w 5"/>
                  <a:gd name="T1" fmla="*/ 0 h 5"/>
                  <a:gd name="T2" fmla="*/ 0 w 5"/>
                  <a:gd name="T3" fmla="*/ 4 h 5"/>
                  <a:gd name="T4" fmla="*/ 4 w 5"/>
                  <a:gd name="T5" fmla="*/ 0 h 5"/>
                  <a:gd name="T6" fmla="*/ 4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4" y="0"/>
                    </a:moveTo>
                    <a:cubicBezTo>
                      <a:pt x="4" y="0"/>
                      <a:pt x="0" y="4"/>
                      <a:pt x="0" y="4"/>
                    </a:cubicBezTo>
                    <a:cubicBezTo>
                      <a:pt x="2" y="5"/>
                      <a:pt x="4" y="0"/>
                      <a:pt x="4" y="0"/>
                    </a:cubicBezTo>
                    <a:cubicBezTo>
                      <a:pt x="4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9" name="Freeform 427">
                <a:extLst>
                  <a:ext uri="{FF2B5EF4-FFF2-40B4-BE49-F238E27FC236}">
                    <a16:creationId xmlns:a16="http://schemas.microsoft.com/office/drawing/2014/main" id="{D8984E7B-268F-B340-91E5-F9C225CBA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45404" y="6854157"/>
                <a:ext cx="9553" cy="9556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0" name="Freeform 428">
                <a:extLst>
                  <a:ext uri="{FF2B5EF4-FFF2-40B4-BE49-F238E27FC236}">
                    <a16:creationId xmlns:a16="http://schemas.microsoft.com/office/drawing/2014/main" id="{299FE158-A5B9-D042-81CD-8C0445B94C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97634" y="6815931"/>
                <a:ext cx="47770" cy="38227"/>
              </a:xfrm>
              <a:custGeom>
                <a:avLst/>
                <a:gdLst>
                  <a:gd name="T0" fmla="*/ 4 w 5"/>
                  <a:gd name="T1" fmla="*/ 1 h 4"/>
                  <a:gd name="T2" fmla="*/ 0 w 5"/>
                  <a:gd name="T3" fmla="*/ 4 h 4"/>
                  <a:gd name="T4" fmla="*/ 4 w 5"/>
                  <a:gd name="T5" fmla="*/ 1 h 4"/>
                  <a:gd name="T6" fmla="*/ 4 w 5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2" y="2"/>
                      <a:pt x="0" y="3"/>
                      <a:pt x="0" y="4"/>
                    </a:cubicBezTo>
                    <a:cubicBezTo>
                      <a:pt x="0" y="4"/>
                      <a:pt x="4" y="1"/>
                      <a:pt x="4" y="1"/>
                    </a:cubicBezTo>
                    <a:cubicBezTo>
                      <a:pt x="3" y="1"/>
                      <a:pt x="5" y="0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1" name="Freeform 429">
                <a:extLst>
                  <a:ext uri="{FF2B5EF4-FFF2-40B4-BE49-F238E27FC236}">
                    <a16:creationId xmlns:a16="http://schemas.microsoft.com/office/drawing/2014/main" id="{63D94C02-8F9A-C64D-B0F4-B118A44D2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53684" y="7163156"/>
                <a:ext cx="19109" cy="28669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3 h 3"/>
                  <a:gd name="T4" fmla="*/ 1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3"/>
                      <a:pt x="1" y="3"/>
                    </a:cubicBezTo>
                    <a:cubicBezTo>
                      <a:pt x="2" y="3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A70B08E7-1379-C641-8AFE-293F4733E02D}"/>
                  </a:ext>
                </a:extLst>
              </p:cNvPr>
              <p:cNvGrpSpPr/>
              <p:nvPr/>
            </p:nvGrpSpPr>
            <p:grpSpPr>
              <a:xfrm>
                <a:off x="17709739" y="6761777"/>
                <a:ext cx="697448" cy="662593"/>
                <a:chOff x="5961121" y="2686387"/>
                <a:chExt cx="288233" cy="273757"/>
              </a:xfrm>
              <a:grpFill/>
            </p:grpSpPr>
            <p:sp>
              <p:nvSpPr>
                <p:cNvPr id="430" name="Freeform 429">
                  <a:extLst>
                    <a:ext uri="{FF2B5EF4-FFF2-40B4-BE49-F238E27FC236}">
                      <a16:creationId xmlns:a16="http://schemas.microsoft.com/office/drawing/2014/main" id="{72A1857A-458E-4F47-A362-6908166A46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30902" y="2686387"/>
                  <a:ext cx="118452" cy="100026"/>
                </a:xfrm>
                <a:custGeom>
                  <a:avLst/>
                  <a:gdLst>
                    <a:gd name="T0" fmla="*/ 28 w 31"/>
                    <a:gd name="T1" fmla="*/ 10 h 26"/>
                    <a:gd name="T2" fmla="*/ 29 w 31"/>
                    <a:gd name="T3" fmla="*/ 7 h 26"/>
                    <a:gd name="T4" fmla="*/ 27 w 31"/>
                    <a:gd name="T5" fmla="*/ 10 h 26"/>
                    <a:gd name="T6" fmla="*/ 20 w 31"/>
                    <a:gd name="T7" fmla="*/ 8 h 26"/>
                    <a:gd name="T8" fmla="*/ 11 w 31"/>
                    <a:gd name="T9" fmla="*/ 1 h 26"/>
                    <a:gd name="T10" fmla="*/ 11 w 31"/>
                    <a:gd name="T11" fmla="*/ 5 h 26"/>
                    <a:gd name="T12" fmla="*/ 9 w 31"/>
                    <a:gd name="T13" fmla="*/ 11 h 26"/>
                    <a:gd name="T14" fmla="*/ 7 w 31"/>
                    <a:gd name="T15" fmla="*/ 14 h 26"/>
                    <a:gd name="T16" fmla="*/ 4 w 31"/>
                    <a:gd name="T17" fmla="*/ 14 h 26"/>
                    <a:gd name="T18" fmla="*/ 5 w 31"/>
                    <a:gd name="T19" fmla="*/ 16 h 26"/>
                    <a:gd name="T20" fmla="*/ 1 w 31"/>
                    <a:gd name="T21" fmla="*/ 18 h 26"/>
                    <a:gd name="T22" fmla="*/ 2 w 31"/>
                    <a:gd name="T23" fmla="*/ 23 h 26"/>
                    <a:gd name="T24" fmla="*/ 4 w 31"/>
                    <a:gd name="T25" fmla="*/ 25 h 26"/>
                    <a:gd name="T26" fmla="*/ 6 w 31"/>
                    <a:gd name="T27" fmla="*/ 23 h 26"/>
                    <a:gd name="T28" fmla="*/ 7 w 31"/>
                    <a:gd name="T29" fmla="*/ 23 h 26"/>
                    <a:gd name="T30" fmla="*/ 4 w 31"/>
                    <a:gd name="T31" fmla="*/ 20 h 26"/>
                    <a:gd name="T32" fmla="*/ 7 w 31"/>
                    <a:gd name="T33" fmla="*/ 19 h 26"/>
                    <a:gd name="T34" fmla="*/ 12 w 31"/>
                    <a:gd name="T35" fmla="*/ 18 h 26"/>
                    <a:gd name="T36" fmla="*/ 17 w 31"/>
                    <a:gd name="T37" fmla="*/ 21 h 26"/>
                    <a:gd name="T38" fmla="*/ 21 w 31"/>
                    <a:gd name="T39" fmla="*/ 16 h 26"/>
                    <a:gd name="T40" fmla="*/ 31 w 31"/>
                    <a:gd name="T41" fmla="*/ 14 h 26"/>
                    <a:gd name="T42" fmla="*/ 29 w 31"/>
                    <a:gd name="T43" fmla="*/ 12 h 26"/>
                    <a:gd name="T44" fmla="*/ 28 w 31"/>
                    <a:gd name="T45" fmla="*/ 10 h 26"/>
                    <a:gd name="T46" fmla="*/ 28 w 31"/>
                    <a:gd name="T47" fmla="*/ 1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1" h="26">
                      <a:moveTo>
                        <a:pt x="28" y="10"/>
                      </a:moveTo>
                      <a:cubicBezTo>
                        <a:pt x="28" y="10"/>
                        <a:pt x="29" y="8"/>
                        <a:pt x="29" y="7"/>
                      </a:cubicBezTo>
                      <a:cubicBezTo>
                        <a:pt x="29" y="8"/>
                        <a:pt x="27" y="10"/>
                        <a:pt x="27" y="10"/>
                      </a:cubicBezTo>
                      <a:cubicBezTo>
                        <a:pt x="25" y="10"/>
                        <a:pt x="21" y="9"/>
                        <a:pt x="20" y="8"/>
                      </a:cubicBezTo>
                      <a:cubicBezTo>
                        <a:pt x="17" y="7"/>
                        <a:pt x="15" y="2"/>
                        <a:pt x="11" y="1"/>
                      </a:cubicBezTo>
                      <a:cubicBezTo>
                        <a:pt x="9" y="0"/>
                        <a:pt x="10" y="4"/>
                        <a:pt x="11" y="5"/>
                      </a:cubicBezTo>
                      <a:cubicBezTo>
                        <a:pt x="11" y="7"/>
                        <a:pt x="10" y="9"/>
                        <a:pt x="9" y="11"/>
                      </a:cubicBezTo>
                      <a:cubicBezTo>
                        <a:pt x="8" y="12"/>
                        <a:pt x="10" y="15"/>
                        <a:pt x="7" y="14"/>
                      </a:cubicBezTo>
                      <a:cubicBezTo>
                        <a:pt x="7" y="14"/>
                        <a:pt x="5" y="13"/>
                        <a:pt x="4" y="14"/>
                      </a:cubicBezTo>
                      <a:cubicBezTo>
                        <a:pt x="4" y="15"/>
                        <a:pt x="5" y="16"/>
                        <a:pt x="5" y="16"/>
                      </a:cubicBezTo>
                      <a:cubicBezTo>
                        <a:pt x="5" y="16"/>
                        <a:pt x="2" y="18"/>
                        <a:pt x="1" y="18"/>
                      </a:cubicBezTo>
                      <a:cubicBezTo>
                        <a:pt x="0" y="20"/>
                        <a:pt x="3" y="21"/>
                        <a:pt x="2" y="23"/>
                      </a:cubicBezTo>
                      <a:cubicBezTo>
                        <a:pt x="1" y="24"/>
                        <a:pt x="3" y="26"/>
                        <a:pt x="4" y="25"/>
                      </a:cubicBezTo>
                      <a:cubicBezTo>
                        <a:pt x="5" y="24"/>
                        <a:pt x="5" y="23"/>
                        <a:pt x="6" y="23"/>
                      </a:cubicBezTo>
                      <a:cubicBezTo>
                        <a:pt x="6" y="23"/>
                        <a:pt x="7" y="24"/>
                        <a:pt x="7" y="23"/>
                      </a:cubicBezTo>
                      <a:cubicBezTo>
                        <a:pt x="7" y="22"/>
                        <a:pt x="5" y="21"/>
                        <a:pt x="4" y="20"/>
                      </a:cubicBezTo>
                      <a:cubicBezTo>
                        <a:pt x="3" y="18"/>
                        <a:pt x="7" y="19"/>
                        <a:pt x="7" y="19"/>
                      </a:cubicBezTo>
                      <a:cubicBezTo>
                        <a:pt x="9" y="19"/>
                        <a:pt x="10" y="17"/>
                        <a:pt x="12" y="18"/>
                      </a:cubicBezTo>
                      <a:cubicBezTo>
                        <a:pt x="14" y="19"/>
                        <a:pt x="15" y="20"/>
                        <a:pt x="17" y="21"/>
                      </a:cubicBezTo>
                      <a:cubicBezTo>
                        <a:pt x="20" y="23"/>
                        <a:pt x="19" y="17"/>
                        <a:pt x="21" y="16"/>
                      </a:cubicBezTo>
                      <a:cubicBezTo>
                        <a:pt x="21" y="16"/>
                        <a:pt x="31" y="16"/>
                        <a:pt x="31" y="14"/>
                      </a:cubicBezTo>
                      <a:cubicBezTo>
                        <a:pt x="30" y="13"/>
                        <a:pt x="27" y="15"/>
                        <a:pt x="29" y="12"/>
                      </a:cubicBezTo>
                      <a:cubicBezTo>
                        <a:pt x="30" y="11"/>
                        <a:pt x="27" y="12"/>
                        <a:pt x="28" y="10"/>
                      </a:cubicBezTo>
                      <a:cubicBezTo>
                        <a:pt x="29" y="7"/>
                        <a:pt x="28" y="11"/>
                        <a:pt x="28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31" name="Freeform 430">
                  <a:extLst>
                    <a:ext uri="{FF2B5EF4-FFF2-40B4-BE49-F238E27FC236}">
                      <a16:creationId xmlns:a16="http://schemas.microsoft.com/office/drawing/2014/main" id="{18E97BA2-9957-8A4C-9C92-8B2291567A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61121" y="2778517"/>
                  <a:ext cx="215847" cy="181627"/>
                </a:xfrm>
                <a:custGeom>
                  <a:avLst/>
                  <a:gdLst>
                    <a:gd name="T0" fmla="*/ 52 w 56"/>
                    <a:gd name="T1" fmla="*/ 1 h 47"/>
                    <a:gd name="T2" fmla="*/ 51 w 56"/>
                    <a:gd name="T3" fmla="*/ 1 h 47"/>
                    <a:gd name="T4" fmla="*/ 52 w 56"/>
                    <a:gd name="T5" fmla="*/ 3 h 47"/>
                    <a:gd name="T6" fmla="*/ 49 w 56"/>
                    <a:gd name="T7" fmla="*/ 3 h 47"/>
                    <a:gd name="T8" fmla="*/ 47 w 56"/>
                    <a:gd name="T9" fmla="*/ 5 h 47"/>
                    <a:gd name="T10" fmla="*/ 45 w 56"/>
                    <a:gd name="T11" fmla="*/ 6 h 47"/>
                    <a:gd name="T12" fmla="*/ 46 w 56"/>
                    <a:gd name="T13" fmla="*/ 7 h 47"/>
                    <a:gd name="T14" fmla="*/ 46 w 56"/>
                    <a:gd name="T15" fmla="*/ 10 h 47"/>
                    <a:gd name="T16" fmla="*/ 46 w 56"/>
                    <a:gd name="T17" fmla="*/ 13 h 47"/>
                    <a:gd name="T18" fmla="*/ 41 w 56"/>
                    <a:gd name="T19" fmla="*/ 22 h 47"/>
                    <a:gd name="T20" fmla="*/ 36 w 56"/>
                    <a:gd name="T21" fmla="*/ 27 h 47"/>
                    <a:gd name="T22" fmla="*/ 31 w 56"/>
                    <a:gd name="T23" fmla="*/ 27 h 47"/>
                    <a:gd name="T24" fmla="*/ 32 w 56"/>
                    <a:gd name="T25" fmla="*/ 24 h 47"/>
                    <a:gd name="T26" fmla="*/ 30 w 56"/>
                    <a:gd name="T27" fmla="*/ 25 h 47"/>
                    <a:gd name="T28" fmla="*/ 29 w 56"/>
                    <a:gd name="T29" fmla="*/ 27 h 47"/>
                    <a:gd name="T30" fmla="*/ 25 w 56"/>
                    <a:gd name="T31" fmla="*/ 33 h 47"/>
                    <a:gd name="T32" fmla="*/ 25 w 56"/>
                    <a:gd name="T33" fmla="*/ 34 h 47"/>
                    <a:gd name="T34" fmla="*/ 23 w 56"/>
                    <a:gd name="T35" fmla="*/ 36 h 47"/>
                    <a:gd name="T36" fmla="*/ 21 w 56"/>
                    <a:gd name="T37" fmla="*/ 35 h 47"/>
                    <a:gd name="T38" fmla="*/ 17 w 56"/>
                    <a:gd name="T39" fmla="*/ 35 h 47"/>
                    <a:gd name="T40" fmla="*/ 9 w 56"/>
                    <a:gd name="T41" fmla="*/ 36 h 47"/>
                    <a:gd name="T42" fmla="*/ 2 w 56"/>
                    <a:gd name="T43" fmla="*/ 42 h 47"/>
                    <a:gd name="T44" fmla="*/ 1 w 56"/>
                    <a:gd name="T45" fmla="*/ 44 h 47"/>
                    <a:gd name="T46" fmla="*/ 3 w 56"/>
                    <a:gd name="T47" fmla="*/ 43 h 47"/>
                    <a:gd name="T48" fmla="*/ 5 w 56"/>
                    <a:gd name="T49" fmla="*/ 44 h 47"/>
                    <a:gd name="T50" fmla="*/ 22 w 56"/>
                    <a:gd name="T51" fmla="*/ 40 h 47"/>
                    <a:gd name="T52" fmla="*/ 21 w 56"/>
                    <a:gd name="T53" fmla="*/ 43 h 47"/>
                    <a:gd name="T54" fmla="*/ 24 w 56"/>
                    <a:gd name="T55" fmla="*/ 47 h 47"/>
                    <a:gd name="T56" fmla="*/ 27 w 56"/>
                    <a:gd name="T57" fmla="*/ 44 h 47"/>
                    <a:gd name="T58" fmla="*/ 30 w 56"/>
                    <a:gd name="T59" fmla="*/ 43 h 47"/>
                    <a:gd name="T60" fmla="*/ 31 w 56"/>
                    <a:gd name="T61" fmla="*/ 40 h 47"/>
                    <a:gd name="T62" fmla="*/ 38 w 56"/>
                    <a:gd name="T63" fmla="*/ 39 h 47"/>
                    <a:gd name="T64" fmla="*/ 41 w 56"/>
                    <a:gd name="T65" fmla="*/ 40 h 47"/>
                    <a:gd name="T66" fmla="*/ 43 w 56"/>
                    <a:gd name="T67" fmla="*/ 37 h 47"/>
                    <a:gd name="T68" fmla="*/ 45 w 56"/>
                    <a:gd name="T69" fmla="*/ 35 h 47"/>
                    <a:gd name="T70" fmla="*/ 46 w 56"/>
                    <a:gd name="T71" fmla="*/ 38 h 47"/>
                    <a:gd name="T72" fmla="*/ 48 w 56"/>
                    <a:gd name="T73" fmla="*/ 37 h 47"/>
                    <a:gd name="T74" fmla="*/ 49 w 56"/>
                    <a:gd name="T75" fmla="*/ 35 h 47"/>
                    <a:gd name="T76" fmla="*/ 49 w 56"/>
                    <a:gd name="T77" fmla="*/ 32 h 47"/>
                    <a:gd name="T78" fmla="*/ 51 w 56"/>
                    <a:gd name="T79" fmla="*/ 26 h 47"/>
                    <a:gd name="T80" fmla="*/ 51 w 56"/>
                    <a:gd name="T81" fmla="*/ 19 h 47"/>
                    <a:gd name="T82" fmla="*/ 53 w 56"/>
                    <a:gd name="T83" fmla="*/ 19 h 47"/>
                    <a:gd name="T84" fmla="*/ 55 w 56"/>
                    <a:gd name="T85" fmla="*/ 17 h 47"/>
                    <a:gd name="T86" fmla="*/ 55 w 56"/>
                    <a:gd name="T87" fmla="*/ 9 h 47"/>
                    <a:gd name="T88" fmla="*/ 52 w 56"/>
                    <a:gd name="T89" fmla="*/ 1 h 47"/>
                    <a:gd name="T90" fmla="*/ 52 w 56"/>
                    <a:gd name="T91" fmla="*/ 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6" h="47">
                      <a:moveTo>
                        <a:pt x="52" y="1"/>
                      </a:moveTo>
                      <a:cubicBezTo>
                        <a:pt x="51" y="1"/>
                        <a:pt x="51" y="0"/>
                        <a:pt x="51" y="1"/>
                      </a:cubicBezTo>
                      <a:cubicBezTo>
                        <a:pt x="49" y="2"/>
                        <a:pt x="51" y="2"/>
                        <a:pt x="52" y="3"/>
                      </a:cubicBezTo>
                      <a:cubicBezTo>
                        <a:pt x="53" y="4"/>
                        <a:pt x="50" y="5"/>
                        <a:pt x="49" y="3"/>
                      </a:cubicBezTo>
                      <a:cubicBezTo>
                        <a:pt x="48" y="1"/>
                        <a:pt x="47" y="4"/>
                        <a:pt x="47" y="5"/>
                      </a:cubicBezTo>
                      <a:cubicBezTo>
                        <a:pt x="46" y="5"/>
                        <a:pt x="45" y="6"/>
                        <a:pt x="45" y="6"/>
                      </a:cubicBezTo>
                      <a:cubicBezTo>
                        <a:pt x="45" y="8"/>
                        <a:pt x="46" y="7"/>
                        <a:pt x="46" y="7"/>
                      </a:cubicBezTo>
                      <a:cubicBezTo>
                        <a:pt x="46" y="8"/>
                        <a:pt x="46" y="9"/>
                        <a:pt x="46" y="10"/>
                      </a:cubicBezTo>
                      <a:cubicBezTo>
                        <a:pt x="46" y="11"/>
                        <a:pt x="47" y="11"/>
                        <a:pt x="46" y="13"/>
                      </a:cubicBezTo>
                      <a:cubicBezTo>
                        <a:pt x="44" y="16"/>
                        <a:pt x="43" y="19"/>
                        <a:pt x="41" y="22"/>
                      </a:cubicBezTo>
                      <a:cubicBezTo>
                        <a:pt x="40" y="23"/>
                        <a:pt x="37" y="27"/>
                        <a:pt x="36" y="27"/>
                      </a:cubicBezTo>
                      <a:cubicBezTo>
                        <a:pt x="34" y="27"/>
                        <a:pt x="32" y="28"/>
                        <a:pt x="31" y="27"/>
                      </a:cubicBezTo>
                      <a:cubicBezTo>
                        <a:pt x="30" y="26"/>
                        <a:pt x="32" y="25"/>
                        <a:pt x="32" y="24"/>
                      </a:cubicBezTo>
                      <a:cubicBezTo>
                        <a:pt x="33" y="23"/>
                        <a:pt x="30" y="25"/>
                        <a:pt x="30" y="25"/>
                      </a:cubicBezTo>
                      <a:cubicBezTo>
                        <a:pt x="29" y="26"/>
                        <a:pt x="29" y="26"/>
                        <a:pt x="29" y="27"/>
                      </a:cubicBezTo>
                      <a:cubicBezTo>
                        <a:pt x="29" y="30"/>
                        <a:pt x="26" y="31"/>
                        <a:pt x="25" y="33"/>
                      </a:cubicBezTo>
                      <a:cubicBezTo>
                        <a:pt x="25" y="33"/>
                        <a:pt x="25" y="34"/>
                        <a:pt x="25" y="34"/>
                      </a:cubicBezTo>
                      <a:cubicBezTo>
                        <a:pt x="25" y="35"/>
                        <a:pt x="23" y="36"/>
                        <a:pt x="23" y="36"/>
                      </a:cubicBezTo>
                      <a:cubicBezTo>
                        <a:pt x="22" y="36"/>
                        <a:pt x="23" y="35"/>
                        <a:pt x="21" y="35"/>
                      </a:cubicBezTo>
                      <a:cubicBezTo>
                        <a:pt x="20" y="35"/>
                        <a:pt x="19" y="35"/>
                        <a:pt x="17" y="35"/>
                      </a:cubicBezTo>
                      <a:cubicBezTo>
                        <a:pt x="14" y="36"/>
                        <a:pt x="12" y="35"/>
                        <a:pt x="9" y="36"/>
                      </a:cubicBezTo>
                      <a:cubicBezTo>
                        <a:pt x="7" y="38"/>
                        <a:pt x="4" y="40"/>
                        <a:pt x="2" y="42"/>
                      </a:cubicBezTo>
                      <a:cubicBezTo>
                        <a:pt x="0" y="42"/>
                        <a:pt x="0" y="45"/>
                        <a:pt x="1" y="44"/>
                      </a:cubicBezTo>
                      <a:cubicBezTo>
                        <a:pt x="2" y="44"/>
                        <a:pt x="2" y="43"/>
                        <a:pt x="3" y="43"/>
                      </a:cubicBezTo>
                      <a:cubicBezTo>
                        <a:pt x="4" y="44"/>
                        <a:pt x="5" y="45"/>
                        <a:pt x="5" y="44"/>
                      </a:cubicBezTo>
                      <a:cubicBezTo>
                        <a:pt x="10" y="43"/>
                        <a:pt x="17" y="39"/>
                        <a:pt x="22" y="40"/>
                      </a:cubicBezTo>
                      <a:cubicBezTo>
                        <a:pt x="23" y="41"/>
                        <a:pt x="21" y="43"/>
                        <a:pt x="21" y="43"/>
                      </a:cubicBezTo>
                      <a:cubicBezTo>
                        <a:pt x="22" y="44"/>
                        <a:pt x="23" y="47"/>
                        <a:pt x="24" y="47"/>
                      </a:cubicBezTo>
                      <a:cubicBezTo>
                        <a:pt x="25" y="46"/>
                        <a:pt x="26" y="45"/>
                        <a:pt x="27" y="44"/>
                      </a:cubicBezTo>
                      <a:cubicBezTo>
                        <a:pt x="28" y="42"/>
                        <a:pt x="28" y="43"/>
                        <a:pt x="30" y="43"/>
                      </a:cubicBezTo>
                      <a:cubicBezTo>
                        <a:pt x="29" y="43"/>
                        <a:pt x="28" y="35"/>
                        <a:pt x="31" y="40"/>
                      </a:cubicBezTo>
                      <a:cubicBezTo>
                        <a:pt x="32" y="42"/>
                        <a:pt x="37" y="40"/>
                        <a:pt x="38" y="39"/>
                      </a:cubicBezTo>
                      <a:cubicBezTo>
                        <a:pt x="40" y="36"/>
                        <a:pt x="40" y="42"/>
                        <a:pt x="41" y="40"/>
                      </a:cubicBezTo>
                      <a:cubicBezTo>
                        <a:pt x="41" y="39"/>
                        <a:pt x="42" y="37"/>
                        <a:pt x="43" y="37"/>
                      </a:cubicBezTo>
                      <a:cubicBezTo>
                        <a:pt x="44" y="36"/>
                        <a:pt x="44" y="37"/>
                        <a:pt x="45" y="35"/>
                      </a:cubicBezTo>
                      <a:cubicBezTo>
                        <a:pt x="45" y="35"/>
                        <a:pt x="45" y="39"/>
                        <a:pt x="46" y="38"/>
                      </a:cubicBezTo>
                      <a:cubicBezTo>
                        <a:pt x="46" y="38"/>
                        <a:pt x="47" y="38"/>
                        <a:pt x="48" y="37"/>
                      </a:cubicBezTo>
                      <a:cubicBezTo>
                        <a:pt x="49" y="37"/>
                        <a:pt x="48" y="36"/>
                        <a:pt x="49" y="35"/>
                      </a:cubicBezTo>
                      <a:cubicBezTo>
                        <a:pt x="51" y="34"/>
                        <a:pt x="51" y="34"/>
                        <a:pt x="49" y="32"/>
                      </a:cubicBezTo>
                      <a:cubicBezTo>
                        <a:pt x="48" y="31"/>
                        <a:pt x="51" y="28"/>
                        <a:pt x="51" y="26"/>
                      </a:cubicBezTo>
                      <a:cubicBezTo>
                        <a:pt x="52" y="24"/>
                        <a:pt x="50" y="21"/>
                        <a:pt x="51" y="19"/>
                      </a:cubicBezTo>
                      <a:cubicBezTo>
                        <a:pt x="52" y="18"/>
                        <a:pt x="52" y="19"/>
                        <a:pt x="53" y="19"/>
                      </a:cubicBezTo>
                      <a:cubicBezTo>
                        <a:pt x="54" y="19"/>
                        <a:pt x="55" y="17"/>
                        <a:pt x="55" y="17"/>
                      </a:cubicBezTo>
                      <a:cubicBezTo>
                        <a:pt x="56" y="14"/>
                        <a:pt x="56" y="11"/>
                        <a:pt x="55" y="9"/>
                      </a:cubicBezTo>
                      <a:cubicBezTo>
                        <a:pt x="55" y="8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</p:grpSp>
          <p:sp>
            <p:nvSpPr>
              <p:cNvPr id="66" name="Freeform 432">
                <a:extLst>
                  <a:ext uri="{FF2B5EF4-FFF2-40B4-BE49-F238E27FC236}">
                    <a16:creationId xmlns:a16="http://schemas.microsoft.com/office/drawing/2014/main" id="{04F327C5-FC26-6148-A649-1FCAF1D830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84893" y="7370215"/>
                <a:ext cx="19109" cy="25484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1 h 3"/>
                  <a:gd name="T4" fmla="*/ 2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2" y="0"/>
                      <a:pt x="0" y="1"/>
                      <a:pt x="0" y="1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7" name="Freeform 433">
                <a:extLst>
                  <a:ext uri="{FF2B5EF4-FFF2-40B4-BE49-F238E27FC236}">
                    <a16:creationId xmlns:a16="http://schemas.microsoft.com/office/drawing/2014/main" id="{26E5A182-66E2-074F-9D0F-92397335D2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73428" y="7370215"/>
                <a:ext cx="121018" cy="92380"/>
              </a:xfrm>
              <a:custGeom>
                <a:avLst/>
                <a:gdLst>
                  <a:gd name="T0" fmla="*/ 11 w 13"/>
                  <a:gd name="T1" fmla="*/ 2 h 10"/>
                  <a:gd name="T2" fmla="*/ 7 w 13"/>
                  <a:gd name="T3" fmla="*/ 2 h 10"/>
                  <a:gd name="T4" fmla="*/ 5 w 13"/>
                  <a:gd name="T5" fmla="*/ 3 h 10"/>
                  <a:gd name="T6" fmla="*/ 3 w 13"/>
                  <a:gd name="T7" fmla="*/ 4 h 10"/>
                  <a:gd name="T8" fmla="*/ 0 w 13"/>
                  <a:gd name="T9" fmla="*/ 6 h 10"/>
                  <a:gd name="T10" fmla="*/ 3 w 13"/>
                  <a:gd name="T11" fmla="*/ 9 h 10"/>
                  <a:gd name="T12" fmla="*/ 6 w 13"/>
                  <a:gd name="T13" fmla="*/ 6 h 10"/>
                  <a:gd name="T14" fmla="*/ 10 w 13"/>
                  <a:gd name="T15" fmla="*/ 6 h 10"/>
                  <a:gd name="T16" fmla="*/ 11 w 13"/>
                  <a:gd name="T17" fmla="*/ 2 h 10"/>
                  <a:gd name="T18" fmla="*/ 11 w 13"/>
                  <a:gd name="T1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0">
                    <a:moveTo>
                      <a:pt x="11" y="2"/>
                    </a:moveTo>
                    <a:cubicBezTo>
                      <a:pt x="9" y="2"/>
                      <a:pt x="9" y="0"/>
                      <a:pt x="7" y="2"/>
                    </a:cubicBezTo>
                    <a:cubicBezTo>
                      <a:pt x="6" y="2"/>
                      <a:pt x="5" y="4"/>
                      <a:pt x="5" y="3"/>
                    </a:cubicBezTo>
                    <a:cubicBezTo>
                      <a:pt x="4" y="2"/>
                      <a:pt x="3" y="4"/>
                      <a:pt x="3" y="4"/>
                    </a:cubicBezTo>
                    <a:cubicBezTo>
                      <a:pt x="2" y="6"/>
                      <a:pt x="1" y="5"/>
                      <a:pt x="0" y="6"/>
                    </a:cubicBezTo>
                    <a:cubicBezTo>
                      <a:pt x="0" y="5"/>
                      <a:pt x="2" y="9"/>
                      <a:pt x="3" y="9"/>
                    </a:cubicBezTo>
                    <a:cubicBezTo>
                      <a:pt x="3" y="10"/>
                      <a:pt x="5" y="6"/>
                      <a:pt x="6" y="6"/>
                    </a:cubicBezTo>
                    <a:cubicBezTo>
                      <a:pt x="7" y="6"/>
                      <a:pt x="9" y="7"/>
                      <a:pt x="10" y="6"/>
                    </a:cubicBezTo>
                    <a:cubicBezTo>
                      <a:pt x="11" y="6"/>
                      <a:pt x="13" y="3"/>
                      <a:pt x="11" y="2"/>
                    </a:cubicBezTo>
                    <a:cubicBezTo>
                      <a:pt x="10" y="2"/>
                      <a:pt x="11" y="2"/>
                      <a:pt x="1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8" name="Freeform 434">
                <a:extLst>
                  <a:ext uri="{FF2B5EF4-FFF2-40B4-BE49-F238E27FC236}">
                    <a16:creationId xmlns:a16="http://schemas.microsoft.com/office/drawing/2014/main" id="{36478E5F-ADAC-1741-AF05-AA5F296409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2410" y="7405258"/>
                <a:ext cx="101909" cy="149721"/>
              </a:xfrm>
              <a:custGeom>
                <a:avLst/>
                <a:gdLst>
                  <a:gd name="T0" fmla="*/ 7 w 11"/>
                  <a:gd name="T1" fmla="*/ 0 h 16"/>
                  <a:gd name="T2" fmla="*/ 2 w 11"/>
                  <a:gd name="T3" fmla="*/ 2 h 16"/>
                  <a:gd name="T4" fmla="*/ 0 w 11"/>
                  <a:gd name="T5" fmla="*/ 6 h 16"/>
                  <a:gd name="T6" fmla="*/ 2 w 11"/>
                  <a:gd name="T7" fmla="*/ 6 h 16"/>
                  <a:gd name="T8" fmla="*/ 3 w 11"/>
                  <a:gd name="T9" fmla="*/ 4 h 16"/>
                  <a:gd name="T10" fmla="*/ 4 w 11"/>
                  <a:gd name="T11" fmla="*/ 5 h 16"/>
                  <a:gd name="T12" fmla="*/ 3 w 11"/>
                  <a:gd name="T13" fmla="*/ 10 h 16"/>
                  <a:gd name="T14" fmla="*/ 3 w 11"/>
                  <a:gd name="T15" fmla="*/ 11 h 16"/>
                  <a:gd name="T16" fmla="*/ 3 w 11"/>
                  <a:gd name="T17" fmla="*/ 13 h 16"/>
                  <a:gd name="T18" fmla="*/ 5 w 11"/>
                  <a:gd name="T19" fmla="*/ 12 h 16"/>
                  <a:gd name="T20" fmla="*/ 6 w 11"/>
                  <a:gd name="T21" fmla="*/ 15 h 16"/>
                  <a:gd name="T22" fmla="*/ 8 w 11"/>
                  <a:gd name="T23" fmla="*/ 12 h 16"/>
                  <a:gd name="T24" fmla="*/ 11 w 11"/>
                  <a:gd name="T25" fmla="*/ 7 h 16"/>
                  <a:gd name="T26" fmla="*/ 10 w 11"/>
                  <a:gd name="T27" fmla="*/ 2 h 16"/>
                  <a:gd name="T28" fmla="*/ 7 w 11"/>
                  <a:gd name="T2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" h="16">
                    <a:moveTo>
                      <a:pt x="7" y="0"/>
                    </a:moveTo>
                    <a:cubicBezTo>
                      <a:pt x="5" y="0"/>
                      <a:pt x="3" y="1"/>
                      <a:pt x="2" y="2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0" y="5"/>
                      <a:pt x="3" y="5"/>
                      <a:pt x="2" y="6"/>
                    </a:cubicBezTo>
                    <a:cubicBezTo>
                      <a:pt x="3" y="5"/>
                      <a:pt x="2" y="4"/>
                      <a:pt x="3" y="4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7"/>
                      <a:pt x="4" y="8"/>
                      <a:pt x="3" y="10"/>
                    </a:cubicBezTo>
                    <a:cubicBezTo>
                      <a:pt x="2" y="11"/>
                      <a:pt x="3" y="11"/>
                      <a:pt x="3" y="11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3" y="16"/>
                      <a:pt x="5" y="12"/>
                      <a:pt x="5" y="12"/>
                    </a:cubicBezTo>
                    <a:cubicBezTo>
                      <a:pt x="5" y="12"/>
                      <a:pt x="5" y="15"/>
                      <a:pt x="6" y="15"/>
                    </a:cubicBezTo>
                    <a:cubicBezTo>
                      <a:pt x="6" y="16"/>
                      <a:pt x="8" y="13"/>
                      <a:pt x="8" y="12"/>
                    </a:cubicBezTo>
                    <a:cubicBezTo>
                      <a:pt x="10" y="10"/>
                      <a:pt x="10" y="8"/>
                      <a:pt x="11" y="7"/>
                    </a:cubicBezTo>
                    <a:cubicBezTo>
                      <a:pt x="11" y="5"/>
                      <a:pt x="10" y="4"/>
                      <a:pt x="10" y="2"/>
                    </a:cubicBezTo>
                    <a:cubicBezTo>
                      <a:pt x="10" y="0"/>
                      <a:pt x="7" y="2"/>
                      <a:pt x="7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9" name="Freeform 435">
                <a:extLst>
                  <a:ext uri="{FF2B5EF4-FFF2-40B4-BE49-F238E27FC236}">
                    <a16:creationId xmlns:a16="http://schemas.microsoft.com/office/drawing/2014/main" id="{3B8C952B-4239-924B-8CAB-CEFD822928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50501" y="7771599"/>
                <a:ext cx="35033" cy="28669"/>
              </a:xfrm>
              <a:custGeom>
                <a:avLst/>
                <a:gdLst>
                  <a:gd name="T0" fmla="*/ 4 w 4"/>
                  <a:gd name="T1" fmla="*/ 0 h 3"/>
                  <a:gd name="T2" fmla="*/ 1 w 4"/>
                  <a:gd name="T3" fmla="*/ 3 h 3"/>
                  <a:gd name="T4" fmla="*/ 4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3" y="0"/>
                      <a:pt x="0" y="1"/>
                      <a:pt x="1" y="3"/>
                    </a:cubicBezTo>
                    <a:cubicBezTo>
                      <a:pt x="1" y="3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0" name="Freeform 436">
                <a:extLst>
                  <a:ext uri="{FF2B5EF4-FFF2-40B4-BE49-F238E27FC236}">
                    <a16:creationId xmlns:a16="http://schemas.microsoft.com/office/drawing/2014/main" id="{A8740E0C-6164-C540-B4E7-760B48270A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33301" y="7679215"/>
                <a:ext cx="19109" cy="15928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1" name="Freeform 437">
                <a:extLst>
                  <a:ext uri="{FF2B5EF4-FFF2-40B4-BE49-F238E27FC236}">
                    <a16:creationId xmlns:a16="http://schemas.microsoft.com/office/drawing/2014/main" id="{06CEB948-2D43-AF41-84B7-69D79E66BA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81710" y="7873534"/>
                <a:ext cx="19109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2" name="Freeform 438">
                <a:extLst>
                  <a:ext uri="{FF2B5EF4-FFF2-40B4-BE49-F238E27FC236}">
                    <a16:creationId xmlns:a16="http://schemas.microsoft.com/office/drawing/2014/main" id="{DBDDFBD8-7EE7-1F4F-BC4B-847C6D0017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03369" y="7838493"/>
                <a:ext cx="111465" cy="156092"/>
              </a:xfrm>
              <a:custGeom>
                <a:avLst/>
                <a:gdLst>
                  <a:gd name="T0" fmla="*/ 8 w 12"/>
                  <a:gd name="T1" fmla="*/ 1 h 17"/>
                  <a:gd name="T2" fmla="*/ 0 w 12"/>
                  <a:gd name="T3" fmla="*/ 8 h 17"/>
                  <a:gd name="T4" fmla="*/ 1 w 12"/>
                  <a:gd name="T5" fmla="*/ 14 h 17"/>
                  <a:gd name="T6" fmla="*/ 3 w 12"/>
                  <a:gd name="T7" fmla="*/ 17 h 17"/>
                  <a:gd name="T8" fmla="*/ 8 w 12"/>
                  <a:gd name="T9" fmla="*/ 1 h 17"/>
                  <a:gd name="T10" fmla="*/ 8 w 12"/>
                  <a:gd name="T1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7">
                    <a:moveTo>
                      <a:pt x="8" y="1"/>
                    </a:moveTo>
                    <a:cubicBezTo>
                      <a:pt x="5" y="0"/>
                      <a:pt x="1" y="6"/>
                      <a:pt x="0" y="8"/>
                    </a:cubicBezTo>
                    <a:cubicBezTo>
                      <a:pt x="0" y="10"/>
                      <a:pt x="0" y="12"/>
                      <a:pt x="1" y="14"/>
                    </a:cubicBezTo>
                    <a:cubicBezTo>
                      <a:pt x="1" y="14"/>
                      <a:pt x="3" y="17"/>
                      <a:pt x="3" y="17"/>
                    </a:cubicBezTo>
                    <a:cubicBezTo>
                      <a:pt x="4" y="15"/>
                      <a:pt x="12" y="2"/>
                      <a:pt x="8" y="1"/>
                    </a:cubicBezTo>
                    <a:cubicBezTo>
                      <a:pt x="7" y="1"/>
                      <a:pt x="9" y="1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3" name="Freeform 439">
                <a:extLst>
                  <a:ext uri="{FF2B5EF4-FFF2-40B4-BE49-F238E27FC236}">
                    <a16:creationId xmlns:a16="http://schemas.microsoft.com/office/drawing/2014/main" id="{ECC6D587-98B7-F848-9805-17F7ED445E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52413" y="8099708"/>
                <a:ext cx="130573" cy="92380"/>
              </a:xfrm>
              <a:custGeom>
                <a:avLst/>
                <a:gdLst>
                  <a:gd name="T0" fmla="*/ 13 w 14"/>
                  <a:gd name="T1" fmla="*/ 1 h 10"/>
                  <a:gd name="T2" fmla="*/ 9 w 14"/>
                  <a:gd name="T3" fmla="*/ 0 h 10"/>
                  <a:gd name="T4" fmla="*/ 4 w 14"/>
                  <a:gd name="T5" fmla="*/ 2 h 10"/>
                  <a:gd name="T6" fmla="*/ 4 w 14"/>
                  <a:gd name="T7" fmla="*/ 9 h 10"/>
                  <a:gd name="T8" fmla="*/ 11 w 14"/>
                  <a:gd name="T9" fmla="*/ 6 h 10"/>
                  <a:gd name="T10" fmla="*/ 13 w 14"/>
                  <a:gd name="T11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0">
                    <a:moveTo>
                      <a:pt x="13" y="1"/>
                    </a:moveTo>
                    <a:cubicBezTo>
                      <a:pt x="12" y="1"/>
                      <a:pt x="11" y="0"/>
                      <a:pt x="9" y="0"/>
                    </a:cubicBezTo>
                    <a:cubicBezTo>
                      <a:pt x="7" y="0"/>
                      <a:pt x="6" y="1"/>
                      <a:pt x="4" y="2"/>
                    </a:cubicBezTo>
                    <a:cubicBezTo>
                      <a:pt x="2" y="4"/>
                      <a:pt x="0" y="7"/>
                      <a:pt x="4" y="9"/>
                    </a:cubicBezTo>
                    <a:cubicBezTo>
                      <a:pt x="6" y="10"/>
                      <a:pt x="10" y="8"/>
                      <a:pt x="11" y="6"/>
                    </a:cubicBezTo>
                    <a:cubicBezTo>
                      <a:pt x="11" y="5"/>
                      <a:pt x="14" y="1"/>
                      <a:pt x="1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4" name="Freeform 440">
                <a:extLst>
                  <a:ext uri="{FF2B5EF4-FFF2-40B4-BE49-F238E27FC236}">
                    <a16:creationId xmlns:a16="http://schemas.microsoft.com/office/drawing/2014/main" id="{4931AB79-788D-214D-A124-8ED570B41E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4260" y="8163419"/>
                <a:ext cx="187897" cy="264400"/>
              </a:xfrm>
              <a:custGeom>
                <a:avLst/>
                <a:gdLst>
                  <a:gd name="T0" fmla="*/ 12 w 20"/>
                  <a:gd name="T1" fmla="*/ 2 h 28"/>
                  <a:gd name="T2" fmla="*/ 9 w 20"/>
                  <a:gd name="T3" fmla="*/ 2 h 28"/>
                  <a:gd name="T4" fmla="*/ 4 w 20"/>
                  <a:gd name="T5" fmla="*/ 3 h 28"/>
                  <a:gd name="T6" fmla="*/ 3 w 20"/>
                  <a:gd name="T7" fmla="*/ 11 h 28"/>
                  <a:gd name="T8" fmla="*/ 3 w 20"/>
                  <a:gd name="T9" fmla="*/ 13 h 28"/>
                  <a:gd name="T10" fmla="*/ 0 w 20"/>
                  <a:gd name="T11" fmla="*/ 13 h 28"/>
                  <a:gd name="T12" fmla="*/ 3 w 20"/>
                  <a:gd name="T13" fmla="*/ 22 h 28"/>
                  <a:gd name="T14" fmla="*/ 5 w 20"/>
                  <a:gd name="T15" fmla="*/ 20 h 28"/>
                  <a:gd name="T16" fmla="*/ 7 w 20"/>
                  <a:gd name="T17" fmla="*/ 22 h 28"/>
                  <a:gd name="T18" fmla="*/ 4 w 20"/>
                  <a:gd name="T19" fmla="*/ 23 h 28"/>
                  <a:gd name="T20" fmla="*/ 8 w 20"/>
                  <a:gd name="T21" fmla="*/ 26 h 28"/>
                  <a:gd name="T22" fmla="*/ 11 w 20"/>
                  <a:gd name="T23" fmla="*/ 25 h 28"/>
                  <a:gd name="T24" fmla="*/ 15 w 20"/>
                  <a:gd name="T25" fmla="*/ 28 h 28"/>
                  <a:gd name="T26" fmla="*/ 14 w 20"/>
                  <a:gd name="T27" fmla="*/ 25 h 28"/>
                  <a:gd name="T28" fmla="*/ 17 w 20"/>
                  <a:gd name="T29" fmla="*/ 24 h 28"/>
                  <a:gd name="T30" fmla="*/ 10 w 20"/>
                  <a:gd name="T31" fmla="*/ 22 h 28"/>
                  <a:gd name="T32" fmla="*/ 9 w 20"/>
                  <a:gd name="T33" fmla="*/ 16 h 28"/>
                  <a:gd name="T34" fmla="*/ 12 w 20"/>
                  <a:gd name="T35" fmla="*/ 12 h 28"/>
                  <a:gd name="T36" fmla="*/ 13 w 20"/>
                  <a:gd name="T37" fmla="*/ 7 h 28"/>
                  <a:gd name="T38" fmla="*/ 12 w 20"/>
                  <a:gd name="T39" fmla="*/ 2 h 28"/>
                  <a:gd name="T40" fmla="*/ 12 w 20"/>
                  <a:gd name="T41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" h="28">
                    <a:moveTo>
                      <a:pt x="12" y="2"/>
                    </a:moveTo>
                    <a:cubicBezTo>
                      <a:pt x="10" y="1"/>
                      <a:pt x="11" y="5"/>
                      <a:pt x="9" y="2"/>
                    </a:cubicBezTo>
                    <a:cubicBezTo>
                      <a:pt x="8" y="0"/>
                      <a:pt x="4" y="1"/>
                      <a:pt x="4" y="3"/>
                    </a:cubicBezTo>
                    <a:cubicBezTo>
                      <a:pt x="3" y="6"/>
                      <a:pt x="4" y="8"/>
                      <a:pt x="3" y="11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2" y="14"/>
                      <a:pt x="0" y="13"/>
                      <a:pt x="0" y="13"/>
                    </a:cubicBezTo>
                    <a:cubicBezTo>
                      <a:pt x="0" y="13"/>
                      <a:pt x="2" y="22"/>
                      <a:pt x="3" y="22"/>
                    </a:cubicBezTo>
                    <a:cubicBezTo>
                      <a:pt x="3" y="22"/>
                      <a:pt x="4" y="19"/>
                      <a:pt x="5" y="20"/>
                    </a:cubicBezTo>
                    <a:cubicBezTo>
                      <a:pt x="5" y="20"/>
                      <a:pt x="7" y="21"/>
                      <a:pt x="7" y="22"/>
                    </a:cubicBezTo>
                    <a:cubicBezTo>
                      <a:pt x="7" y="23"/>
                      <a:pt x="4" y="21"/>
                      <a:pt x="4" y="23"/>
                    </a:cubicBezTo>
                    <a:cubicBezTo>
                      <a:pt x="4" y="25"/>
                      <a:pt x="6" y="27"/>
                      <a:pt x="8" y="26"/>
                    </a:cubicBezTo>
                    <a:cubicBezTo>
                      <a:pt x="9" y="26"/>
                      <a:pt x="10" y="24"/>
                      <a:pt x="11" y="25"/>
                    </a:cubicBezTo>
                    <a:cubicBezTo>
                      <a:pt x="11" y="25"/>
                      <a:pt x="15" y="28"/>
                      <a:pt x="15" y="28"/>
                    </a:cubicBezTo>
                    <a:cubicBezTo>
                      <a:pt x="16" y="27"/>
                      <a:pt x="13" y="26"/>
                      <a:pt x="14" y="25"/>
                    </a:cubicBezTo>
                    <a:cubicBezTo>
                      <a:pt x="13" y="26"/>
                      <a:pt x="20" y="28"/>
                      <a:pt x="17" y="24"/>
                    </a:cubicBezTo>
                    <a:cubicBezTo>
                      <a:pt x="15" y="22"/>
                      <a:pt x="11" y="25"/>
                      <a:pt x="10" y="22"/>
                    </a:cubicBezTo>
                    <a:cubicBezTo>
                      <a:pt x="9" y="20"/>
                      <a:pt x="9" y="19"/>
                      <a:pt x="9" y="16"/>
                    </a:cubicBezTo>
                    <a:cubicBezTo>
                      <a:pt x="9" y="14"/>
                      <a:pt x="11" y="14"/>
                      <a:pt x="12" y="12"/>
                    </a:cubicBezTo>
                    <a:cubicBezTo>
                      <a:pt x="14" y="10"/>
                      <a:pt x="14" y="9"/>
                      <a:pt x="13" y="7"/>
                    </a:cubicBezTo>
                    <a:cubicBezTo>
                      <a:pt x="13" y="7"/>
                      <a:pt x="13" y="2"/>
                      <a:pt x="12" y="2"/>
                    </a:cubicBezTo>
                    <a:cubicBezTo>
                      <a:pt x="11" y="2"/>
                      <a:pt x="13" y="2"/>
                      <a:pt x="1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5" name="Freeform 441">
                <a:extLst>
                  <a:ext uri="{FF2B5EF4-FFF2-40B4-BE49-F238E27FC236}">
                    <a16:creationId xmlns:a16="http://schemas.microsoft.com/office/drawing/2014/main" id="{00DAA493-7E03-C348-9BD5-C2058B8E8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3495" y="8389591"/>
                <a:ext cx="57323" cy="73269"/>
              </a:xfrm>
              <a:custGeom>
                <a:avLst/>
                <a:gdLst>
                  <a:gd name="T0" fmla="*/ 3 w 6"/>
                  <a:gd name="T1" fmla="*/ 1 h 8"/>
                  <a:gd name="T2" fmla="*/ 1 w 6"/>
                  <a:gd name="T3" fmla="*/ 1 h 8"/>
                  <a:gd name="T4" fmla="*/ 0 w 6"/>
                  <a:gd name="T5" fmla="*/ 3 h 8"/>
                  <a:gd name="T6" fmla="*/ 2 w 6"/>
                  <a:gd name="T7" fmla="*/ 6 h 8"/>
                  <a:gd name="T8" fmla="*/ 5 w 6"/>
                  <a:gd name="T9" fmla="*/ 7 h 8"/>
                  <a:gd name="T10" fmla="*/ 4 w 6"/>
                  <a:gd name="T11" fmla="*/ 4 h 8"/>
                  <a:gd name="T12" fmla="*/ 3 w 6"/>
                  <a:gd name="T13" fmla="*/ 1 h 8"/>
                  <a:gd name="T14" fmla="*/ 3 w 6"/>
                  <a:gd name="T1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8">
                    <a:moveTo>
                      <a:pt x="3" y="1"/>
                    </a:moveTo>
                    <a:cubicBezTo>
                      <a:pt x="3" y="1"/>
                      <a:pt x="2" y="0"/>
                      <a:pt x="1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1" y="4"/>
                      <a:pt x="0" y="5"/>
                      <a:pt x="2" y="6"/>
                    </a:cubicBezTo>
                    <a:cubicBezTo>
                      <a:pt x="2" y="6"/>
                      <a:pt x="6" y="8"/>
                      <a:pt x="5" y="7"/>
                    </a:cubicBezTo>
                    <a:cubicBezTo>
                      <a:pt x="5" y="6"/>
                      <a:pt x="5" y="5"/>
                      <a:pt x="4" y="4"/>
                    </a:cubicBezTo>
                    <a:cubicBezTo>
                      <a:pt x="2" y="4"/>
                      <a:pt x="2" y="1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6" name="Freeform 442">
                <a:extLst>
                  <a:ext uri="{FF2B5EF4-FFF2-40B4-BE49-F238E27FC236}">
                    <a16:creationId xmlns:a16="http://schemas.microsoft.com/office/drawing/2014/main" id="{5E0AEFBF-3CF5-454D-90D3-461FF15BE7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81710" y="8453302"/>
                <a:ext cx="92356" cy="124237"/>
              </a:xfrm>
              <a:custGeom>
                <a:avLst/>
                <a:gdLst>
                  <a:gd name="T0" fmla="*/ 4 w 10"/>
                  <a:gd name="T1" fmla="*/ 0 h 13"/>
                  <a:gd name="T2" fmla="*/ 2 w 10"/>
                  <a:gd name="T3" fmla="*/ 1 h 13"/>
                  <a:gd name="T4" fmla="*/ 4 w 10"/>
                  <a:gd name="T5" fmla="*/ 4 h 13"/>
                  <a:gd name="T6" fmla="*/ 4 w 10"/>
                  <a:gd name="T7" fmla="*/ 9 h 13"/>
                  <a:gd name="T8" fmla="*/ 5 w 10"/>
                  <a:gd name="T9" fmla="*/ 13 h 13"/>
                  <a:gd name="T10" fmla="*/ 5 w 10"/>
                  <a:gd name="T11" fmla="*/ 11 h 13"/>
                  <a:gd name="T12" fmla="*/ 9 w 10"/>
                  <a:gd name="T13" fmla="*/ 8 h 13"/>
                  <a:gd name="T14" fmla="*/ 8 w 10"/>
                  <a:gd name="T15" fmla="*/ 6 h 13"/>
                  <a:gd name="T16" fmla="*/ 9 w 10"/>
                  <a:gd name="T17" fmla="*/ 5 h 13"/>
                  <a:gd name="T18" fmla="*/ 7 w 10"/>
                  <a:gd name="T19" fmla="*/ 1 h 13"/>
                  <a:gd name="T20" fmla="*/ 4 w 10"/>
                  <a:gd name="T2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13">
                    <a:moveTo>
                      <a:pt x="4" y="0"/>
                    </a:moveTo>
                    <a:cubicBezTo>
                      <a:pt x="3" y="0"/>
                      <a:pt x="4" y="0"/>
                      <a:pt x="2" y="1"/>
                    </a:cubicBezTo>
                    <a:cubicBezTo>
                      <a:pt x="1" y="2"/>
                      <a:pt x="3" y="3"/>
                      <a:pt x="4" y="4"/>
                    </a:cubicBezTo>
                    <a:cubicBezTo>
                      <a:pt x="5" y="6"/>
                      <a:pt x="0" y="7"/>
                      <a:pt x="4" y="9"/>
                    </a:cubicBezTo>
                    <a:cubicBezTo>
                      <a:pt x="5" y="10"/>
                      <a:pt x="3" y="12"/>
                      <a:pt x="5" y="13"/>
                    </a:cubicBezTo>
                    <a:cubicBezTo>
                      <a:pt x="6" y="13"/>
                      <a:pt x="6" y="12"/>
                      <a:pt x="5" y="11"/>
                    </a:cubicBezTo>
                    <a:cubicBezTo>
                      <a:pt x="3" y="5"/>
                      <a:pt x="9" y="10"/>
                      <a:pt x="9" y="8"/>
                    </a:cubicBezTo>
                    <a:cubicBezTo>
                      <a:pt x="9" y="7"/>
                      <a:pt x="7" y="6"/>
                      <a:pt x="8" y="6"/>
                    </a:cubicBezTo>
                    <a:cubicBezTo>
                      <a:pt x="8" y="5"/>
                      <a:pt x="10" y="6"/>
                      <a:pt x="9" y="5"/>
                    </a:cubicBezTo>
                    <a:cubicBezTo>
                      <a:pt x="8" y="4"/>
                      <a:pt x="6" y="3"/>
                      <a:pt x="7" y="1"/>
                    </a:cubicBezTo>
                    <a:cubicBezTo>
                      <a:pt x="7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7" name="Freeform 443">
                <a:extLst>
                  <a:ext uri="{FF2B5EF4-FFF2-40B4-BE49-F238E27FC236}">
                    <a16:creationId xmlns:a16="http://schemas.microsoft.com/office/drawing/2014/main" id="{C8B3B680-7C9C-6942-AAA1-917BECC603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12919" y="8399149"/>
                <a:ext cx="57323" cy="73269"/>
              </a:xfrm>
              <a:custGeom>
                <a:avLst/>
                <a:gdLst>
                  <a:gd name="T0" fmla="*/ 6 w 6"/>
                  <a:gd name="T1" fmla="*/ 5 h 8"/>
                  <a:gd name="T2" fmla="*/ 0 w 6"/>
                  <a:gd name="T3" fmla="*/ 2 h 8"/>
                  <a:gd name="T4" fmla="*/ 3 w 6"/>
                  <a:gd name="T5" fmla="*/ 6 h 8"/>
                  <a:gd name="T6" fmla="*/ 6 w 6"/>
                  <a:gd name="T7" fmla="*/ 5 h 8"/>
                  <a:gd name="T8" fmla="*/ 6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6" y="5"/>
                    </a:moveTo>
                    <a:cubicBezTo>
                      <a:pt x="5" y="4"/>
                      <a:pt x="3" y="0"/>
                      <a:pt x="0" y="2"/>
                    </a:cubicBezTo>
                    <a:cubicBezTo>
                      <a:pt x="0" y="2"/>
                      <a:pt x="3" y="5"/>
                      <a:pt x="3" y="6"/>
                    </a:cubicBezTo>
                    <a:cubicBezTo>
                      <a:pt x="3" y="8"/>
                      <a:pt x="6" y="8"/>
                      <a:pt x="6" y="5"/>
                    </a:cubicBezTo>
                    <a:cubicBezTo>
                      <a:pt x="6" y="5"/>
                      <a:pt x="6" y="6"/>
                      <a:pt x="6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8" name="Freeform 444">
                <a:extLst>
                  <a:ext uri="{FF2B5EF4-FFF2-40B4-BE49-F238E27FC236}">
                    <a16:creationId xmlns:a16="http://schemas.microsoft.com/office/drawing/2014/main" id="{C74537BB-A191-5B42-BBD5-2B6A71493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79801" y="8472416"/>
                <a:ext cx="82803" cy="95566"/>
              </a:xfrm>
              <a:custGeom>
                <a:avLst/>
                <a:gdLst>
                  <a:gd name="T0" fmla="*/ 3 w 9"/>
                  <a:gd name="T1" fmla="*/ 2 h 10"/>
                  <a:gd name="T2" fmla="*/ 0 w 9"/>
                  <a:gd name="T3" fmla="*/ 2 h 10"/>
                  <a:gd name="T4" fmla="*/ 2 w 9"/>
                  <a:gd name="T5" fmla="*/ 4 h 10"/>
                  <a:gd name="T6" fmla="*/ 1 w 9"/>
                  <a:gd name="T7" fmla="*/ 9 h 10"/>
                  <a:gd name="T8" fmla="*/ 6 w 9"/>
                  <a:gd name="T9" fmla="*/ 6 h 10"/>
                  <a:gd name="T10" fmla="*/ 3 w 9"/>
                  <a:gd name="T11" fmla="*/ 2 h 10"/>
                  <a:gd name="T12" fmla="*/ 3 w 9"/>
                  <a:gd name="T13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0">
                    <a:moveTo>
                      <a:pt x="3" y="2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3"/>
                      <a:pt x="2" y="3"/>
                      <a:pt x="2" y="4"/>
                    </a:cubicBezTo>
                    <a:cubicBezTo>
                      <a:pt x="3" y="5"/>
                      <a:pt x="0" y="8"/>
                      <a:pt x="1" y="9"/>
                    </a:cubicBezTo>
                    <a:cubicBezTo>
                      <a:pt x="1" y="10"/>
                      <a:pt x="5" y="6"/>
                      <a:pt x="6" y="6"/>
                    </a:cubicBezTo>
                    <a:cubicBezTo>
                      <a:pt x="9" y="6"/>
                      <a:pt x="3" y="2"/>
                      <a:pt x="3" y="2"/>
                    </a:cubicBezTo>
                    <a:cubicBezTo>
                      <a:pt x="1" y="0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9" name="Freeform 445">
                <a:extLst>
                  <a:ext uri="{FF2B5EF4-FFF2-40B4-BE49-F238E27FC236}">
                    <a16:creationId xmlns:a16="http://schemas.microsoft.com/office/drawing/2014/main" id="{FAAE90AC-D5E7-DC42-BFED-712BD993E2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98909" y="8529755"/>
                <a:ext cx="63695" cy="101936"/>
              </a:xfrm>
              <a:custGeom>
                <a:avLst/>
                <a:gdLst>
                  <a:gd name="T0" fmla="*/ 6 w 7"/>
                  <a:gd name="T1" fmla="*/ 1 h 11"/>
                  <a:gd name="T2" fmla="*/ 3 w 7"/>
                  <a:gd name="T3" fmla="*/ 5 h 11"/>
                  <a:gd name="T4" fmla="*/ 3 w 7"/>
                  <a:gd name="T5" fmla="*/ 9 h 11"/>
                  <a:gd name="T6" fmla="*/ 5 w 7"/>
                  <a:gd name="T7" fmla="*/ 6 h 11"/>
                  <a:gd name="T8" fmla="*/ 6 w 7"/>
                  <a:gd name="T9" fmla="*/ 1 h 11"/>
                  <a:gd name="T10" fmla="*/ 6 w 7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6" y="1"/>
                    </a:moveTo>
                    <a:cubicBezTo>
                      <a:pt x="3" y="1"/>
                      <a:pt x="4" y="4"/>
                      <a:pt x="3" y="5"/>
                    </a:cubicBezTo>
                    <a:cubicBezTo>
                      <a:pt x="0" y="7"/>
                      <a:pt x="1" y="7"/>
                      <a:pt x="3" y="9"/>
                    </a:cubicBezTo>
                    <a:cubicBezTo>
                      <a:pt x="6" y="11"/>
                      <a:pt x="4" y="8"/>
                      <a:pt x="5" y="6"/>
                    </a:cubicBezTo>
                    <a:cubicBezTo>
                      <a:pt x="5" y="6"/>
                      <a:pt x="7" y="0"/>
                      <a:pt x="6" y="1"/>
                    </a:cubicBezTo>
                    <a:cubicBezTo>
                      <a:pt x="5" y="1"/>
                      <a:pt x="6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0" name="Freeform 446">
                <a:extLst>
                  <a:ext uri="{FF2B5EF4-FFF2-40B4-BE49-F238E27FC236}">
                    <a16:creationId xmlns:a16="http://schemas.microsoft.com/office/drawing/2014/main" id="{DE6D9B72-202D-DC49-9AC0-C312B54DFB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53046" y="8520199"/>
                <a:ext cx="38217" cy="73269"/>
              </a:xfrm>
              <a:custGeom>
                <a:avLst/>
                <a:gdLst>
                  <a:gd name="T0" fmla="*/ 3 w 4"/>
                  <a:gd name="T1" fmla="*/ 1 h 8"/>
                  <a:gd name="T2" fmla="*/ 0 w 4"/>
                  <a:gd name="T3" fmla="*/ 8 h 8"/>
                  <a:gd name="T4" fmla="*/ 3 w 4"/>
                  <a:gd name="T5" fmla="*/ 5 h 8"/>
                  <a:gd name="T6" fmla="*/ 3 w 4"/>
                  <a:gd name="T7" fmla="*/ 1 h 8"/>
                  <a:gd name="T8" fmla="*/ 3 w 4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3" y="1"/>
                    </a:moveTo>
                    <a:cubicBezTo>
                      <a:pt x="2" y="1"/>
                      <a:pt x="0" y="7"/>
                      <a:pt x="0" y="8"/>
                    </a:cubicBezTo>
                    <a:cubicBezTo>
                      <a:pt x="0" y="8"/>
                      <a:pt x="2" y="6"/>
                      <a:pt x="3" y="5"/>
                    </a:cubicBezTo>
                    <a:cubicBezTo>
                      <a:pt x="3" y="5"/>
                      <a:pt x="4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1" name="Freeform 447">
                <a:extLst>
                  <a:ext uri="{FF2B5EF4-FFF2-40B4-BE49-F238E27FC236}">
                    <a16:creationId xmlns:a16="http://schemas.microsoft.com/office/drawing/2014/main" id="{0EA715FC-EF63-D944-9983-8EEEA3EE1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2157" y="8567983"/>
                <a:ext cx="57323" cy="35042"/>
              </a:xfrm>
              <a:custGeom>
                <a:avLst/>
                <a:gdLst>
                  <a:gd name="T0" fmla="*/ 1 w 6"/>
                  <a:gd name="T1" fmla="*/ 1 h 4"/>
                  <a:gd name="T2" fmla="*/ 3 w 6"/>
                  <a:gd name="T3" fmla="*/ 3 h 4"/>
                  <a:gd name="T4" fmla="*/ 1 w 6"/>
                  <a:gd name="T5" fmla="*/ 1 h 4"/>
                  <a:gd name="T6" fmla="*/ 1 w 6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1" y="1"/>
                    </a:moveTo>
                    <a:cubicBezTo>
                      <a:pt x="0" y="3"/>
                      <a:pt x="1" y="4"/>
                      <a:pt x="3" y="3"/>
                    </a:cubicBezTo>
                    <a:cubicBezTo>
                      <a:pt x="6" y="3"/>
                      <a:pt x="2" y="0"/>
                      <a:pt x="1" y="1"/>
                    </a:cubicBezTo>
                    <a:cubicBezTo>
                      <a:pt x="1" y="2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2" name="Freeform 448">
                <a:extLst>
                  <a:ext uri="{FF2B5EF4-FFF2-40B4-BE49-F238E27FC236}">
                    <a16:creationId xmlns:a16="http://schemas.microsoft.com/office/drawing/2014/main" id="{092C6A4A-600D-DB46-9741-8BFAA370AD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2157" y="8593469"/>
                <a:ext cx="130573" cy="197506"/>
              </a:xfrm>
              <a:custGeom>
                <a:avLst/>
                <a:gdLst>
                  <a:gd name="T0" fmla="*/ 10 w 14"/>
                  <a:gd name="T1" fmla="*/ 0 h 21"/>
                  <a:gd name="T2" fmla="*/ 9 w 14"/>
                  <a:gd name="T3" fmla="*/ 2 h 21"/>
                  <a:gd name="T4" fmla="*/ 7 w 14"/>
                  <a:gd name="T5" fmla="*/ 4 h 21"/>
                  <a:gd name="T6" fmla="*/ 3 w 14"/>
                  <a:gd name="T7" fmla="*/ 6 h 21"/>
                  <a:gd name="T8" fmla="*/ 2 w 14"/>
                  <a:gd name="T9" fmla="*/ 11 h 21"/>
                  <a:gd name="T10" fmla="*/ 2 w 14"/>
                  <a:gd name="T11" fmla="*/ 14 h 21"/>
                  <a:gd name="T12" fmla="*/ 3 w 14"/>
                  <a:gd name="T13" fmla="*/ 18 h 21"/>
                  <a:gd name="T14" fmla="*/ 8 w 14"/>
                  <a:gd name="T15" fmla="*/ 19 h 21"/>
                  <a:gd name="T16" fmla="*/ 8 w 14"/>
                  <a:gd name="T17" fmla="*/ 16 h 21"/>
                  <a:gd name="T18" fmla="*/ 10 w 14"/>
                  <a:gd name="T19" fmla="*/ 12 h 21"/>
                  <a:gd name="T20" fmla="*/ 12 w 14"/>
                  <a:gd name="T21" fmla="*/ 17 h 21"/>
                  <a:gd name="T22" fmla="*/ 13 w 14"/>
                  <a:gd name="T23" fmla="*/ 14 h 21"/>
                  <a:gd name="T24" fmla="*/ 13 w 14"/>
                  <a:gd name="T25" fmla="*/ 10 h 21"/>
                  <a:gd name="T26" fmla="*/ 10 w 14"/>
                  <a:gd name="T27" fmla="*/ 0 h 21"/>
                  <a:gd name="T28" fmla="*/ 10 w 14"/>
                  <a:gd name="T2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" h="21">
                    <a:moveTo>
                      <a:pt x="10" y="0"/>
                    </a:moveTo>
                    <a:cubicBezTo>
                      <a:pt x="9" y="0"/>
                      <a:pt x="9" y="1"/>
                      <a:pt x="9" y="2"/>
                    </a:cubicBezTo>
                    <a:cubicBezTo>
                      <a:pt x="9" y="3"/>
                      <a:pt x="9" y="3"/>
                      <a:pt x="7" y="4"/>
                    </a:cubicBezTo>
                    <a:cubicBezTo>
                      <a:pt x="6" y="4"/>
                      <a:pt x="4" y="6"/>
                      <a:pt x="3" y="6"/>
                    </a:cubicBezTo>
                    <a:cubicBezTo>
                      <a:pt x="1" y="9"/>
                      <a:pt x="0" y="9"/>
                      <a:pt x="2" y="11"/>
                    </a:cubicBezTo>
                    <a:cubicBezTo>
                      <a:pt x="3" y="12"/>
                      <a:pt x="2" y="13"/>
                      <a:pt x="2" y="14"/>
                    </a:cubicBezTo>
                    <a:cubicBezTo>
                      <a:pt x="1" y="16"/>
                      <a:pt x="2" y="17"/>
                      <a:pt x="3" y="18"/>
                    </a:cubicBezTo>
                    <a:cubicBezTo>
                      <a:pt x="5" y="19"/>
                      <a:pt x="7" y="19"/>
                      <a:pt x="8" y="19"/>
                    </a:cubicBezTo>
                    <a:cubicBezTo>
                      <a:pt x="11" y="21"/>
                      <a:pt x="9" y="18"/>
                      <a:pt x="8" y="16"/>
                    </a:cubicBezTo>
                    <a:cubicBezTo>
                      <a:pt x="8" y="16"/>
                      <a:pt x="8" y="12"/>
                      <a:pt x="10" y="12"/>
                    </a:cubicBezTo>
                    <a:cubicBezTo>
                      <a:pt x="11" y="12"/>
                      <a:pt x="11" y="17"/>
                      <a:pt x="12" y="17"/>
                    </a:cubicBezTo>
                    <a:cubicBezTo>
                      <a:pt x="12" y="17"/>
                      <a:pt x="13" y="14"/>
                      <a:pt x="13" y="14"/>
                    </a:cubicBezTo>
                    <a:cubicBezTo>
                      <a:pt x="14" y="12"/>
                      <a:pt x="14" y="11"/>
                      <a:pt x="13" y="10"/>
                    </a:cubicBezTo>
                    <a:cubicBezTo>
                      <a:pt x="13" y="7"/>
                      <a:pt x="13" y="1"/>
                      <a:pt x="10" y="0"/>
                    </a:cubicBezTo>
                    <a:cubicBezTo>
                      <a:pt x="9" y="0"/>
                      <a:pt x="10" y="1"/>
                      <a:pt x="1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3" name="Freeform 449">
                <a:extLst>
                  <a:ext uri="{FF2B5EF4-FFF2-40B4-BE49-F238E27FC236}">
                    <a16:creationId xmlns:a16="http://schemas.microsoft.com/office/drawing/2014/main" id="{733C884F-669D-1248-BE84-D0FCDA72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9354" y="8631693"/>
                <a:ext cx="111465" cy="95566"/>
              </a:xfrm>
              <a:custGeom>
                <a:avLst/>
                <a:gdLst>
                  <a:gd name="T0" fmla="*/ 8 w 12"/>
                  <a:gd name="T1" fmla="*/ 1 h 10"/>
                  <a:gd name="T2" fmla="*/ 2 w 12"/>
                  <a:gd name="T3" fmla="*/ 4 h 10"/>
                  <a:gd name="T4" fmla="*/ 0 w 12"/>
                  <a:gd name="T5" fmla="*/ 10 h 10"/>
                  <a:gd name="T6" fmla="*/ 2 w 12"/>
                  <a:gd name="T7" fmla="*/ 6 h 10"/>
                  <a:gd name="T8" fmla="*/ 4 w 12"/>
                  <a:gd name="T9" fmla="*/ 6 h 10"/>
                  <a:gd name="T10" fmla="*/ 6 w 12"/>
                  <a:gd name="T11" fmla="*/ 7 h 10"/>
                  <a:gd name="T12" fmla="*/ 8 w 12"/>
                  <a:gd name="T13" fmla="*/ 7 h 10"/>
                  <a:gd name="T14" fmla="*/ 8 w 12"/>
                  <a:gd name="T15" fmla="*/ 5 h 10"/>
                  <a:gd name="T16" fmla="*/ 8 w 12"/>
                  <a:gd name="T17" fmla="*/ 1 h 10"/>
                  <a:gd name="T18" fmla="*/ 8 w 12"/>
                  <a:gd name="T1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0">
                    <a:moveTo>
                      <a:pt x="8" y="1"/>
                    </a:moveTo>
                    <a:cubicBezTo>
                      <a:pt x="6" y="0"/>
                      <a:pt x="5" y="4"/>
                      <a:pt x="2" y="4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1" y="9"/>
                      <a:pt x="1" y="7"/>
                      <a:pt x="2" y="6"/>
                    </a:cubicBezTo>
                    <a:cubicBezTo>
                      <a:pt x="2" y="6"/>
                      <a:pt x="4" y="5"/>
                      <a:pt x="4" y="6"/>
                    </a:cubicBezTo>
                    <a:cubicBezTo>
                      <a:pt x="4" y="7"/>
                      <a:pt x="6" y="7"/>
                      <a:pt x="6" y="7"/>
                    </a:cubicBezTo>
                    <a:cubicBezTo>
                      <a:pt x="7" y="7"/>
                      <a:pt x="7" y="8"/>
                      <a:pt x="8" y="7"/>
                    </a:cubicBezTo>
                    <a:cubicBezTo>
                      <a:pt x="8" y="7"/>
                      <a:pt x="8" y="5"/>
                      <a:pt x="8" y="5"/>
                    </a:cubicBezTo>
                    <a:cubicBezTo>
                      <a:pt x="9" y="3"/>
                      <a:pt x="11" y="2"/>
                      <a:pt x="8" y="1"/>
                    </a:cubicBezTo>
                    <a:cubicBezTo>
                      <a:pt x="7" y="1"/>
                      <a:pt x="12" y="3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4" name="Freeform 450">
                <a:extLst>
                  <a:ext uri="{FF2B5EF4-FFF2-40B4-BE49-F238E27FC236}">
                    <a16:creationId xmlns:a16="http://schemas.microsoft.com/office/drawing/2014/main" id="{3C9568C6-2984-0C4A-BCD6-D8CDAE02B5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63239" y="8539312"/>
                <a:ext cx="111465" cy="111494"/>
              </a:xfrm>
              <a:custGeom>
                <a:avLst/>
                <a:gdLst>
                  <a:gd name="T0" fmla="*/ 11 w 12"/>
                  <a:gd name="T1" fmla="*/ 0 h 12"/>
                  <a:gd name="T2" fmla="*/ 6 w 12"/>
                  <a:gd name="T3" fmla="*/ 6 h 12"/>
                  <a:gd name="T4" fmla="*/ 0 w 12"/>
                  <a:gd name="T5" fmla="*/ 12 h 12"/>
                  <a:gd name="T6" fmla="*/ 4 w 12"/>
                  <a:gd name="T7" fmla="*/ 10 h 12"/>
                  <a:gd name="T8" fmla="*/ 8 w 12"/>
                  <a:gd name="T9" fmla="*/ 7 h 12"/>
                  <a:gd name="T10" fmla="*/ 10 w 12"/>
                  <a:gd name="T11" fmla="*/ 3 h 12"/>
                  <a:gd name="T12" fmla="*/ 11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11" y="0"/>
                    </a:moveTo>
                    <a:cubicBezTo>
                      <a:pt x="9" y="1"/>
                      <a:pt x="7" y="4"/>
                      <a:pt x="6" y="6"/>
                    </a:cubicBezTo>
                    <a:cubicBezTo>
                      <a:pt x="5" y="7"/>
                      <a:pt x="0" y="10"/>
                      <a:pt x="0" y="12"/>
                    </a:cubicBezTo>
                    <a:cubicBezTo>
                      <a:pt x="0" y="12"/>
                      <a:pt x="3" y="11"/>
                      <a:pt x="4" y="10"/>
                    </a:cubicBezTo>
                    <a:cubicBezTo>
                      <a:pt x="5" y="10"/>
                      <a:pt x="7" y="8"/>
                      <a:pt x="8" y="7"/>
                    </a:cubicBezTo>
                    <a:cubicBezTo>
                      <a:pt x="8" y="5"/>
                      <a:pt x="9" y="4"/>
                      <a:pt x="10" y="3"/>
                    </a:cubicBezTo>
                    <a:cubicBezTo>
                      <a:pt x="11" y="3"/>
                      <a:pt x="12" y="0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5" name="Freeform 451">
                <a:extLst>
                  <a:ext uri="{FF2B5EF4-FFF2-40B4-BE49-F238E27FC236}">
                    <a16:creationId xmlns:a16="http://schemas.microsoft.com/office/drawing/2014/main" id="{0174D3B7-6EDA-774F-8220-5B0C1522F9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91266" y="8399149"/>
                <a:ext cx="19109" cy="9556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6" name="Freeform 452">
                <a:extLst>
                  <a:ext uri="{FF2B5EF4-FFF2-40B4-BE49-F238E27FC236}">
                    <a16:creationId xmlns:a16="http://schemas.microsoft.com/office/drawing/2014/main" id="{0A8B4CB3-D536-BB47-AAAC-D723104FB6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37760" y="8781414"/>
                <a:ext cx="522294" cy="544729"/>
              </a:xfrm>
              <a:custGeom>
                <a:avLst/>
                <a:gdLst>
                  <a:gd name="T0" fmla="*/ 12 w 56"/>
                  <a:gd name="T1" fmla="*/ 3 h 58"/>
                  <a:gd name="T2" fmla="*/ 4 w 56"/>
                  <a:gd name="T3" fmla="*/ 2 h 58"/>
                  <a:gd name="T4" fmla="*/ 2 w 56"/>
                  <a:gd name="T5" fmla="*/ 3 h 58"/>
                  <a:gd name="T6" fmla="*/ 6 w 56"/>
                  <a:gd name="T7" fmla="*/ 9 h 58"/>
                  <a:gd name="T8" fmla="*/ 11 w 56"/>
                  <a:gd name="T9" fmla="*/ 13 h 58"/>
                  <a:gd name="T10" fmla="*/ 13 w 56"/>
                  <a:gd name="T11" fmla="*/ 17 h 58"/>
                  <a:gd name="T12" fmla="*/ 17 w 56"/>
                  <a:gd name="T13" fmla="*/ 19 h 58"/>
                  <a:gd name="T14" fmla="*/ 20 w 56"/>
                  <a:gd name="T15" fmla="*/ 26 h 58"/>
                  <a:gd name="T16" fmla="*/ 22 w 56"/>
                  <a:gd name="T17" fmla="*/ 28 h 58"/>
                  <a:gd name="T18" fmla="*/ 26 w 56"/>
                  <a:gd name="T19" fmla="*/ 33 h 58"/>
                  <a:gd name="T20" fmla="*/ 30 w 56"/>
                  <a:gd name="T21" fmla="*/ 42 h 58"/>
                  <a:gd name="T22" fmla="*/ 41 w 56"/>
                  <a:gd name="T23" fmla="*/ 52 h 58"/>
                  <a:gd name="T24" fmla="*/ 46 w 56"/>
                  <a:gd name="T25" fmla="*/ 57 h 58"/>
                  <a:gd name="T26" fmla="*/ 54 w 56"/>
                  <a:gd name="T27" fmla="*/ 57 h 58"/>
                  <a:gd name="T28" fmla="*/ 54 w 56"/>
                  <a:gd name="T29" fmla="*/ 46 h 58"/>
                  <a:gd name="T30" fmla="*/ 55 w 56"/>
                  <a:gd name="T31" fmla="*/ 44 h 58"/>
                  <a:gd name="T32" fmla="*/ 52 w 56"/>
                  <a:gd name="T33" fmla="*/ 41 h 58"/>
                  <a:gd name="T34" fmla="*/ 50 w 56"/>
                  <a:gd name="T35" fmla="*/ 40 h 58"/>
                  <a:gd name="T36" fmla="*/ 48 w 56"/>
                  <a:gd name="T37" fmla="*/ 42 h 58"/>
                  <a:gd name="T38" fmla="*/ 48 w 56"/>
                  <a:gd name="T39" fmla="*/ 38 h 58"/>
                  <a:gd name="T40" fmla="*/ 47 w 56"/>
                  <a:gd name="T41" fmla="*/ 36 h 58"/>
                  <a:gd name="T42" fmla="*/ 44 w 56"/>
                  <a:gd name="T43" fmla="*/ 34 h 58"/>
                  <a:gd name="T44" fmla="*/ 42 w 56"/>
                  <a:gd name="T45" fmla="*/ 30 h 58"/>
                  <a:gd name="T46" fmla="*/ 42 w 56"/>
                  <a:gd name="T47" fmla="*/ 29 h 58"/>
                  <a:gd name="T48" fmla="*/ 43 w 56"/>
                  <a:gd name="T49" fmla="*/ 28 h 58"/>
                  <a:gd name="T50" fmla="*/ 38 w 56"/>
                  <a:gd name="T51" fmla="*/ 27 h 58"/>
                  <a:gd name="T52" fmla="*/ 38 w 56"/>
                  <a:gd name="T53" fmla="*/ 25 h 58"/>
                  <a:gd name="T54" fmla="*/ 36 w 56"/>
                  <a:gd name="T55" fmla="*/ 24 h 58"/>
                  <a:gd name="T56" fmla="*/ 37 w 56"/>
                  <a:gd name="T57" fmla="*/ 23 h 58"/>
                  <a:gd name="T58" fmla="*/ 35 w 56"/>
                  <a:gd name="T59" fmla="*/ 22 h 58"/>
                  <a:gd name="T60" fmla="*/ 34 w 56"/>
                  <a:gd name="T61" fmla="*/ 21 h 58"/>
                  <a:gd name="T62" fmla="*/ 31 w 56"/>
                  <a:gd name="T63" fmla="*/ 19 h 58"/>
                  <a:gd name="T64" fmla="*/ 30 w 56"/>
                  <a:gd name="T65" fmla="*/ 19 h 58"/>
                  <a:gd name="T66" fmla="*/ 25 w 56"/>
                  <a:gd name="T67" fmla="*/ 16 h 58"/>
                  <a:gd name="T68" fmla="*/ 21 w 56"/>
                  <a:gd name="T69" fmla="*/ 11 h 58"/>
                  <a:gd name="T70" fmla="*/ 16 w 56"/>
                  <a:gd name="T71" fmla="*/ 7 h 58"/>
                  <a:gd name="T72" fmla="*/ 12 w 56"/>
                  <a:gd name="T73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6" h="58">
                    <a:moveTo>
                      <a:pt x="12" y="3"/>
                    </a:moveTo>
                    <a:cubicBezTo>
                      <a:pt x="9" y="3"/>
                      <a:pt x="7" y="3"/>
                      <a:pt x="4" y="2"/>
                    </a:cubicBezTo>
                    <a:cubicBezTo>
                      <a:pt x="2" y="1"/>
                      <a:pt x="0" y="0"/>
                      <a:pt x="2" y="3"/>
                    </a:cubicBezTo>
                    <a:cubicBezTo>
                      <a:pt x="3" y="5"/>
                      <a:pt x="4" y="8"/>
                      <a:pt x="6" y="9"/>
                    </a:cubicBezTo>
                    <a:cubicBezTo>
                      <a:pt x="8" y="10"/>
                      <a:pt x="10" y="11"/>
                      <a:pt x="11" y="13"/>
                    </a:cubicBezTo>
                    <a:cubicBezTo>
                      <a:pt x="12" y="14"/>
                      <a:pt x="12" y="16"/>
                      <a:pt x="13" y="17"/>
                    </a:cubicBezTo>
                    <a:cubicBezTo>
                      <a:pt x="15" y="18"/>
                      <a:pt x="16" y="18"/>
                      <a:pt x="17" y="19"/>
                    </a:cubicBezTo>
                    <a:cubicBezTo>
                      <a:pt x="19" y="21"/>
                      <a:pt x="19" y="24"/>
                      <a:pt x="20" y="26"/>
                    </a:cubicBezTo>
                    <a:cubicBezTo>
                      <a:pt x="21" y="27"/>
                      <a:pt x="22" y="28"/>
                      <a:pt x="22" y="28"/>
                    </a:cubicBezTo>
                    <a:cubicBezTo>
                      <a:pt x="24" y="30"/>
                      <a:pt x="25" y="31"/>
                      <a:pt x="26" y="33"/>
                    </a:cubicBezTo>
                    <a:cubicBezTo>
                      <a:pt x="28" y="36"/>
                      <a:pt x="28" y="39"/>
                      <a:pt x="30" y="42"/>
                    </a:cubicBezTo>
                    <a:cubicBezTo>
                      <a:pt x="34" y="45"/>
                      <a:pt x="37" y="49"/>
                      <a:pt x="41" y="52"/>
                    </a:cubicBezTo>
                    <a:cubicBezTo>
                      <a:pt x="43" y="54"/>
                      <a:pt x="44" y="55"/>
                      <a:pt x="46" y="57"/>
                    </a:cubicBezTo>
                    <a:cubicBezTo>
                      <a:pt x="47" y="57"/>
                      <a:pt x="53" y="58"/>
                      <a:pt x="54" y="57"/>
                    </a:cubicBezTo>
                    <a:cubicBezTo>
                      <a:pt x="55" y="56"/>
                      <a:pt x="53" y="48"/>
                      <a:pt x="54" y="46"/>
                    </a:cubicBezTo>
                    <a:cubicBezTo>
                      <a:pt x="54" y="45"/>
                      <a:pt x="56" y="45"/>
                      <a:pt x="55" y="44"/>
                    </a:cubicBezTo>
                    <a:cubicBezTo>
                      <a:pt x="54" y="43"/>
                      <a:pt x="53" y="42"/>
                      <a:pt x="52" y="41"/>
                    </a:cubicBezTo>
                    <a:cubicBezTo>
                      <a:pt x="52" y="41"/>
                      <a:pt x="51" y="40"/>
                      <a:pt x="50" y="40"/>
                    </a:cubicBezTo>
                    <a:cubicBezTo>
                      <a:pt x="49" y="40"/>
                      <a:pt x="49" y="42"/>
                      <a:pt x="48" y="42"/>
                    </a:cubicBezTo>
                    <a:cubicBezTo>
                      <a:pt x="49" y="42"/>
                      <a:pt x="48" y="38"/>
                      <a:pt x="48" y="38"/>
                    </a:cubicBezTo>
                    <a:cubicBezTo>
                      <a:pt x="47" y="37"/>
                      <a:pt x="47" y="37"/>
                      <a:pt x="47" y="36"/>
                    </a:cubicBezTo>
                    <a:cubicBezTo>
                      <a:pt x="47" y="35"/>
                      <a:pt x="45" y="34"/>
                      <a:pt x="44" y="34"/>
                    </a:cubicBezTo>
                    <a:cubicBezTo>
                      <a:pt x="43" y="33"/>
                      <a:pt x="41" y="32"/>
                      <a:pt x="42" y="30"/>
                    </a:cubicBezTo>
                    <a:cubicBezTo>
                      <a:pt x="42" y="30"/>
                      <a:pt x="41" y="29"/>
                      <a:pt x="42" y="29"/>
                    </a:cubicBezTo>
                    <a:cubicBezTo>
                      <a:pt x="42" y="28"/>
                      <a:pt x="43" y="29"/>
                      <a:pt x="43" y="28"/>
                    </a:cubicBezTo>
                    <a:cubicBezTo>
                      <a:pt x="44" y="26"/>
                      <a:pt x="38" y="26"/>
                      <a:pt x="38" y="27"/>
                    </a:cubicBezTo>
                    <a:cubicBezTo>
                      <a:pt x="38" y="26"/>
                      <a:pt x="42" y="25"/>
                      <a:pt x="38" y="25"/>
                    </a:cubicBezTo>
                    <a:cubicBezTo>
                      <a:pt x="37" y="25"/>
                      <a:pt x="36" y="24"/>
                      <a:pt x="36" y="24"/>
                    </a:cubicBezTo>
                    <a:cubicBezTo>
                      <a:pt x="36" y="23"/>
                      <a:pt x="37" y="23"/>
                      <a:pt x="37" y="23"/>
                    </a:cubicBezTo>
                    <a:cubicBezTo>
                      <a:pt x="37" y="22"/>
                      <a:pt x="35" y="22"/>
                      <a:pt x="35" y="22"/>
                    </a:cubicBezTo>
                    <a:cubicBezTo>
                      <a:pt x="35" y="22"/>
                      <a:pt x="36" y="21"/>
                      <a:pt x="34" y="21"/>
                    </a:cubicBezTo>
                    <a:cubicBezTo>
                      <a:pt x="33" y="20"/>
                      <a:pt x="32" y="20"/>
                      <a:pt x="31" y="19"/>
                    </a:cubicBezTo>
                    <a:cubicBezTo>
                      <a:pt x="28" y="15"/>
                      <a:pt x="30" y="19"/>
                      <a:pt x="30" y="19"/>
                    </a:cubicBezTo>
                    <a:cubicBezTo>
                      <a:pt x="29" y="19"/>
                      <a:pt x="26" y="16"/>
                      <a:pt x="25" y="16"/>
                    </a:cubicBezTo>
                    <a:cubicBezTo>
                      <a:pt x="24" y="14"/>
                      <a:pt x="23" y="12"/>
                      <a:pt x="21" y="11"/>
                    </a:cubicBezTo>
                    <a:cubicBezTo>
                      <a:pt x="19" y="10"/>
                      <a:pt x="18" y="9"/>
                      <a:pt x="16" y="7"/>
                    </a:cubicBezTo>
                    <a:cubicBezTo>
                      <a:pt x="15" y="6"/>
                      <a:pt x="14" y="3"/>
                      <a:pt x="1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7" name="Freeform 453">
                <a:extLst>
                  <a:ext uri="{FF2B5EF4-FFF2-40B4-BE49-F238E27FC236}">
                    <a16:creationId xmlns:a16="http://schemas.microsoft.com/office/drawing/2014/main" id="{757A110F-EEB7-1544-B86A-5114D58730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30116" y="8978921"/>
                <a:ext cx="47770" cy="47785"/>
              </a:xfrm>
              <a:custGeom>
                <a:avLst/>
                <a:gdLst>
                  <a:gd name="T0" fmla="*/ 4 w 5"/>
                  <a:gd name="T1" fmla="*/ 4 h 5"/>
                  <a:gd name="T2" fmla="*/ 1 w 5"/>
                  <a:gd name="T3" fmla="*/ 0 h 5"/>
                  <a:gd name="T4" fmla="*/ 4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8" name="Freeform 454">
                <a:extLst>
                  <a:ext uri="{FF2B5EF4-FFF2-40B4-BE49-F238E27FC236}">
                    <a16:creationId xmlns:a16="http://schemas.microsoft.com/office/drawing/2014/main" id="{11CFCF6B-5FD3-C542-810B-0CEC39D27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96998" y="9090415"/>
                <a:ext cx="44586" cy="47785"/>
              </a:xfrm>
              <a:custGeom>
                <a:avLst/>
                <a:gdLst>
                  <a:gd name="T0" fmla="*/ 4 w 5"/>
                  <a:gd name="T1" fmla="*/ 4 h 5"/>
                  <a:gd name="T2" fmla="*/ 1 w 5"/>
                  <a:gd name="T3" fmla="*/ 0 h 5"/>
                  <a:gd name="T4" fmla="*/ 4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9" name="Freeform 455">
                <a:extLst>
                  <a:ext uri="{FF2B5EF4-FFF2-40B4-BE49-F238E27FC236}">
                    <a16:creationId xmlns:a16="http://schemas.microsoft.com/office/drawing/2014/main" id="{AE16683D-4625-924F-A597-777CF74C84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12284" y="9119081"/>
                <a:ext cx="66879" cy="66896"/>
              </a:xfrm>
              <a:custGeom>
                <a:avLst/>
                <a:gdLst>
                  <a:gd name="T0" fmla="*/ 7 w 7"/>
                  <a:gd name="T1" fmla="*/ 7 h 7"/>
                  <a:gd name="T2" fmla="*/ 5 w 7"/>
                  <a:gd name="T3" fmla="*/ 3 h 7"/>
                  <a:gd name="T4" fmla="*/ 0 w 7"/>
                  <a:gd name="T5" fmla="*/ 1 h 7"/>
                  <a:gd name="T6" fmla="*/ 1 w 7"/>
                  <a:gd name="T7" fmla="*/ 3 h 7"/>
                  <a:gd name="T8" fmla="*/ 3 w 7"/>
                  <a:gd name="T9" fmla="*/ 5 h 7"/>
                  <a:gd name="T10" fmla="*/ 7 w 7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7" y="7"/>
                    </a:moveTo>
                    <a:cubicBezTo>
                      <a:pt x="7" y="5"/>
                      <a:pt x="5" y="5"/>
                      <a:pt x="5" y="3"/>
                    </a:cubicBezTo>
                    <a:cubicBezTo>
                      <a:pt x="5" y="1"/>
                      <a:pt x="2" y="0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3" y="3"/>
                      <a:pt x="2" y="4"/>
                      <a:pt x="3" y="5"/>
                    </a:cubicBezTo>
                    <a:cubicBezTo>
                      <a:pt x="3" y="6"/>
                      <a:pt x="7" y="7"/>
                      <a:pt x="7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0" name="Freeform 456">
                <a:extLst>
                  <a:ext uri="{FF2B5EF4-FFF2-40B4-BE49-F238E27FC236}">
                    <a16:creationId xmlns:a16="http://schemas.microsoft.com/office/drawing/2014/main" id="{744986CE-23FE-594E-B6A1-569BED6C1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17380" y="9166866"/>
                <a:ext cx="35033" cy="35042"/>
              </a:xfrm>
              <a:custGeom>
                <a:avLst/>
                <a:gdLst>
                  <a:gd name="T0" fmla="*/ 2 w 4"/>
                  <a:gd name="T1" fmla="*/ 3 h 4"/>
                  <a:gd name="T2" fmla="*/ 2 w 4"/>
                  <a:gd name="T3" fmla="*/ 0 h 4"/>
                  <a:gd name="T4" fmla="*/ 2 w 4"/>
                  <a:gd name="T5" fmla="*/ 3 h 4"/>
                  <a:gd name="T6" fmla="*/ 2 w 4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3"/>
                    </a:moveTo>
                    <a:cubicBezTo>
                      <a:pt x="0" y="4"/>
                      <a:pt x="0" y="1"/>
                      <a:pt x="2" y="0"/>
                    </a:cubicBezTo>
                    <a:cubicBezTo>
                      <a:pt x="4" y="0"/>
                      <a:pt x="4" y="3"/>
                      <a:pt x="2" y="3"/>
                    </a:cubicBezTo>
                    <a:cubicBezTo>
                      <a:pt x="1" y="4"/>
                      <a:pt x="3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1" name="Freeform 457">
                <a:extLst>
                  <a:ext uri="{FF2B5EF4-FFF2-40B4-BE49-F238E27FC236}">
                    <a16:creationId xmlns:a16="http://schemas.microsoft.com/office/drawing/2014/main" id="{431C5223-933E-CA49-A359-E991B05680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21837" y="9326143"/>
                <a:ext cx="429937" cy="140163"/>
              </a:xfrm>
              <a:custGeom>
                <a:avLst/>
                <a:gdLst>
                  <a:gd name="T0" fmla="*/ 9 w 46"/>
                  <a:gd name="T1" fmla="*/ 0 h 15"/>
                  <a:gd name="T2" fmla="*/ 3 w 46"/>
                  <a:gd name="T3" fmla="*/ 0 h 15"/>
                  <a:gd name="T4" fmla="*/ 0 w 46"/>
                  <a:gd name="T5" fmla="*/ 4 h 15"/>
                  <a:gd name="T6" fmla="*/ 5 w 46"/>
                  <a:gd name="T7" fmla="*/ 6 h 15"/>
                  <a:gd name="T8" fmla="*/ 11 w 46"/>
                  <a:gd name="T9" fmla="*/ 9 h 15"/>
                  <a:gd name="T10" fmla="*/ 15 w 46"/>
                  <a:gd name="T11" fmla="*/ 9 h 15"/>
                  <a:gd name="T12" fmla="*/ 24 w 46"/>
                  <a:gd name="T13" fmla="*/ 11 h 15"/>
                  <a:gd name="T14" fmla="*/ 40 w 46"/>
                  <a:gd name="T15" fmla="*/ 13 h 15"/>
                  <a:gd name="T16" fmla="*/ 45 w 46"/>
                  <a:gd name="T17" fmla="*/ 13 h 15"/>
                  <a:gd name="T18" fmla="*/ 43 w 46"/>
                  <a:gd name="T19" fmla="*/ 9 h 15"/>
                  <a:gd name="T20" fmla="*/ 41 w 46"/>
                  <a:gd name="T21" fmla="*/ 9 h 15"/>
                  <a:gd name="T22" fmla="*/ 37 w 46"/>
                  <a:gd name="T23" fmla="*/ 9 h 15"/>
                  <a:gd name="T24" fmla="*/ 35 w 46"/>
                  <a:gd name="T25" fmla="*/ 6 h 15"/>
                  <a:gd name="T26" fmla="*/ 32 w 46"/>
                  <a:gd name="T27" fmla="*/ 4 h 15"/>
                  <a:gd name="T28" fmla="*/ 27 w 46"/>
                  <a:gd name="T29" fmla="*/ 3 h 15"/>
                  <a:gd name="T30" fmla="*/ 25 w 46"/>
                  <a:gd name="T31" fmla="*/ 4 h 15"/>
                  <a:gd name="T32" fmla="*/ 21 w 46"/>
                  <a:gd name="T33" fmla="*/ 5 h 15"/>
                  <a:gd name="T34" fmla="*/ 15 w 46"/>
                  <a:gd name="T35" fmla="*/ 3 h 15"/>
                  <a:gd name="T36" fmla="*/ 11 w 46"/>
                  <a:gd name="T37" fmla="*/ 2 h 15"/>
                  <a:gd name="T38" fmla="*/ 9 w 46"/>
                  <a:gd name="T39" fmla="*/ 0 h 15"/>
                  <a:gd name="T40" fmla="*/ 9 w 46"/>
                  <a:gd name="T4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" h="15">
                    <a:moveTo>
                      <a:pt x="9" y="0"/>
                    </a:moveTo>
                    <a:cubicBezTo>
                      <a:pt x="7" y="1"/>
                      <a:pt x="6" y="0"/>
                      <a:pt x="3" y="0"/>
                    </a:cubicBezTo>
                    <a:cubicBezTo>
                      <a:pt x="3" y="0"/>
                      <a:pt x="0" y="3"/>
                      <a:pt x="0" y="4"/>
                    </a:cubicBezTo>
                    <a:cubicBezTo>
                      <a:pt x="0" y="5"/>
                      <a:pt x="4" y="4"/>
                      <a:pt x="5" y="6"/>
                    </a:cubicBezTo>
                    <a:cubicBezTo>
                      <a:pt x="6" y="8"/>
                      <a:pt x="9" y="8"/>
                      <a:pt x="11" y="9"/>
                    </a:cubicBezTo>
                    <a:cubicBezTo>
                      <a:pt x="13" y="9"/>
                      <a:pt x="14" y="9"/>
                      <a:pt x="15" y="9"/>
                    </a:cubicBezTo>
                    <a:cubicBezTo>
                      <a:pt x="18" y="9"/>
                      <a:pt x="21" y="10"/>
                      <a:pt x="24" y="11"/>
                    </a:cubicBezTo>
                    <a:cubicBezTo>
                      <a:pt x="29" y="12"/>
                      <a:pt x="35" y="11"/>
                      <a:pt x="40" y="13"/>
                    </a:cubicBezTo>
                    <a:cubicBezTo>
                      <a:pt x="41" y="13"/>
                      <a:pt x="44" y="15"/>
                      <a:pt x="45" y="13"/>
                    </a:cubicBezTo>
                    <a:cubicBezTo>
                      <a:pt x="46" y="13"/>
                      <a:pt x="44" y="9"/>
                      <a:pt x="43" y="9"/>
                    </a:cubicBezTo>
                    <a:cubicBezTo>
                      <a:pt x="42" y="8"/>
                      <a:pt x="42" y="9"/>
                      <a:pt x="41" y="9"/>
                    </a:cubicBezTo>
                    <a:cubicBezTo>
                      <a:pt x="39" y="10"/>
                      <a:pt x="38" y="9"/>
                      <a:pt x="37" y="9"/>
                    </a:cubicBezTo>
                    <a:cubicBezTo>
                      <a:pt x="36" y="8"/>
                      <a:pt x="36" y="7"/>
                      <a:pt x="35" y="6"/>
                    </a:cubicBezTo>
                    <a:cubicBezTo>
                      <a:pt x="35" y="5"/>
                      <a:pt x="33" y="5"/>
                      <a:pt x="32" y="4"/>
                    </a:cubicBezTo>
                    <a:cubicBezTo>
                      <a:pt x="31" y="4"/>
                      <a:pt x="28" y="3"/>
                      <a:pt x="27" y="3"/>
                    </a:cubicBezTo>
                    <a:cubicBezTo>
                      <a:pt x="26" y="3"/>
                      <a:pt x="25" y="4"/>
                      <a:pt x="25" y="4"/>
                    </a:cubicBezTo>
                    <a:cubicBezTo>
                      <a:pt x="24" y="5"/>
                      <a:pt x="23" y="5"/>
                      <a:pt x="21" y="5"/>
                    </a:cubicBezTo>
                    <a:cubicBezTo>
                      <a:pt x="19" y="5"/>
                      <a:pt x="17" y="4"/>
                      <a:pt x="15" y="3"/>
                    </a:cubicBezTo>
                    <a:cubicBezTo>
                      <a:pt x="14" y="2"/>
                      <a:pt x="12" y="2"/>
                      <a:pt x="11" y="2"/>
                    </a:cubicBezTo>
                    <a:cubicBezTo>
                      <a:pt x="11" y="2"/>
                      <a:pt x="10" y="0"/>
                      <a:pt x="9" y="0"/>
                    </a:cubicBezTo>
                    <a:cubicBezTo>
                      <a:pt x="8" y="1"/>
                      <a:pt x="10" y="0"/>
                      <a:pt x="9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2" name="Freeform 458">
                <a:extLst>
                  <a:ext uri="{FF2B5EF4-FFF2-40B4-BE49-F238E27FC236}">
                    <a16:creationId xmlns:a16="http://schemas.microsoft.com/office/drawing/2014/main" id="{4D78D31C-5A4A-6E4D-8F35-0D689B233D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40309" y="9361182"/>
                <a:ext cx="73248" cy="28669"/>
              </a:xfrm>
              <a:custGeom>
                <a:avLst/>
                <a:gdLst>
                  <a:gd name="T0" fmla="*/ 3 w 8"/>
                  <a:gd name="T1" fmla="*/ 3 h 3"/>
                  <a:gd name="T2" fmla="*/ 8 w 8"/>
                  <a:gd name="T3" fmla="*/ 1 h 3"/>
                  <a:gd name="T4" fmla="*/ 3 w 8"/>
                  <a:gd name="T5" fmla="*/ 3 h 3"/>
                  <a:gd name="T6" fmla="*/ 3 w 8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">
                    <a:moveTo>
                      <a:pt x="3" y="3"/>
                    </a:moveTo>
                    <a:cubicBezTo>
                      <a:pt x="0" y="2"/>
                      <a:pt x="7" y="0"/>
                      <a:pt x="8" y="1"/>
                    </a:cubicBezTo>
                    <a:cubicBezTo>
                      <a:pt x="8" y="2"/>
                      <a:pt x="4" y="3"/>
                      <a:pt x="3" y="3"/>
                    </a:cubicBezTo>
                    <a:cubicBezTo>
                      <a:pt x="2" y="3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3" name="Freeform 459">
                <a:extLst>
                  <a:ext uri="{FF2B5EF4-FFF2-40B4-BE49-F238E27FC236}">
                    <a16:creationId xmlns:a16="http://schemas.microsoft.com/office/drawing/2014/main" id="{86A5580F-810B-C34E-BA0E-4833D46E4E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42219" y="9428080"/>
                <a:ext cx="57323" cy="38227"/>
              </a:xfrm>
              <a:custGeom>
                <a:avLst/>
                <a:gdLst>
                  <a:gd name="T0" fmla="*/ 3 w 6"/>
                  <a:gd name="T1" fmla="*/ 0 h 4"/>
                  <a:gd name="T2" fmla="*/ 1 w 6"/>
                  <a:gd name="T3" fmla="*/ 1 h 4"/>
                  <a:gd name="T4" fmla="*/ 3 w 6"/>
                  <a:gd name="T5" fmla="*/ 4 h 4"/>
                  <a:gd name="T6" fmla="*/ 3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3" y="0"/>
                    </a:moveTo>
                    <a:cubicBezTo>
                      <a:pt x="2" y="0"/>
                      <a:pt x="0" y="0"/>
                      <a:pt x="1" y="1"/>
                    </a:cubicBezTo>
                    <a:cubicBezTo>
                      <a:pt x="1" y="1"/>
                      <a:pt x="3" y="4"/>
                      <a:pt x="3" y="4"/>
                    </a:cubicBezTo>
                    <a:cubicBezTo>
                      <a:pt x="5" y="4"/>
                      <a:pt x="6" y="0"/>
                      <a:pt x="3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4" name="Freeform 460">
                <a:extLst>
                  <a:ext uri="{FF2B5EF4-FFF2-40B4-BE49-F238E27FC236}">
                    <a16:creationId xmlns:a16="http://schemas.microsoft.com/office/drawing/2014/main" id="{114637B1-5D51-0C40-8285-2A0347A92B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99545" y="9437634"/>
                <a:ext cx="44586" cy="28669"/>
              </a:xfrm>
              <a:custGeom>
                <a:avLst/>
                <a:gdLst>
                  <a:gd name="T0" fmla="*/ 4 w 5"/>
                  <a:gd name="T1" fmla="*/ 1 h 3"/>
                  <a:gd name="T2" fmla="*/ 2 w 5"/>
                  <a:gd name="T3" fmla="*/ 0 h 3"/>
                  <a:gd name="T4" fmla="*/ 1 w 5"/>
                  <a:gd name="T5" fmla="*/ 2 h 3"/>
                  <a:gd name="T6" fmla="*/ 2 w 5"/>
                  <a:gd name="T7" fmla="*/ 2 h 3"/>
                  <a:gd name="T8" fmla="*/ 4 w 5"/>
                  <a:gd name="T9" fmla="*/ 1 h 3"/>
                  <a:gd name="T10" fmla="*/ 4 w 5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4" y="1"/>
                    </a:moveTo>
                    <a:cubicBezTo>
                      <a:pt x="4" y="1"/>
                      <a:pt x="3" y="0"/>
                      <a:pt x="2" y="0"/>
                    </a:cubicBezTo>
                    <a:cubicBezTo>
                      <a:pt x="2" y="1"/>
                      <a:pt x="0" y="2"/>
                      <a:pt x="1" y="2"/>
                    </a:cubicBezTo>
                    <a:cubicBezTo>
                      <a:pt x="1" y="2"/>
                      <a:pt x="2" y="3"/>
                      <a:pt x="2" y="2"/>
                    </a:cubicBezTo>
                    <a:cubicBezTo>
                      <a:pt x="3" y="2"/>
                      <a:pt x="5" y="2"/>
                      <a:pt x="4" y="1"/>
                    </a:cubicBezTo>
                    <a:cubicBezTo>
                      <a:pt x="4" y="1"/>
                      <a:pt x="5" y="2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5" name="Freeform 461">
                <a:extLst>
                  <a:ext uri="{FF2B5EF4-FFF2-40B4-BE49-F238E27FC236}">
                    <a16:creationId xmlns:a16="http://schemas.microsoft.com/office/drawing/2014/main" id="{A6C9BF94-7A9A-C143-8F98-6F417DD44C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4576" y="9437634"/>
                <a:ext cx="66879" cy="38227"/>
              </a:xfrm>
              <a:custGeom>
                <a:avLst/>
                <a:gdLst>
                  <a:gd name="T0" fmla="*/ 2 w 7"/>
                  <a:gd name="T1" fmla="*/ 1 h 4"/>
                  <a:gd name="T2" fmla="*/ 2 w 7"/>
                  <a:gd name="T3" fmla="*/ 4 h 4"/>
                  <a:gd name="T4" fmla="*/ 6 w 7"/>
                  <a:gd name="T5" fmla="*/ 3 h 4"/>
                  <a:gd name="T6" fmla="*/ 5 w 7"/>
                  <a:gd name="T7" fmla="*/ 1 h 4"/>
                  <a:gd name="T8" fmla="*/ 2 w 7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2" y="1"/>
                    </a:moveTo>
                    <a:cubicBezTo>
                      <a:pt x="1" y="2"/>
                      <a:pt x="0" y="4"/>
                      <a:pt x="2" y="4"/>
                    </a:cubicBezTo>
                    <a:cubicBezTo>
                      <a:pt x="4" y="4"/>
                      <a:pt x="5" y="4"/>
                      <a:pt x="6" y="3"/>
                    </a:cubicBezTo>
                    <a:cubicBezTo>
                      <a:pt x="7" y="3"/>
                      <a:pt x="5" y="2"/>
                      <a:pt x="5" y="1"/>
                    </a:cubicBezTo>
                    <a:cubicBezTo>
                      <a:pt x="4" y="0"/>
                      <a:pt x="3" y="0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6" name="Freeform 462">
                <a:extLst>
                  <a:ext uri="{FF2B5EF4-FFF2-40B4-BE49-F238E27FC236}">
                    <a16:creationId xmlns:a16="http://schemas.microsoft.com/office/drawing/2014/main" id="{0C08B014-A788-9D40-A689-8984D444D2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82347" y="9428080"/>
                <a:ext cx="76432" cy="4778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1 h 5"/>
                  <a:gd name="T4" fmla="*/ 2 w 8"/>
                  <a:gd name="T5" fmla="*/ 2 h 5"/>
                  <a:gd name="T6" fmla="*/ 2 w 8"/>
                  <a:gd name="T7" fmla="*/ 3 h 5"/>
                  <a:gd name="T8" fmla="*/ 7 w 8"/>
                  <a:gd name="T9" fmla="*/ 4 h 5"/>
                  <a:gd name="T10" fmla="*/ 7 w 8"/>
                  <a:gd name="T11" fmla="*/ 1 h 5"/>
                  <a:gd name="T12" fmla="*/ 1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2" y="1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4"/>
                      <a:pt x="6" y="5"/>
                      <a:pt x="7" y="4"/>
                    </a:cubicBezTo>
                    <a:cubicBezTo>
                      <a:pt x="8" y="3"/>
                      <a:pt x="8" y="2"/>
                      <a:pt x="7" y="1"/>
                    </a:cubicBezTo>
                    <a:cubicBezTo>
                      <a:pt x="5" y="1"/>
                      <a:pt x="3" y="1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7" name="Freeform 463">
                <a:extLst>
                  <a:ext uri="{FF2B5EF4-FFF2-40B4-BE49-F238E27FC236}">
                    <a16:creationId xmlns:a16="http://schemas.microsoft.com/office/drawing/2014/main" id="{49D4653C-0A25-0B42-AD33-042801B66D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4260" y="9437634"/>
                <a:ext cx="114649" cy="38227"/>
              </a:xfrm>
              <a:custGeom>
                <a:avLst/>
                <a:gdLst>
                  <a:gd name="T0" fmla="*/ 2 w 12"/>
                  <a:gd name="T1" fmla="*/ 0 h 4"/>
                  <a:gd name="T2" fmla="*/ 0 w 12"/>
                  <a:gd name="T3" fmla="*/ 2 h 4"/>
                  <a:gd name="T4" fmla="*/ 12 w 12"/>
                  <a:gd name="T5" fmla="*/ 2 h 4"/>
                  <a:gd name="T6" fmla="*/ 9 w 12"/>
                  <a:gd name="T7" fmla="*/ 2 h 4"/>
                  <a:gd name="T8" fmla="*/ 2 w 12"/>
                  <a:gd name="T9" fmla="*/ 0 h 4"/>
                  <a:gd name="T10" fmla="*/ 2 w 1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">
                    <a:moveTo>
                      <a:pt x="2" y="0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0" y="2"/>
                      <a:pt x="11" y="4"/>
                      <a:pt x="12" y="2"/>
                    </a:cubicBezTo>
                    <a:cubicBezTo>
                      <a:pt x="12" y="1"/>
                      <a:pt x="9" y="2"/>
                      <a:pt x="9" y="2"/>
                    </a:cubicBezTo>
                    <a:cubicBezTo>
                      <a:pt x="7" y="2"/>
                      <a:pt x="4" y="1"/>
                      <a:pt x="2" y="0"/>
                    </a:cubicBezTo>
                    <a:cubicBezTo>
                      <a:pt x="2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8" name="Freeform 464">
                <a:extLst>
                  <a:ext uri="{FF2B5EF4-FFF2-40B4-BE49-F238E27FC236}">
                    <a16:creationId xmlns:a16="http://schemas.microsoft.com/office/drawing/2014/main" id="{FCDC21C2-EF3A-5641-97F9-6B3DFFAEF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49227" y="9491790"/>
                <a:ext cx="101909" cy="57338"/>
              </a:xfrm>
              <a:custGeom>
                <a:avLst/>
                <a:gdLst>
                  <a:gd name="T0" fmla="*/ 0 w 11"/>
                  <a:gd name="T1" fmla="*/ 0 h 6"/>
                  <a:gd name="T2" fmla="*/ 8 w 11"/>
                  <a:gd name="T3" fmla="*/ 4 h 6"/>
                  <a:gd name="T4" fmla="*/ 0 w 11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6">
                    <a:moveTo>
                      <a:pt x="0" y="0"/>
                    </a:moveTo>
                    <a:cubicBezTo>
                      <a:pt x="1" y="0"/>
                      <a:pt x="7" y="6"/>
                      <a:pt x="8" y="4"/>
                    </a:cubicBezTo>
                    <a:cubicBezTo>
                      <a:pt x="1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9" name="Freeform 465">
                <a:extLst>
                  <a:ext uri="{FF2B5EF4-FFF2-40B4-BE49-F238E27FC236}">
                    <a16:creationId xmlns:a16="http://schemas.microsoft.com/office/drawing/2014/main" id="{D5DAEABD-BFB5-2C42-B762-3C9824F9E4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74066" y="9192351"/>
                <a:ext cx="57323" cy="38227"/>
              </a:xfrm>
              <a:custGeom>
                <a:avLst/>
                <a:gdLst>
                  <a:gd name="T0" fmla="*/ 3 w 6"/>
                  <a:gd name="T1" fmla="*/ 3 h 4"/>
                  <a:gd name="T2" fmla="*/ 4 w 6"/>
                  <a:gd name="T3" fmla="*/ 0 h 4"/>
                  <a:gd name="T4" fmla="*/ 3 w 6"/>
                  <a:gd name="T5" fmla="*/ 3 h 4"/>
                  <a:gd name="T6" fmla="*/ 3 w 6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3" y="3"/>
                    </a:moveTo>
                    <a:cubicBezTo>
                      <a:pt x="0" y="4"/>
                      <a:pt x="1" y="0"/>
                      <a:pt x="4" y="0"/>
                    </a:cubicBezTo>
                    <a:cubicBezTo>
                      <a:pt x="6" y="0"/>
                      <a:pt x="5" y="3"/>
                      <a:pt x="3" y="3"/>
                    </a:cubicBezTo>
                    <a:cubicBezTo>
                      <a:pt x="2" y="4"/>
                      <a:pt x="5" y="3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0" name="Freeform 466">
                <a:extLst>
                  <a:ext uri="{FF2B5EF4-FFF2-40B4-BE49-F238E27FC236}">
                    <a16:creationId xmlns:a16="http://schemas.microsoft.com/office/drawing/2014/main" id="{082C5A47-10CD-D84E-B5D4-64D10552D6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69609" y="9185980"/>
                <a:ext cx="140127" cy="44598"/>
              </a:xfrm>
              <a:custGeom>
                <a:avLst/>
                <a:gdLst>
                  <a:gd name="T0" fmla="*/ 2 w 15"/>
                  <a:gd name="T1" fmla="*/ 3 h 5"/>
                  <a:gd name="T2" fmla="*/ 1 w 15"/>
                  <a:gd name="T3" fmla="*/ 1 h 5"/>
                  <a:gd name="T4" fmla="*/ 5 w 15"/>
                  <a:gd name="T5" fmla="*/ 0 h 5"/>
                  <a:gd name="T6" fmla="*/ 13 w 15"/>
                  <a:gd name="T7" fmla="*/ 2 h 5"/>
                  <a:gd name="T8" fmla="*/ 15 w 15"/>
                  <a:gd name="T9" fmla="*/ 5 h 5"/>
                  <a:gd name="T10" fmla="*/ 11 w 15"/>
                  <a:gd name="T11" fmla="*/ 3 h 5"/>
                  <a:gd name="T12" fmla="*/ 2 w 15"/>
                  <a:gd name="T13" fmla="*/ 3 h 5"/>
                  <a:gd name="T14" fmla="*/ 2 w 15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5">
                    <a:moveTo>
                      <a:pt x="2" y="3"/>
                    </a:moveTo>
                    <a:cubicBezTo>
                      <a:pt x="1" y="3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8" y="0"/>
                      <a:pt x="10" y="0"/>
                      <a:pt x="13" y="2"/>
                    </a:cubicBezTo>
                    <a:cubicBezTo>
                      <a:pt x="14" y="3"/>
                      <a:pt x="15" y="4"/>
                      <a:pt x="15" y="5"/>
                    </a:cubicBezTo>
                    <a:cubicBezTo>
                      <a:pt x="14" y="5"/>
                      <a:pt x="11" y="3"/>
                      <a:pt x="11" y="3"/>
                    </a:cubicBezTo>
                    <a:cubicBezTo>
                      <a:pt x="8" y="2"/>
                      <a:pt x="5" y="3"/>
                      <a:pt x="2" y="3"/>
                    </a:cubicBezTo>
                    <a:cubicBezTo>
                      <a:pt x="1" y="3"/>
                      <a:pt x="3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1" name="Freeform 467">
                <a:extLst>
                  <a:ext uri="{FF2B5EF4-FFF2-40B4-BE49-F238E27FC236}">
                    <a16:creationId xmlns:a16="http://schemas.microsoft.com/office/drawing/2014/main" id="{7F71C5DD-A86C-094D-A754-69960529B7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39672" y="8969360"/>
                <a:ext cx="299364" cy="337667"/>
              </a:xfrm>
              <a:custGeom>
                <a:avLst/>
                <a:gdLst>
                  <a:gd name="T0" fmla="*/ 13 w 32"/>
                  <a:gd name="T1" fmla="*/ 32 h 36"/>
                  <a:gd name="T2" fmla="*/ 14 w 32"/>
                  <a:gd name="T3" fmla="*/ 30 h 36"/>
                  <a:gd name="T4" fmla="*/ 11 w 32"/>
                  <a:gd name="T5" fmla="*/ 28 h 36"/>
                  <a:gd name="T6" fmla="*/ 12 w 32"/>
                  <a:gd name="T7" fmla="*/ 23 h 36"/>
                  <a:gd name="T8" fmla="*/ 8 w 32"/>
                  <a:gd name="T9" fmla="*/ 23 h 36"/>
                  <a:gd name="T10" fmla="*/ 8 w 32"/>
                  <a:gd name="T11" fmla="*/ 29 h 36"/>
                  <a:gd name="T12" fmla="*/ 8 w 32"/>
                  <a:gd name="T13" fmla="*/ 30 h 36"/>
                  <a:gd name="T14" fmla="*/ 7 w 32"/>
                  <a:gd name="T15" fmla="*/ 34 h 36"/>
                  <a:gd name="T16" fmla="*/ 4 w 32"/>
                  <a:gd name="T17" fmla="*/ 36 h 36"/>
                  <a:gd name="T18" fmla="*/ 4 w 32"/>
                  <a:gd name="T19" fmla="*/ 31 h 36"/>
                  <a:gd name="T20" fmla="*/ 2 w 32"/>
                  <a:gd name="T21" fmla="*/ 26 h 36"/>
                  <a:gd name="T22" fmla="*/ 1 w 32"/>
                  <a:gd name="T23" fmla="*/ 21 h 36"/>
                  <a:gd name="T24" fmla="*/ 3 w 32"/>
                  <a:gd name="T25" fmla="*/ 14 h 36"/>
                  <a:gd name="T26" fmla="*/ 9 w 32"/>
                  <a:gd name="T27" fmla="*/ 5 h 36"/>
                  <a:gd name="T28" fmla="*/ 11 w 32"/>
                  <a:gd name="T29" fmla="*/ 2 h 36"/>
                  <a:gd name="T30" fmla="*/ 18 w 32"/>
                  <a:gd name="T31" fmla="*/ 4 h 36"/>
                  <a:gd name="T32" fmla="*/ 25 w 32"/>
                  <a:gd name="T33" fmla="*/ 4 h 36"/>
                  <a:gd name="T34" fmla="*/ 32 w 32"/>
                  <a:gd name="T35" fmla="*/ 1 h 36"/>
                  <a:gd name="T36" fmla="*/ 29 w 32"/>
                  <a:gd name="T37" fmla="*/ 6 h 36"/>
                  <a:gd name="T38" fmla="*/ 23 w 32"/>
                  <a:gd name="T39" fmla="*/ 7 h 36"/>
                  <a:gd name="T40" fmla="*/ 10 w 32"/>
                  <a:gd name="T41" fmla="*/ 7 h 36"/>
                  <a:gd name="T42" fmla="*/ 6 w 32"/>
                  <a:gd name="T43" fmla="*/ 10 h 36"/>
                  <a:gd name="T44" fmla="*/ 10 w 32"/>
                  <a:gd name="T45" fmla="*/ 15 h 36"/>
                  <a:gd name="T46" fmla="*/ 13 w 32"/>
                  <a:gd name="T47" fmla="*/ 14 h 36"/>
                  <a:gd name="T48" fmla="*/ 20 w 32"/>
                  <a:gd name="T49" fmla="*/ 13 h 36"/>
                  <a:gd name="T50" fmla="*/ 17 w 32"/>
                  <a:gd name="T51" fmla="*/ 16 h 36"/>
                  <a:gd name="T52" fmla="*/ 13 w 32"/>
                  <a:gd name="T53" fmla="*/ 17 h 36"/>
                  <a:gd name="T54" fmla="*/ 14 w 32"/>
                  <a:gd name="T55" fmla="*/ 20 h 36"/>
                  <a:gd name="T56" fmla="*/ 18 w 32"/>
                  <a:gd name="T57" fmla="*/ 25 h 36"/>
                  <a:gd name="T58" fmla="*/ 19 w 32"/>
                  <a:gd name="T59" fmla="*/ 28 h 36"/>
                  <a:gd name="T60" fmla="*/ 22 w 32"/>
                  <a:gd name="T61" fmla="*/ 30 h 36"/>
                  <a:gd name="T62" fmla="*/ 13 w 32"/>
                  <a:gd name="T63" fmla="*/ 32 h 36"/>
                  <a:gd name="T64" fmla="*/ 13 w 32"/>
                  <a:gd name="T65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6">
                    <a:moveTo>
                      <a:pt x="13" y="32"/>
                    </a:moveTo>
                    <a:cubicBezTo>
                      <a:pt x="13" y="31"/>
                      <a:pt x="14" y="31"/>
                      <a:pt x="14" y="30"/>
                    </a:cubicBezTo>
                    <a:cubicBezTo>
                      <a:pt x="14" y="29"/>
                      <a:pt x="12" y="28"/>
                      <a:pt x="11" y="28"/>
                    </a:cubicBezTo>
                    <a:cubicBezTo>
                      <a:pt x="10" y="26"/>
                      <a:pt x="12" y="25"/>
                      <a:pt x="12" y="23"/>
                    </a:cubicBezTo>
                    <a:cubicBezTo>
                      <a:pt x="12" y="22"/>
                      <a:pt x="8" y="22"/>
                      <a:pt x="8" y="23"/>
                    </a:cubicBezTo>
                    <a:cubicBezTo>
                      <a:pt x="7" y="25"/>
                      <a:pt x="8" y="27"/>
                      <a:pt x="8" y="29"/>
                    </a:cubicBezTo>
                    <a:cubicBezTo>
                      <a:pt x="7" y="29"/>
                      <a:pt x="8" y="30"/>
                      <a:pt x="8" y="30"/>
                    </a:cubicBezTo>
                    <a:cubicBezTo>
                      <a:pt x="8" y="32"/>
                      <a:pt x="7" y="33"/>
                      <a:pt x="7" y="34"/>
                    </a:cubicBezTo>
                    <a:cubicBezTo>
                      <a:pt x="6" y="36"/>
                      <a:pt x="7" y="36"/>
                      <a:pt x="4" y="36"/>
                    </a:cubicBezTo>
                    <a:cubicBezTo>
                      <a:pt x="1" y="36"/>
                      <a:pt x="4" y="32"/>
                      <a:pt x="4" y="31"/>
                    </a:cubicBezTo>
                    <a:cubicBezTo>
                      <a:pt x="5" y="30"/>
                      <a:pt x="4" y="27"/>
                      <a:pt x="2" y="26"/>
                    </a:cubicBezTo>
                    <a:cubicBezTo>
                      <a:pt x="0" y="25"/>
                      <a:pt x="0" y="23"/>
                      <a:pt x="1" y="21"/>
                    </a:cubicBezTo>
                    <a:cubicBezTo>
                      <a:pt x="2" y="19"/>
                      <a:pt x="2" y="16"/>
                      <a:pt x="3" y="14"/>
                    </a:cubicBezTo>
                    <a:cubicBezTo>
                      <a:pt x="5" y="11"/>
                      <a:pt x="4" y="5"/>
                      <a:pt x="9" y="5"/>
                    </a:cubicBezTo>
                    <a:cubicBezTo>
                      <a:pt x="10" y="5"/>
                      <a:pt x="9" y="2"/>
                      <a:pt x="11" y="2"/>
                    </a:cubicBezTo>
                    <a:cubicBezTo>
                      <a:pt x="14" y="3"/>
                      <a:pt x="16" y="4"/>
                      <a:pt x="18" y="4"/>
                    </a:cubicBezTo>
                    <a:cubicBezTo>
                      <a:pt x="20" y="4"/>
                      <a:pt x="23" y="5"/>
                      <a:pt x="25" y="4"/>
                    </a:cubicBezTo>
                    <a:cubicBezTo>
                      <a:pt x="26" y="4"/>
                      <a:pt x="32" y="0"/>
                      <a:pt x="32" y="1"/>
                    </a:cubicBezTo>
                    <a:cubicBezTo>
                      <a:pt x="32" y="2"/>
                      <a:pt x="29" y="5"/>
                      <a:pt x="29" y="6"/>
                    </a:cubicBezTo>
                    <a:cubicBezTo>
                      <a:pt x="27" y="7"/>
                      <a:pt x="25" y="7"/>
                      <a:pt x="23" y="7"/>
                    </a:cubicBezTo>
                    <a:cubicBezTo>
                      <a:pt x="18" y="6"/>
                      <a:pt x="14" y="7"/>
                      <a:pt x="10" y="7"/>
                    </a:cubicBezTo>
                    <a:cubicBezTo>
                      <a:pt x="7" y="6"/>
                      <a:pt x="6" y="7"/>
                      <a:pt x="6" y="10"/>
                    </a:cubicBezTo>
                    <a:cubicBezTo>
                      <a:pt x="6" y="13"/>
                      <a:pt x="9" y="13"/>
                      <a:pt x="10" y="15"/>
                    </a:cubicBezTo>
                    <a:cubicBezTo>
                      <a:pt x="11" y="17"/>
                      <a:pt x="12" y="15"/>
                      <a:pt x="13" y="14"/>
                    </a:cubicBezTo>
                    <a:cubicBezTo>
                      <a:pt x="13" y="13"/>
                      <a:pt x="20" y="12"/>
                      <a:pt x="20" y="13"/>
                    </a:cubicBezTo>
                    <a:cubicBezTo>
                      <a:pt x="21" y="13"/>
                      <a:pt x="18" y="16"/>
                      <a:pt x="17" y="16"/>
                    </a:cubicBezTo>
                    <a:cubicBezTo>
                      <a:pt x="15" y="18"/>
                      <a:pt x="15" y="18"/>
                      <a:pt x="13" y="17"/>
                    </a:cubicBezTo>
                    <a:cubicBezTo>
                      <a:pt x="13" y="17"/>
                      <a:pt x="14" y="20"/>
                      <a:pt x="14" y="20"/>
                    </a:cubicBezTo>
                    <a:cubicBezTo>
                      <a:pt x="15" y="21"/>
                      <a:pt x="18" y="23"/>
                      <a:pt x="18" y="25"/>
                    </a:cubicBezTo>
                    <a:cubicBezTo>
                      <a:pt x="18" y="26"/>
                      <a:pt x="18" y="27"/>
                      <a:pt x="19" y="28"/>
                    </a:cubicBezTo>
                    <a:cubicBezTo>
                      <a:pt x="19" y="28"/>
                      <a:pt x="21" y="30"/>
                      <a:pt x="22" y="30"/>
                    </a:cubicBezTo>
                    <a:cubicBezTo>
                      <a:pt x="20" y="31"/>
                      <a:pt x="15" y="33"/>
                      <a:pt x="13" y="32"/>
                    </a:cubicBezTo>
                    <a:cubicBezTo>
                      <a:pt x="13" y="31"/>
                      <a:pt x="14" y="33"/>
                      <a:pt x="13" y="3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2" name="Freeform 468">
                <a:extLst>
                  <a:ext uri="{FF2B5EF4-FFF2-40B4-BE49-F238E27FC236}">
                    <a16:creationId xmlns:a16="http://schemas.microsoft.com/office/drawing/2014/main" id="{811D2B8C-4E6C-A64A-8A1F-19FFB4665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0945" y="8950246"/>
                <a:ext cx="73248" cy="140163"/>
              </a:xfrm>
              <a:custGeom>
                <a:avLst/>
                <a:gdLst>
                  <a:gd name="T0" fmla="*/ 3 w 8"/>
                  <a:gd name="T1" fmla="*/ 2 h 15"/>
                  <a:gd name="T2" fmla="*/ 3 w 8"/>
                  <a:gd name="T3" fmla="*/ 0 h 15"/>
                  <a:gd name="T4" fmla="*/ 0 w 8"/>
                  <a:gd name="T5" fmla="*/ 4 h 15"/>
                  <a:gd name="T6" fmla="*/ 1 w 8"/>
                  <a:gd name="T7" fmla="*/ 8 h 15"/>
                  <a:gd name="T8" fmla="*/ 2 w 8"/>
                  <a:gd name="T9" fmla="*/ 12 h 15"/>
                  <a:gd name="T10" fmla="*/ 5 w 8"/>
                  <a:gd name="T11" fmla="*/ 15 h 15"/>
                  <a:gd name="T12" fmla="*/ 4 w 8"/>
                  <a:gd name="T13" fmla="*/ 13 h 15"/>
                  <a:gd name="T14" fmla="*/ 3 w 8"/>
                  <a:gd name="T15" fmla="*/ 9 h 15"/>
                  <a:gd name="T16" fmla="*/ 7 w 8"/>
                  <a:gd name="T17" fmla="*/ 9 h 15"/>
                  <a:gd name="T18" fmla="*/ 5 w 8"/>
                  <a:gd name="T19" fmla="*/ 7 h 15"/>
                  <a:gd name="T20" fmla="*/ 6 w 8"/>
                  <a:gd name="T21" fmla="*/ 5 h 15"/>
                  <a:gd name="T22" fmla="*/ 2 w 8"/>
                  <a:gd name="T23" fmla="*/ 6 h 15"/>
                  <a:gd name="T24" fmla="*/ 3 w 8"/>
                  <a:gd name="T25" fmla="*/ 2 h 15"/>
                  <a:gd name="T26" fmla="*/ 3 w 8"/>
                  <a:gd name="T27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5">
                    <a:moveTo>
                      <a:pt x="3" y="2"/>
                    </a:move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0" y="3"/>
                      <a:pt x="0" y="4"/>
                    </a:cubicBezTo>
                    <a:cubicBezTo>
                      <a:pt x="0" y="5"/>
                      <a:pt x="1" y="6"/>
                      <a:pt x="1" y="8"/>
                    </a:cubicBezTo>
                    <a:cubicBezTo>
                      <a:pt x="1" y="9"/>
                      <a:pt x="1" y="11"/>
                      <a:pt x="2" y="12"/>
                    </a:cubicBezTo>
                    <a:cubicBezTo>
                      <a:pt x="2" y="12"/>
                      <a:pt x="5" y="15"/>
                      <a:pt x="5" y="15"/>
                    </a:cubicBezTo>
                    <a:cubicBezTo>
                      <a:pt x="5" y="15"/>
                      <a:pt x="4" y="13"/>
                      <a:pt x="4" y="13"/>
                    </a:cubicBezTo>
                    <a:cubicBezTo>
                      <a:pt x="3" y="12"/>
                      <a:pt x="3" y="10"/>
                      <a:pt x="3" y="9"/>
                    </a:cubicBezTo>
                    <a:cubicBezTo>
                      <a:pt x="3" y="8"/>
                      <a:pt x="7" y="9"/>
                      <a:pt x="7" y="9"/>
                    </a:cubicBezTo>
                    <a:cubicBezTo>
                      <a:pt x="8" y="9"/>
                      <a:pt x="6" y="8"/>
                      <a:pt x="5" y="7"/>
                    </a:cubicBezTo>
                    <a:cubicBezTo>
                      <a:pt x="5" y="7"/>
                      <a:pt x="6" y="6"/>
                      <a:pt x="6" y="5"/>
                    </a:cubicBezTo>
                    <a:cubicBezTo>
                      <a:pt x="7" y="1"/>
                      <a:pt x="3" y="6"/>
                      <a:pt x="2" y="6"/>
                    </a:cubicBezTo>
                    <a:cubicBezTo>
                      <a:pt x="2" y="6"/>
                      <a:pt x="4" y="3"/>
                      <a:pt x="3" y="2"/>
                    </a:cubicBezTo>
                    <a:cubicBezTo>
                      <a:pt x="3" y="1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3" name="Freeform 469">
                <a:extLst>
                  <a:ext uri="{FF2B5EF4-FFF2-40B4-BE49-F238E27FC236}">
                    <a16:creationId xmlns:a16="http://schemas.microsoft.com/office/drawing/2014/main" id="{8AA931ED-26A6-034F-A829-317266F531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79164" y="8931136"/>
                <a:ext cx="25477" cy="19114"/>
              </a:xfrm>
              <a:custGeom>
                <a:avLst/>
                <a:gdLst>
                  <a:gd name="T0" fmla="*/ 1 w 3"/>
                  <a:gd name="T1" fmla="*/ 2 h 2"/>
                  <a:gd name="T2" fmla="*/ 2 w 3"/>
                  <a:gd name="T3" fmla="*/ 0 h 2"/>
                  <a:gd name="T4" fmla="*/ 1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4" name="Freeform 470">
                <a:extLst>
                  <a:ext uri="{FF2B5EF4-FFF2-40B4-BE49-F238E27FC236}">
                    <a16:creationId xmlns:a16="http://schemas.microsoft.com/office/drawing/2014/main" id="{0D8E3297-1443-E94E-BBBB-41C1AF435D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81074" y="9052186"/>
                <a:ext cx="44586" cy="19114"/>
              </a:xfrm>
              <a:custGeom>
                <a:avLst/>
                <a:gdLst>
                  <a:gd name="T0" fmla="*/ 5 w 5"/>
                  <a:gd name="T1" fmla="*/ 1 h 2"/>
                  <a:gd name="T2" fmla="*/ 0 w 5"/>
                  <a:gd name="T3" fmla="*/ 1 h 2"/>
                  <a:gd name="T4" fmla="*/ 5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5" y="0"/>
                      <a:pt x="0" y="0"/>
                      <a:pt x="0" y="1"/>
                    </a:cubicBezTo>
                    <a:cubicBezTo>
                      <a:pt x="0" y="1"/>
                      <a:pt x="5" y="2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5" name="Freeform 471">
                <a:extLst>
                  <a:ext uri="{FF2B5EF4-FFF2-40B4-BE49-F238E27FC236}">
                    <a16:creationId xmlns:a16="http://schemas.microsoft.com/office/drawing/2014/main" id="{05AF3ACF-6CCE-3E44-B558-E3A2E59EC9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90629" y="9061740"/>
                <a:ext cx="175160" cy="105124"/>
              </a:xfrm>
              <a:custGeom>
                <a:avLst/>
                <a:gdLst>
                  <a:gd name="T0" fmla="*/ 10 w 19"/>
                  <a:gd name="T1" fmla="*/ 1 h 11"/>
                  <a:gd name="T2" fmla="*/ 4 w 19"/>
                  <a:gd name="T3" fmla="*/ 3 h 11"/>
                  <a:gd name="T4" fmla="*/ 3 w 19"/>
                  <a:gd name="T5" fmla="*/ 4 h 11"/>
                  <a:gd name="T6" fmla="*/ 1 w 19"/>
                  <a:gd name="T7" fmla="*/ 3 h 11"/>
                  <a:gd name="T8" fmla="*/ 3 w 19"/>
                  <a:gd name="T9" fmla="*/ 6 h 11"/>
                  <a:gd name="T10" fmla="*/ 6 w 19"/>
                  <a:gd name="T11" fmla="*/ 7 h 11"/>
                  <a:gd name="T12" fmla="*/ 9 w 19"/>
                  <a:gd name="T13" fmla="*/ 10 h 11"/>
                  <a:gd name="T14" fmla="*/ 14 w 19"/>
                  <a:gd name="T15" fmla="*/ 10 h 11"/>
                  <a:gd name="T16" fmla="*/ 18 w 19"/>
                  <a:gd name="T17" fmla="*/ 5 h 11"/>
                  <a:gd name="T18" fmla="*/ 15 w 19"/>
                  <a:gd name="T19" fmla="*/ 2 h 11"/>
                  <a:gd name="T20" fmla="*/ 10 w 19"/>
                  <a:gd name="T21" fmla="*/ 1 h 11"/>
                  <a:gd name="T22" fmla="*/ 10 w 19"/>
                  <a:gd name="T2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1">
                    <a:moveTo>
                      <a:pt x="10" y="1"/>
                    </a:moveTo>
                    <a:cubicBezTo>
                      <a:pt x="9" y="0"/>
                      <a:pt x="5" y="2"/>
                      <a:pt x="4" y="3"/>
                    </a:cubicBezTo>
                    <a:cubicBezTo>
                      <a:pt x="3" y="3"/>
                      <a:pt x="4" y="3"/>
                      <a:pt x="3" y="4"/>
                    </a:cubicBezTo>
                    <a:cubicBezTo>
                      <a:pt x="3" y="5"/>
                      <a:pt x="2" y="3"/>
                      <a:pt x="1" y="3"/>
                    </a:cubicBezTo>
                    <a:cubicBezTo>
                      <a:pt x="0" y="3"/>
                      <a:pt x="2" y="6"/>
                      <a:pt x="3" y="6"/>
                    </a:cubicBezTo>
                    <a:cubicBezTo>
                      <a:pt x="3" y="7"/>
                      <a:pt x="5" y="7"/>
                      <a:pt x="6" y="7"/>
                    </a:cubicBezTo>
                    <a:cubicBezTo>
                      <a:pt x="8" y="7"/>
                      <a:pt x="8" y="9"/>
                      <a:pt x="9" y="10"/>
                    </a:cubicBezTo>
                    <a:cubicBezTo>
                      <a:pt x="10" y="11"/>
                      <a:pt x="13" y="10"/>
                      <a:pt x="14" y="10"/>
                    </a:cubicBezTo>
                    <a:cubicBezTo>
                      <a:pt x="18" y="10"/>
                      <a:pt x="19" y="8"/>
                      <a:pt x="18" y="5"/>
                    </a:cubicBezTo>
                    <a:cubicBezTo>
                      <a:pt x="18" y="3"/>
                      <a:pt x="17" y="2"/>
                      <a:pt x="15" y="2"/>
                    </a:cubicBezTo>
                    <a:cubicBezTo>
                      <a:pt x="14" y="2"/>
                      <a:pt x="12" y="1"/>
                      <a:pt x="10" y="1"/>
                    </a:cubicBezTo>
                    <a:cubicBezTo>
                      <a:pt x="10" y="1"/>
                      <a:pt x="11" y="1"/>
                      <a:pt x="1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6" name="Freeform 472">
                <a:extLst>
                  <a:ext uri="{FF2B5EF4-FFF2-40B4-BE49-F238E27FC236}">
                    <a16:creationId xmlns:a16="http://schemas.microsoft.com/office/drawing/2014/main" id="{C646ED2E-E90E-5F4D-8341-64D99EA25B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21839" y="9240133"/>
                <a:ext cx="194267" cy="111494"/>
              </a:xfrm>
              <a:custGeom>
                <a:avLst/>
                <a:gdLst>
                  <a:gd name="T0" fmla="*/ 0 w 21"/>
                  <a:gd name="T1" fmla="*/ 8 h 12"/>
                  <a:gd name="T2" fmla="*/ 6 w 21"/>
                  <a:gd name="T3" fmla="*/ 8 h 12"/>
                  <a:gd name="T4" fmla="*/ 9 w 21"/>
                  <a:gd name="T5" fmla="*/ 7 h 12"/>
                  <a:gd name="T6" fmla="*/ 13 w 21"/>
                  <a:gd name="T7" fmla="*/ 7 h 12"/>
                  <a:gd name="T8" fmla="*/ 14 w 21"/>
                  <a:gd name="T9" fmla="*/ 5 h 12"/>
                  <a:gd name="T10" fmla="*/ 17 w 21"/>
                  <a:gd name="T11" fmla="*/ 3 h 12"/>
                  <a:gd name="T12" fmla="*/ 20 w 21"/>
                  <a:gd name="T13" fmla="*/ 4 h 12"/>
                  <a:gd name="T14" fmla="*/ 18 w 21"/>
                  <a:gd name="T15" fmla="*/ 7 h 12"/>
                  <a:gd name="T16" fmla="*/ 11 w 21"/>
                  <a:gd name="T17" fmla="*/ 11 h 12"/>
                  <a:gd name="T18" fmla="*/ 0 w 21"/>
                  <a:gd name="T19" fmla="*/ 8 h 12"/>
                  <a:gd name="T20" fmla="*/ 0 w 21"/>
                  <a:gd name="T2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2">
                    <a:moveTo>
                      <a:pt x="0" y="8"/>
                    </a:moveTo>
                    <a:cubicBezTo>
                      <a:pt x="1" y="7"/>
                      <a:pt x="5" y="8"/>
                      <a:pt x="6" y="8"/>
                    </a:cubicBezTo>
                    <a:cubicBezTo>
                      <a:pt x="7" y="8"/>
                      <a:pt x="8" y="6"/>
                      <a:pt x="9" y="7"/>
                    </a:cubicBezTo>
                    <a:cubicBezTo>
                      <a:pt x="10" y="8"/>
                      <a:pt x="12" y="8"/>
                      <a:pt x="13" y="7"/>
                    </a:cubicBezTo>
                    <a:cubicBezTo>
                      <a:pt x="13" y="6"/>
                      <a:pt x="14" y="5"/>
                      <a:pt x="14" y="5"/>
                    </a:cubicBezTo>
                    <a:cubicBezTo>
                      <a:pt x="15" y="5"/>
                      <a:pt x="17" y="5"/>
                      <a:pt x="17" y="3"/>
                    </a:cubicBezTo>
                    <a:cubicBezTo>
                      <a:pt x="17" y="0"/>
                      <a:pt x="21" y="2"/>
                      <a:pt x="20" y="4"/>
                    </a:cubicBezTo>
                    <a:cubicBezTo>
                      <a:pt x="19" y="5"/>
                      <a:pt x="18" y="7"/>
                      <a:pt x="18" y="7"/>
                    </a:cubicBezTo>
                    <a:cubicBezTo>
                      <a:pt x="15" y="8"/>
                      <a:pt x="14" y="10"/>
                      <a:pt x="11" y="11"/>
                    </a:cubicBezTo>
                    <a:cubicBezTo>
                      <a:pt x="9" y="12"/>
                      <a:pt x="0" y="11"/>
                      <a:pt x="0" y="8"/>
                    </a:cubicBezTo>
                    <a:cubicBezTo>
                      <a:pt x="0" y="7"/>
                      <a:pt x="0" y="10"/>
                      <a:pt x="0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7" name="Freeform 473">
                <a:extLst>
                  <a:ext uri="{FF2B5EF4-FFF2-40B4-BE49-F238E27FC236}">
                    <a16:creationId xmlns:a16="http://schemas.microsoft.com/office/drawing/2014/main" id="{0C7D901E-B78D-404C-A0AF-16201D2789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02095" y="9297472"/>
                <a:ext cx="82803" cy="101936"/>
              </a:xfrm>
              <a:custGeom>
                <a:avLst/>
                <a:gdLst>
                  <a:gd name="T0" fmla="*/ 1 w 9"/>
                  <a:gd name="T1" fmla="*/ 0 h 11"/>
                  <a:gd name="T2" fmla="*/ 8 w 9"/>
                  <a:gd name="T3" fmla="*/ 8 h 11"/>
                  <a:gd name="T4" fmla="*/ 5 w 9"/>
                  <a:gd name="T5" fmla="*/ 4 h 11"/>
                  <a:gd name="T6" fmla="*/ 1 w 9"/>
                  <a:gd name="T7" fmla="*/ 0 h 11"/>
                  <a:gd name="T8" fmla="*/ 1 w 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1" y="0"/>
                    </a:moveTo>
                    <a:cubicBezTo>
                      <a:pt x="0" y="1"/>
                      <a:pt x="5" y="11"/>
                      <a:pt x="8" y="8"/>
                    </a:cubicBezTo>
                    <a:cubicBezTo>
                      <a:pt x="9" y="6"/>
                      <a:pt x="6" y="4"/>
                      <a:pt x="5" y="4"/>
                    </a:cubicBezTo>
                    <a:cubicBezTo>
                      <a:pt x="4" y="3"/>
                      <a:pt x="1" y="0"/>
                      <a:pt x="1" y="0"/>
                    </a:cubicBezTo>
                    <a:cubicBezTo>
                      <a:pt x="0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8" name="Freeform 474">
                <a:extLst>
                  <a:ext uri="{FF2B5EF4-FFF2-40B4-BE49-F238E27FC236}">
                    <a16:creationId xmlns:a16="http://schemas.microsoft.com/office/drawing/2014/main" id="{CFA1AB07-4430-8041-8BDB-2FD17DAC14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44131" y="9485422"/>
                <a:ext cx="54139" cy="54153"/>
              </a:xfrm>
              <a:custGeom>
                <a:avLst/>
                <a:gdLst>
                  <a:gd name="T0" fmla="*/ 6 w 6"/>
                  <a:gd name="T1" fmla="*/ 4 h 6"/>
                  <a:gd name="T2" fmla="*/ 1 w 6"/>
                  <a:gd name="T3" fmla="*/ 2 h 6"/>
                  <a:gd name="T4" fmla="*/ 6 w 6"/>
                  <a:gd name="T5" fmla="*/ 4 h 6"/>
                  <a:gd name="T6" fmla="*/ 6 w 6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4"/>
                    </a:moveTo>
                    <a:cubicBezTo>
                      <a:pt x="6" y="2"/>
                      <a:pt x="0" y="0"/>
                      <a:pt x="1" y="2"/>
                    </a:cubicBezTo>
                    <a:cubicBezTo>
                      <a:pt x="1" y="3"/>
                      <a:pt x="6" y="5"/>
                      <a:pt x="6" y="4"/>
                    </a:cubicBezTo>
                    <a:cubicBezTo>
                      <a:pt x="6" y="3"/>
                      <a:pt x="6" y="6"/>
                      <a:pt x="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9" name="Freeform 475">
                <a:extLst>
                  <a:ext uri="{FF2B5EF4-FFF2-40B4-BE49-F238E27FC236}">
                    <a16:creationId xmlns:a16="http://schemas.microsoft.com/office/drawing/2014/main" id="{C4ECAF22-C4E9-7542-B7D7-D8B3423A71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86806" y="9399410"/>
                <a:ext cx="85988" cy="57338"/>
              </a:xfrm>
              <a:custGeom>
                <a:avLst/>
                <a:gdLst>
                  <a:gd name="T0" fmla="*/ 8 w 9"/>
                  <a:gd name="T1" fmla="*/ 6 h 6"/>
                  <a:gd name="T2" fmla="*/ 0 w 9"/>
                  <a:gd name="T3" fmla="*/ 1 h 6"/>
                  <a:gd name="T4" fmla="*/ 3 w 9"/>
                  <a:gd name="T5" fmla="*/ 4 h 6"/>
                  <a:gd name="T6" fmla="*/ 8 w 9"/>
                  <a:gd name="T7" fmla="*/ 6 h 6"/>
                  <a:gd name="T8" fmla="*/ 8 w 9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8" y="6"/>
                    </a:moveTo>
                    <a:cubicBezTo>
                      <a:pt x="6" y="5"/>
                      <a:pt x="3" y="0"/>
                      <a:pt x="0" y="1"/>
                    </a:cubicBezTo>
                    <a:cubicBezTo>
                      <a:pt x="0" y="2"/>
                      <a:pt x="3" y="3"/>
                      <a:pt x="3" y="4"/>
                    </a:cubicBezTo>
                    <a:cubicBezTo>
                      <a:pt x="5" y="4"/>
                      <a:pt x="6" y="5"/>
                      <a:pt x="8" y="6"/>
                    </a:cubicBezTo>
                    <a:cubicBezTo>
                      <a:pt x="9" y="6"/>
                      <a:pt x="6" y="5"/>
                      <a:pt x="8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0" name="Freeform 476">
                <a:extLst>
                  <a:ext uri="{FF2B5EF4-FFF2-40B4-BE49-F238E27FC236}">
                    <a16:creationId xmlns:a16="http://schemas.microsoft.com/office/drawing/2014/main" id="{61BFDBDA-18E1-0449-8009-F504E7124A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04003" y="9361182"/>
                <a:ext cx="38217" cy="47785"/>
              </a:xfrm>
              <a:custGeom>
                <a:avLst/>
                <a:gdLst>
                  <a:gd name="T0" fmla="*/ 4 w 4"/>
                  <a:gd name="T1" fmla="*/ 4 h 5"/>
                  <a:gd name="T2" fmla="*/ 0 w 4"/>
                  <a:gd name="T3" fmla="*/ 0 h 5"/>
                  <a:gd name="T4" fmla="*/ 4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2"/>
                      <a:pt x="0" y="0"/>
                      <a:pt x="0" y="0"/>
                    </a:cubicBezTo>
                    <a:cubicBezTo>
                      <a:pt x="0" y="1"/>
                      <a:pt x="4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1" name="Freeform 477">
                <a:extLst>
                  <a:ext uri="{FF2B5EF4-FFF2-40B4-BE49-F238E27FC236}">
                    <a16:creationId xmlns:a16="http://schemas.microsoft.com/office/drawing/2014/main" id="{28E2303C-E10F-1146-B4F6-44869B9426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7951" y="10017405"/>
                <a:ext cx="149680" cy="111494"/>
              </a:xfrm>
              <a:custGeom>
                <a:avLst/>
                <a:gdLst>
                  <a:gd name="T0" fmla="*/ 15 w 16"/>
                  <a:gd name="T1" fmla="*/ 11 h 12"/>
                  <a:gd name="T2" fmla="*/ 2 w 16"/>
                  <a:gd name="T3" fmla="*/ 0 h 12"/>
                  <a:gd name="T4" fmla="*/ 15 w 16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2">
                    <a:moveTo>
                      <a:pt x="15" y="11"/>
                    </a:moveTo>
                    <a:cubicBezTo>
                      <a:pt x="16" y="12"/>
                      <a:pt x="3" y="0"/>
                      <a:pt x="2" y="0"/>
                    </a:cubicBezTo>
                    <a:cubicBezTo>
                      <a:pt x="0" y="0"/>
                      <a:pt x="7" y="9"/>
                      <a:pt x="15" y="1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2" name="Freeform 478">
                <a:extLst>
                  <a:ext uri="{FF2B5EF4-FFF2-40B4-BE49-F238E27FC236}">
                    <a16:creationId xmlns:a16="http://schemas.microsoft.com/office/drawing/2014/main" id="{B5CE92DB-F4BA-5E43-AA9E-0BC50E4B76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49225" y="10727781"/>
                <a:ext cx="105096" cy="130608"/>
              </a:xfrm>
              <a:custGeom>
                <a:avLst/>
                <a:gdLst>
                  <a:gd name="T0" fmla="*/ 11 w 11"/>
                  <a:gd name="T1" fmla="*/ 14 h 14"/>
                  <a:gd name="T2" fmla="*/ 9 w 11"/>
                  <a:gd name="T3" fmla="*/ 10 h 14"/>
                  <a:gd name="T4" fmla="*/ 9 w 11"/>
                  <a:gd name="T5" fmla="*/ 7 h 14"/>
                  <a:gd name="T6" fmla="*/ 0 w 11"/>
                  <a:gd name="T7" fmla="*/ 0 h 14"/>
                  <a:gd name="T8" fmla="*/ 3 w 11"/>
                  <a:gd name="T9" fmla="*/ 4 h 14"/>
                  <a:gd name="T10" fmla="*/ 5 w 11"/>
                  <a:gd name="T11" fmla="*/ 8 h 14"/>
                  <a:gd name="T12" fmla="*/ 8 w 11"/>
                  <a:gd name="T13" fmla="*/ 11 h 14"/>
                  <a:gd name="T14" fmla="*/ 11 w 11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14">
                    <a:moveTo>
                      <a:pt x="11" y="14"/>
                    </a:moveTo>
                    <a:cubicBezTo>
                      <a:pt x="10" y="12"/>
                      <a:pt x="11" y="11"/>
                      <a:pt x="9" y="10"/>
                    </a:cubicBezTo>
                    <a:cubicBezTo>
                      <a:pt x="8" y="8"/>
                      <a:pt x="9" y="8"/>
                      <a:pt x="9" y="7"/>
                    </a:cubicBezTo>
                    <a:cubicBezTo>
                      <a:pt x="8" y="5"/>
                      <a:pt x="0" y="1"/>
                      <a:pt x="0" y="0"/>
                    </a:cubicBezTo>
                    <a:cubicBezTo>
                      <a:pt x="0" y="1"/>
                      <a:pt x="3" y="3"/>
                      <a:pt x="3" y="4"/>
                    </a:cubicBezTo>
                    <a:cubicBezTo>
                      <a:pt x="4" y="6"/>
                      <a:pt x="4" y="7"/>
                      <a:pt x="5" y="8"/>
                    </a:cubicBezTo>
                    <a:cubicBezTo>
                      <a:pt x="6" y="9"/>
                      <a:pt x="9" y="10"/>
                      <a:pt x="8" y="11"/>
                    </a:cubicBezTo>
                    <a:cubicBezTo>
                      <a:pt x="8" y="13"/>
                      <a:pt x="9" y="13"/>
                      <a:pt x="11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3" name="Freeform 479">
                <a:extLst>
                  <a:ext uri="{FF2B5EF4-FFF2-40B4-BE49-F238E27FC236}">
                    <a16:creationId xmlns:a16="http://schemas.microsoft.com/office/drawing/2014/main" id="{30653DA3-9AA4-C041-9FBD-9741CF4522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77889" y="10848833"/>
                <a:ext cx="242036" cy="283514"/>
              </a:xfrm>
              <a:custGeom>
                <a:avLst/>
                <a:gdLst>
                  <a:gd name="T0" fmla="*/ 8 w 26"/>
                  <a:gd name="T1" fmla="*/ 2 h 30"/>
                  <a:gd name="T2" fmla="*/ 7 w 26"/>
                  <a:gd name="T3" fmla="*/ 11 h 30"/>
                  <a:gd name="T4" fmla="*/ 5 w 26"/>
                  <a:gd name="T5" fmla="*/ 18 h 30"/>
                  <a:gd name="T6" fmla="*/ 9 w 26"/>
                  <a:gd name="T7" fmla="*/ 25 h 30"/>
                  <a:gd name="T8" fmla="*/ 14 w 26"/>
                  <a:gd name="T9" fmla="*/ 26 h 30"/>
                  <a:gd name="T10" fmla="*/ 17 w 26"/>
                  <a:gd name="T11" fmla="*/ 22 h 30"/>
                  <a:gd name="T12" fmla="*/ 18 w 26"/>
                  <a:gd name="T13" fmla="*/ 16 h 30"/>
                  <a:gd name="T14" fmla="*/ 22 w 26"/>
                  <a:gd name="T15" fmla="*/ 14 h 30"/>
                  <a:gd name="T16" fmla="*/ 26 w 26"/>
                  <a:gd name="T17" fmla="*/ 10 h 30"/>
                  <a:gd name="T18" fmla="*/ 25 w 26"/>
                  <a:gd name="T19" fmla="*/ 6 h 30"/>
                  <a:gd name="T20" fmla="*/ 20 w 26"/>
                  <a:gd name="T21" fmla="*/ 8 h 30"/>
                  <a:gd name="T22" fmla="*/ 14 w 26"/>
                  <a:gd name="T23" fmla="*/ 5 h 30"/>
                  <a:gd name="T24" fmla="*/ 11 w 26"/>
                  <a:gd name="T25" fmla="*/ 0 h 30"/>
                  <a:gd name="T26" fmla="*/ 11 w 26"/>
                  <a:gd name="T27" fmla="*/ 3 h 30"/>
                  <a:gd name="T28" fmla="*/ 8 w 26"/>
                  <a:gd name="T29" fmla="*/ 2 h 30"/>
                  <a:gd name="T30" fmla="*/ 8 w 26"/>
                  <a:gd name="T3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" h="30">
                    <a:moveTo>
                      <a:pt x="8" y="2"/>
                    </a:moveTo>
                    <a:cubicBezTo>
                      <a:pt x="7" y="2"/>
                      <a:pt x="7" y="9"/>
                      <a:pt x="7" y="11"/>
                    </a:cubicBezTo>
                    <a:cubicBezTo>
                      <a:pt x="6" y="13"/>
                      <a:pt x="0" y="16"/>
                      <a:pt x="5" y="18"/>
                    </a:cubicBezTo>
                    <a:cubicBezTo>
                      <a:pt x="8" y="19"/>
                      <a:pt x="11" y="21"/>
                      <a:pt x="9" y="25"/>
                    </a:cubicBezTo>
                    <a:cubicBezTo>
                      <a:pt x="6" y="30"/>
                      <a:pt x="11" y="29"/>
                      <a:pt x="14" y="26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9" y="19"/>
                      <a:pt x="18" y="19"/>
                      <a:pt x="18" y="16"/>
                    </a:cubicBezTo>
                    <a:cubicBezTo>
                      <a:pt x="19" y="14"/>
                      <a:pt x="21" y="14"/>
                      <a:pt x="22" y="14"/>
                    </a:cubicBezTo>
                    <a:cubicBezTo>
                      <a:pt x="23" y="15"/>
                      <a:pt x="25" y="11"/>
                      <a:pt x="26" y="10"/>
                    </a:cubicBezTo>
                    <a:cubicBezTo>
                      <a:pt x="26" y="9"/>
                      <a:pt x="26" y="6"/>
                      <a:pt x="25" y="6"/>
                    </a:cubicBezTo>
                    <a:cubicBezTo>
                      <a:pt x="23" y="6"/>
                      <a:pt x="21" y="8"/>
                      <a:pt x="20" y="8"/>
                    </a:cubicBezTo>
                    <a:cubicBezTo>
                      <a:pt x="18" y="8"/>
                      <a:pt x="15" y="7"/>
                      <a:pt x="14" y="5"/>
                    </a:cubicBezTo>
                    <a:cubicBezTo>
                      <a:pt x="13" y="4"/>
                      <a:pt x="13" y="0"/>
                      <a:pt x="11" y="0"/>
                    </a:cubicBezTo>
                    <a:cubicBezTo>
                      <a:pt x="11" y="0"/>
                      <a:pt x="11" y="3"/>
                      <a:pt x="11" y="3"/>
                    </a:cubicBezTo>
                    <a:cubicBezTo>
                      <a:pt x="10" y="3"/>
                      <a:pt x="9" y="1"/>
                      <a:pt x="8" y="2"/>
                    </a:cubicBezTo>
                    <a:cubicBezTo>
                      <a:pt x="7" y="2"/>
                      <a:pt x="9" y="1"/>
                      <a:pt x="8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4" name="Freeform 480">
                <a:extLst>
                  <a:ext uri="{FF2B5EF4-FFF2-40B4-BE49-F238E27FC236}">
                    <a16:creationId xmlns:a16="http://schemas.microsoft.com/office/drawing/2014/main" id="{2940650B-9578-E547-8035-5FE534DBC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59419" y="11055893"/>
                <a:ext cx="366242" cy="356781"/>
              </a:xfrm>
              <a:custGeom>
                <a:avLst/>
                <a:gdLst>
                  <a:gd name="T0" fmla="*/ 33 w 39"/>
                  <a:gd name="T1" fmla="*/ 4 h 38"/>
                  <a:gd name="T2" fmla="*/ 30 w 39"/>
                  <a:gd name="T3" fmla="*/ 1 h 38"/>
                  <a:gd name="T4" fmla="*/ 26 w 39"/>
                  <a:gd name="T5" fmla="*/ 8 h 38"/>
                  <a:gd name="T6" fmla="*/ 22 w 39"/>
                  <a:gd name="T7" fmla="*/ 13 h 38"/>
                  <a:gd name="T8" fmla="*/ 15 w 39"/>
                  <a:gd name="T9" fmla="*/ 18 h 38"/>
                  <a:gd name="T10" fmla="*/ 9 w 39"/>
                  <a:gd name="T11" fmla="*/ 22 h 38"/>
                  <a:gd name="T12" fmla="*/ 4 w 39"/>
                  <a:gd name="T13" fmla="*/ 27 h 38"/>
                  <a:gd name="T14" fmla="*/ 2 w 39"/>
                  <a:gd name="T15" fmla="*/ 33 h 38"/>
                  <a:gd name="T16" fmla="*/ 1 w 39"/>
                  <a:gd name="T17" fmla="*/ 34 h 38"/>
                  <a:gd name="T18" fmla="*/ 3 w 39"/>
                  <a:gd name="T19" fmla="*/ 35 h 38"/>
                  <a:gd name="T20" fmla="*/ 10 w 39"/>
                  <a:gd name="T21" fmla="*/ 37 h 38"/>
                  <a:gd name="T22" fmla="*/ 19 w 39"/>
                  <a:gd name="T23" fmla="*/ 34 h 38"/>
                  <a:gd name="T24" fmla="*/ 22 w 39"/>
                  <a:gd name="T25" fmla="*/ 27 h 38"/>
                  <a:gd name="T26" fmla="*/ 27 w 39"/>
                  <a:gd name="T27" fmla="*/ 22 h 38"/>
                  <a:gd name="T28" fmla="*/ 29 w 39"/>
                  <a:gd name="T29" fmla="*/ 21 h 38"/>
                  <a:gd name="T30" fmla="*/ 33 w 39"/>
                  <a:gd name="T31" fmla="*/ 21 h 38"/>
                  <a:gd name="T32" fmla="*/ 32 w 39"/>
                  <a:gd name="T33" fmla="*/ 19 h 38"/>
                  <a:gd name="T34" fmla="*/ 32 w 39"/>
                  <a:gd name="T35" fmla="*/ 17 h 38"/>
                  <a:gd name="T36" fmla="*/ 38 w 39"/>
                  <a:gd name="T37" fmla="*/ 9 h 38"/>
                  <a:gd name="T38" fmla="*/ 38 w 39"/>
                  <a:gd name="T39" fmla="*/ 6 h 38"/>
                  <a:gd name="T40" fmla="*/ 38 w 39"/>
                  <a:gd name="T41" fmla="*/ 4 h 38"/>
                  <a:gd name="T42" fmla="*/ 37 w 39"/>
                  <a:gd name="T43" fmla="*/ 4 h 38"/>
                  <a:gd name="T44" fmla="*/ 37 w 39"/>
                  <a:gd name="T45" fmla="*/ 2 h 38"/>
                  <a:gd name="T46" fmla="*/ 33 w 39"/>
                  <a:gd name="T47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9" h="38">
                    <a:moveTo>
                      <a:pt x="33" y="4"/>
                    </a:moveTo>
                    <a:cubicBezTo>
                      <a:pt x="33" y="4"/>
                      <a:pt x="32" y="0"/>
                      <a:pt x="30" y="1"/>
                    </a:cubicBezTo>
                    <a:cubicBezTo>
                      <a:pt x="27" y="3"/>
                      <a:pt x="28" y="5"/>
                      <a:pt x="26" y="8"/>
                    </a:cubicBezTo>
                    <a:cubicBezTo>
                      <a:pt x="25" y="9"/>
                      <a:pt x="24" y="12"/>
                      <a:pt x="22" y="13"/>
                    </a:cubicBezTo>
                    <a:cubicBezTo>
                      <a:pt x="20" y="16"/>
                      <a:pt x="18" y="17"/>
                      <a:pt x="15" y="18"/>
                    </a:cubicBezTo>
                    <a:cubicBezTo>
                      <a:pt x="13" y="19"/>
                      <a:pt x="12" y="21"/>
                      <a:pt x="9" y="22"/>
                    </a:cubicBezTo>
                    <a:cubicBezTo>
                      <a:pt x="7" y="23"/>
                      <a:pt x="7" y="27"/>
                      <a:pt x="4" y="27"/>
                    </a:cubicBezTo>
                    <a:cubicBezTo>
                      <a:pt x="0" y="28"/>
                      <a:pt x="4" y="31"/>
                      <a:pt x="2" y="33"/>
                    </a:cubicBezTo>
                    <a:cubicBezTo>
                      <a:pt x="1" y="33"/>
                      <a:pt x="0" y="33"/>
                      <a:pt x="1" y="34"/>
                    </a:cubicBezTo>
                    <a:cubicBezTo>
                      <a:pt x="1" y="35"/>
                      <a:pt x="1" y="35"/>
                      <a:pt x="3" y="35"/>
                    </a:cubicBezTo>
                    <a:cubicBezTo>
                      <a:pt x="5" y="35"/>
                      <a:pt x="8" y="37"/>
                      <a:pt x="10" y="37"/>
                    </a:cubicBezTo>
                    <a:cubicBezTo>
                      <a:pt x="14" y="38"/>
                      <a:pt x="16" y="36"/>
                      <a:pt x="19" y="34"/>
                    </a:cubicBezTo>
                    <a:cubicBezTo>
                      <a:pt x="21" y="32"/>
                      <a:pt x="22" y="30"/>
                      <a:pt x="22" y="27"/>
                    </a:cubicBezTo>
                    <a:cubicBezTo>
                      <a:pt x="23" y="24"/>
                      <a:pt x="24" y="24"/>
                      <a:pt x="27" y="22"/>
                    </a:cubicBezTo>
                    <a:cubicBezTo>
                      <a:pt x="28" y="22"/>
                      <a:pt x="28" y="21"/>
                      <a:pt x="29" y="21"/>
                    </a:cubicBezTo>
                    <a:cubicBezTo>
                      <a:pt x="30" y="21"/>
                      <a:pt x="31" y="21"/>
                      <a:pt x="33" y="21"/>
                    </a:cubicBezTo>
                    <a:cubicBezTo>
                      <a:pt x="34" y="20"/>
                      <a:pt x="33" y="19"/>
                      <a:pt x="32" y="19"/>
                    </a:cubicBezTo>
                    <a:cubicBezTo>
                      <a:pt x="31" y="18"/>
                      <a:pt x="31" y="18"/>
                      <a:pt x="32" y="17"/>
                    </a:cubicBezTo>
                    <a:cubicBezTo>
                      <a:pt x="34" y="14"/>
                      <a:pt x="36" y="12"/>
                      <a:pt x="38" y="9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8" y="4"/>
                    </a:cubicBezTo>
                    <a:cubicBezTo>
                      <a:pt x="39" y="3"/>
                      <a:pt x="37" y="4"/>
                      <a:pt x="37" y="4"/>
                    </a:cubicBezTo>
                    <a:cubicBezTo>
                      <a:pt x="37" y="3"/>
                      <a:pt x="37" y="3"/>
                      <a:pt x="37" y="2"/>
                    </a:cubicBezTo>
                    <a:cubicBezTo>
                      <a:pt x="36" y="3"/>
                      <a:pt x="35" y="5"/>
                      <a:pt x="3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5" name="Freeform 481">
                <a:extLst>
                  <a:ext uri="{FF2B5EF4-FFF2-40B4-BE49-F238E27FC236}">
                    <a16:creationId xmlns:a16="http://schemas.microsoft.com/office/drawing/2014/main" id="{85ACA658-D764-7F40-96D9-00D7BF568C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6742" y="11412676"/>
                <a:ext cx="19109" cy="19114"/>
              </a:xfrm>
              <a:custGeom>
                <a:avLst/>
                <a:gdLst>
                  <a:gd name="T0" fmla="*/ 2 w 2"/>
                  <a:gd name="T1" fmla="*/ 2 h 2"/>
                  <a:gd name="T2" fmla="*/ 1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6" name="Freeform 482">
                <a:extLst>
                  <a:ext uri="{FF2B5EF4-FFF2-40B4-BE49-F238E27FC236}">
                    <a16:creationId xmlns:a16="http://schemas.microsoft.com/office/drawing/2014/main" id="{47B079EE-71CA-6E49-9605-E75D0E200D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43495" y="11065451"/>
                <a:ext cx="178346" cy="168835"/>
              </a:xfrm>
              <a:custGeom>
                <a:avLst/>
                <a:gdLst>
                  <a:gd name="T0" fmla="*/ 0 w 19"/>
                  <a:gd name="T1" fmla="*/ 2 h 18"/>
                  <a:gd name="T2" fmla="*/ 2 w 19"/>
                  <a:gd name="T3" fmla="*/ 7 h 18"/>
                  <a:gd name="T4" fmla="*/ 4 w 19"/>
                  <a:gd name="T5" fmla="*/ 10 h 18"/>
                  <a:gd name="T6" fmla="*/ 3 w 19"/>
                  <a:gd name="T7" fmla="*/ 12 h 18"/>
                  <a:gd name="T8" fmla="*/ 9 w 19"/>
                  <a:gd name="T9" fmla="*/ 18 h 18"/>
                  <a:gd name="T10" fmla="*/ 12 w 19"/>
                  <a:gd name="T11" fmla="*/ 15 h 18"/>
                  <a:gd name="T12" fmla="*/ 13 w 19"/>
                  <a:gd name="T13" fmla="*/ 17 h 18"/>
                  <a:gd name="T14" fmla="*/ 14 w 19"/>
                  <a:gd name="T15" fmla="*/ 14 h 18"/>
                  <a:gd name="T16" fmla="*/ 16 w 19"/>
                  <a:gd name="T17" fmla="*/ 15 h 18"/>
                  <a:gd name="T18" fmla="*/ 18 w 19"/>
                  <a:gd name="T19" fmla="*/ 7 h 18"/>
                  <a:gd name="T20" fmla="*/ 16 w 19"/>
                  <a:gd name="T21" fmla="*/ 1 h 18"/>
                  <a:gd name="T22" fmla="*/ 7 w 19"/>
                  <a:gd name="T23" fmla="*/ 3 h 18"/>
                  <a:gd name="T24" fmla="*/ 0 w 19"/>
                  <a:gd name="T25" fmla="*/ 2 h 18"/>
                  <a:gd name="T26" fmla="*/ 0 w 19"/>
                  <a:gd name="T27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18">
                    <a:moveTo>
                      <a:pt x="0" y="2"/>
                    </a:moveTo>
                    <a:cubicBezTo>
                      <a:pt x="0" y="3"/>
                      <a:pt x="2" y="6"/>
                      <a:pt x="2" y="7"/>
                    </a:cubicBezTo>
                    <a:cubicBezTo>
                      <a:pt x="3" y="8"/>
                      <a:pt x="4" y="9"/>
                      <a:pt x="4" y="10"/>
                    </a:cubicBezTo>
                    <a:cubicBezTo>
                      <a:pt x="4" y="11"/>
                      <a:pt x="3" y="11"/>
                      <a:pt x="3" y="12"/>
                    </a:cubicBezTo>
                    <a:cubicBezTo>
                      <a:pt x="4" y="15"/>
                      <a:pt x="7" y="17"/>
                      <a:pt x="9" y="18"/>
                    </a:cubicBezTo>
                    <a:cubicBezTo>
                      <a:pt x="11" y="18"/>
                      <a:pt x="11" y="16"/>
                      <a:pt x="12" y="15"/>
                    </a:cubicBezTo>
                    <a:cubicBezTo>
                      <a:pt x="12" y="15"/>
                      <a:pt x="13" y="17"/>
                      <a:pt x="13" y="17"/>
                    </a:cubicBezTo>
                    <a:cubicBezTo>
                      <a:pt x="13" y="16"/>
                      <a:pt x="13" y="14"/>
                      <a:pt x="14" y="14"/>
                    </a:cubicBezTo>
                    <a:cubicBezTo>
                      <a:pt x="15" y="13"/>
                      <a:pt x="15" y="15"/>
                      <a:pt x="16" y="15"/>
                    </a:cubicBezTo>
                    <a:cubicBezTo>
                      <a:pt x="15" y="15"/>
                      <a:pt x="18" y="8"/>
                      <a:pt x="18" y="7"/>
                    </a:cubicBezTo>
                    <a:cubicBezTo>
                      <a:pt x="18" y="6"/>
                      <a:pt x="19" y="0"/>
                      <a:pt x="16" y="1"/>
                    </a:cubicBezTo>
                    <a:cubicBezTo>
                      <a:pt x="13" y="2"/>
                      <a:pt x="10" y="4"/>
                      <a:pt x="7" y="3"/>
                    </a:cubicBezTo>
                    <a:cubicBezTo>
                      <a:pt x="6" y="3"/>
                      <a:pt x="1" y="0"/>
                      <a:pt x="0" y="2"/>
                    </a:cubicBezTo>
                    <a:cubicBezTo>
                      <a:pt x="0" y="3"/>
                      <a:pt x="1" y="0"/>
                      <a:pt x="0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7" name="Freeform 483">
                <a:extLst>
                  <a:ext uri="{FF2B5EF4-FFF2-40B4-BE49-F238E27FC236}">
                    <a16:creationId xmlns:a16="http://schemas.microsoft.com/office/drawing/2014/main" id="{07A104F7-8E7E-514A-8E89-F4A861E4D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83622" y="11017668"/>
                <a:ext cx="28662" cy="47785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0 h 5"/>
                  <a:gd name="T4" fmla="*/ 3 w 3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0" y="1"/>
                      <a:pt x="1" y="0"/>
                    </a:cubicBezTo>
                    <a:cubicBezTo>
                      <a:pt x="2" y="0"/>
                      <a:pt x="3" y="1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8" name="Freeform 484">
                <a:extLst>
                  <a:ext uri="{FF2B5EF4-FFF2-40B4-BE49-F238E27FC236}">
                    <a16:creationId xmlns:a16="http://schemas.microsoft.com/office/drawing/2014/main" id="{592A1684-2A1D-5C44-80B3-9C698ED2B4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95724" y="11017668"/>
                <a:ext cx="19109" cy="19114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9" name="Freeform 485">
                <a:extLst>
                  <a:ext uri="{FF2B5EF4-FFF2-40B4-BE49-F238E27FC236}">
                    <a16:creationId xmlns:a16="http://schemas.microsoft.com/office/drawing/2014/main" id="{92860866-AFE7-364D-8A9E-84EE956754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84895" y="8593469"/>
                <a:ext cx="101909" cy="168835"/>
              </a:xfrm>
              <a:custGeom>
                <a:avLst/>
                <a:gdLst>
                  <a:gd name="T0" fmla="*/ 2 w 11"/>
                  <a:gd name="T1" fmla="*/ 0 h 18"/>
                  <a:gd name="T2" fmla="*/ 1 w 11"/>
                  <a:gd name="T3" fmla="*/ 0 h 18"/>
                  <a:gd name="T4" fmla="*/ 1 w 11"/>
                  <a:gd name="T5" fmla="*/ 3 h 18"/>
                  <a:gd name="T6" fmla="*/ 0 w 11"/>
                  <a:gd name="T7" fmla="*/ 8 h 18"/>
                  <a:gd name="T8" fmla="*/ 4 w 11"/>
                  <a:gd name="T9" fmla="*/ 18 h 18"/>
                  <a:gd name="T10" fmla="*/ 9 w 11"/>
                  <a:gd name="T11" fmla="*/ 15 h 18"/>
                  <a:gd name="T12" fmla="*/ 9 w 11"/>
                  <a:gd name="T13" fmla="*/ 8 h 18"/>
                  <a:gd name="T14" fmla="*/ 2 w 11"/>
                  <a:gd name="T15" fmla="*/ 0 h 18"/>
                  <a:gd name="T16" fmla="*/ 2 w 11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8">
                    <a:moveTo>
                      <a:pt x="2" y="0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3"/>
                      <a:pt x="1" y="3"/>
                    </a:cubicBezTo>
                    <a:cubicBezTo>
                      <a:pt x="1" y="5"/>
                      <a:pt x="0" y="6"/>
                      <a:pt x="0" y="8"/>
                    </a:cubicBezTo>
                    <a:cubicBezTo>
                      <a:pt x="0" y="11"/>
                      <a:pt x="0" y="18"/>
                      <a:pt x="4" y="18"/>
                    </a:cubicBezTo>
                    <a:cubicBezTo>
                      <a:pt x="6" y="18"/>
                      <a:pt x="9" y="17"/>
                      <a:pt x="9" y="15"/>
                    </a:cubicBezTo>
                    <a:cubicBezTo>
                      <a:pt x="11" y="13"/>
                      <a:pt x="9" y="10"/>
                      <a:pt x="9" y="8"/>
                    </a:cubicBezTo>
                    <a:cubicBezTo>
                      <a:pt x="7" y="6"/>
                      <a:pt x="5" y="0"/>
                      <a:pt x="2" y="0"/>
                    </a:cubicBezTo>
                    <a:cubicBezTo>
                      <a:pt x="1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0" name="Freeform 486">
                <a:extLst>
                  <a:ext uri="{FF2B5EF4-FFF2-40B4-BE49-F238E27FC236}">
                    <a16:creationId xmlns:a16="http://schemas.microsoft.com/office/drawing/2014/main" id="{7C213FBF-C463-094A-A2FB-74E7E50973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65151" y="9606473"/>
                <a:ext cx="337579" cy="653035"/>
              </a:xfrm>
              <a:custGeom>
                <a:avLst/>
                <a:gdLst>
                  <a:gd name="T0" fmla="*/ 31 w 36"/>
                  <a:gd name="T1" fmla="*/ 2 h 70"/>
                  <a:gd name="T2" fmla="*/ 29 w 36"/>
                  <a:gd name="T3" fmla="*/ 0 h 70"/>
                  <a:gd name="T4" fmla="*/ 28 w 36"/>
                  <a:gd name="T5" fmla="*/ 3 h 70"/>
                  <a:gd name="T6" fmla="*/ 26 w 36"/>
                  <a:gd name="T7" fmla="*/ 8 h 70"/>
                  <a:gd name="T8" fmla="*/ 23 w 36"/>
                  <a:gd name="T9" fmla="*/ 8 h 70"/>
                  <a:gd name="T10" fmla="*/ 23 w 36"/>
                  <a:gd name="T11" fmla="*/ 10 h 70"/>
                  <a:gd name="T12" fmla="*/ 22 w 36"/>
                  <a:gd name="T13" fmla="*/ 12 h 70"/>
                  <a:gd name="T14" fmla="*/ 23 w 36"/>
                  <a:gd name="T15" fmla="*/ 13 h 70"/>
                  <a:gd name="T16" fmla="*/ 21 w 36"/>
                  <a:gd name="T17" fmla="*/ 14 h 70"/>
                  <a:gd name="T18" fmla="*/ 19 w 36"/>
                  <a:gd name="T19" fmla="*/ 16 h 70"/>
                  <a:gd name="T20" fmla="*/ 15 w 36"/>
                  <a:gd name="T21" fmla="*/ 18 h 70"/>
                  <a:gd name="T22" fmla="*/ 15 w 36"/>
                  <a:gd name="T23" fmla="*/ 19 h 70"/>
                  <a:gd name="T24" fmla="*/ 13 w 36"/>
                  <a:gd name="T25" fmla="*/ 19 h 70"/>
                  <a:gd name="T26" fmla="*/ 8 w 36"/>
                  <a:gd name="T27" fmla="*/ 21 h 70"/>
                  <a:gd name="T28" fmla="*/ 6 w 36"/>
                  <a:gd name="T29" fmla="*/ 21 h 70"/>
                  <a:gd name="T30" fmla="*/ 4 w 36"/>
                  <a:gd name="T31" fmla="*/ 27 h 70"/>
                  <a:gd name="T32" fmla="*/ 4 w 36"/>
                  <a:gd name="T33" fmla="*/ 44 h 70"/>
                  <a:gd name="T34" fmla="*/ 0 w 36"/>
                  <a:gd name="T35" fmla="*/ 51 h 70"/>
                  <a:gd name="T36" fmla="*/ 0 w 36"/>
                  <a:gd name="T37" fmla="*/ 55 h 70"/>
                  <a:gd name="T38" fmla="*/ 2 w 36"/>
                  <a:gd name="T39" fmla="*/ 59 h 70"/>
                  <a:gd name="T40" fmla="*/ 5 w 36"/>
                  <a:gd name="T41" fmla="*/ 68 h 70"/>
                  <a:gd name="T42" fmla="*/ 16 w 36"/>
                  <a:gd name="T43" fmla="*/ 68 h 70"/>
                  <a:gd name="T44" fmla="*/ 24 w 36"/>
                  <a:gd name="T45" fmla="*/ 50 h 70"/>
                  <a:gd name="T46" fmla="*/ 31 w 36"/>
                  <a:gd name="T47" fmla="*/ 30 h 70"/>
                  <a:gd name="T48" fmla="*/ 32 w 36"/>
                  <a:gd name="T49" fmla="*/ 23 h 70"/>
                  <a:gd name="T50" fmla="*/ 34 w 36"/>
                  <a:gd name="T51" fmla="*/ 19 h 70"/>
                  <a:gd name="T52" fmla="*/ 36 w 36"/>
                  <a:gd name="T53" fmla="*/ 17 h 70"/>
                  <a:gd name="T54" fmla="*/ 35 w 36"/>
                  <a:gd name="T55" fmla="*/ 11 h 70"/>
                  <a:gd name="T56" fmla="*/ 31 w 36"/>
                  <a:gd name="T57" fmla="*/ 2 h 70"/>
                  <a:gd name="T58" fmla="*/ 31 w 36"/>
                  <a:gd name="T59" fmla="*/ 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" h="70">
                    <a:moveTo>
                      <a:pt x="31" y="2"/>
                    </a:moveTo>
                    <a:cubicBezTo>
                      <a:pt x="31" y="2"/>
                      <a:pt x="30" y="0"/>
                      <a:pt x="29" y="0"/>
                    </a:cubicBezTo>
                    <a:cubicBezTo>
                      <a:pt x="29" y="1"/>
                      <a:pt x="28" y="2"/>
                      <a:pt x="28" y="3"/>
                    </a:cubicBezTo>
                    <a:cubicBezTo>
                      <a:pt x="27" y="5"/>
                      <a:pt x="27" y="6"/>
                      <a:pt x="26" y="8"/>
                    </a:cubicBezTo>
                    <a:cubicBezTo>
                      <a:pt x="25" y="9"/>
                      <a:pt x="24" y="8"/>
                      <a:pt x="23" y="8"/>
                    </a:cubicBezTo>
                    <a:cubicBezTo>
                      <a:pt x="23" y="8"/>
                      <a:pt x="24" y="9"/>
                      <a:pt x="23" y="10"/>
                    </a:cubicBezTo>
                    <a:cubicBezTo>
                      <a:pt x="23" y="11"/>
                      <a:pt x="22" y="11"/>
                      <a:pt x="22" y="12"/>
                    </a:cubicBezTo>
                    <a:cubicBezTo>
                      <a:pt x="22" y="12"/>
                      <a:pt x="23" y="13"/>
                      <a:pt x="23" y="13"/>
                    </a:cubicBezTo>
                    <a:cubicBezTo>
                      <a:pt x="23" y="14"/>
                      <a:pt x="22" y="13"/>
                      <a:pt x="21" y="14"/>
                    </a:cubicBezTo>
                    <a:cubicBezTo>
                      <a:pt x="20" y="14"/>
                      <a:pt x="20" y="15"/>
                      <a:pt x="19" y="16"/>
                    </a:cubicBezTo>
                    <a:cubicBezTo>
                      <a:pt x="18" y="17"/>
                      <a:pt x="17" y="17"/>
                      <a:pt x="15" y="18"/>
                    </a:cubicBezTo>
                    <a:cubicBezTo>
                      <a:pt x="14" y="18"/>
                      <a:pt x="16" y="19"/>
                      <a:pt x="15" y="19"/>
                    </a:cubicBezTo>
                    <a:cubicBezTo>
                      <a:pt x="15" y="20"/>
                      <a:pt x="13" y="18"/>
                      <a:pt x="13" y="19"/>
                    </a:cubicBezTo>
                    <a:cubicBezTo>
                      <a:pt x="11" y="20"/>
                      <a:pt x="10" y="20"/>
                      <a:pt x="8" y="21"/>
                    </a:cubicBezTo>
                    <a:cubicBezTo>
                      <a:pt x="7" y="21"/>
                      <a:pt x="6" y="20"/>
                      <a:pt x="6" y="21"/>
                    </a:cubicBezTo>
                    <a:cubicBezTo>
                      <a:pt x="5" y="23"/>
                      <a:pt x="5" y="25"/>
                      <a:pt x="4" y="27"/>
                    </a:cubicBezTo>
                    <a:cubicBezTo>
                      <a:pt x="3" y="32"/>
                      <a:pt x="8" y="39"/>
                      <a:pt x="4" y="44"/>
                    </a:cubicBezTo>
                    <a:cubicBezTo>
                      <a:pt x="3" y="46"/>
                      <a:pt x="1" y="48"/>
                      <a:pt x="0" y="51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1" y="56"/>
                      <a:pt x="3" y="57"/>
                      <a:pt x="2" y="59"/>
                    </a:cubicBezTo>
                    <a:cubicBezTo>
                      <a:pt x="1" y="62"/>
                      <a:pt x="2" y="66"/>
                      <a:pt x="5" y="68"/>
                    </a:cubicBezTo>
                    <a:cubicBezTo>
                      <a:pt x="8" y="70"/>
                      <a:pt x="11" y="70"/>
                      <a:pt x="16" y="68"/>
                    </a:cubicBezTo>
                    <a:cubicBezTo>
                      <a:pt x="21" y="66"/>
                      <a:pt x="22" y="55"/>
                      <a:pt x="24" y="50"/>
                    </a:cubicBezTo>
                    <a:cubicBezTo>
                      <a:pt x="26" y="43"/>
                      <a:pt x="29" y="37"/>
                      <a:pt x="31" y="30"/>
                    </a:cubicBezTo>
                    <a:cubicBezTo>
                      <a:pt x="31" y="28"/>
                      <a:pt x="31" y="25"/>
                      <a:pt x="32" y="23"/>
                    </a:cubicBezTo>
                    <a:cubicBezTo>
                      <a:pt x="33" y="22"/>
                      <a:pt x="31" y="14"/>
                      <a:pt x="34" y="19"/>
                    </a:cubicBezTo>
                    <a:cubicBezTo>
                      <a:pt x="35" y="20"/>
                      <a:pt x="35" y="18"/>
                      <a:pt x="36" y="17"/>
                    </a:cubicBezTo>
                    <a:cubicBezTo>
                      <a:pt x="36" y="15"/>
                      <a:pt x="35" y="13"/>
                      <a:pt x="35" y="11"/>
                    </a:cubicBezTo>
                    <a:cubicBezTo>
                      <a:pt x="34" y="9"/>
                      <a:pt x="33" y="4"/>
                      <a:pt x="31" y="2"/>
                    </a:cubicBezTo>
                    <a:cubicBezTo>
                      <a:pt x="30" y="1"/>
                      <a:pt x="32" y="2"/>
                      <a:pt x="3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1" name="Freeform 487">
                <a:extLst>
                  <a:ext uri="{FF2B5EF4-FFF2-40B4-BE49-F238E27FC236}">
                    <a16:creationId xmlns:a16="http://schemas.microsoft.com/office/drawing/2014/main" id="{3437CBEC-1240-9849-B952-F6B7D6ACD6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13557" y="5028840"/>
                <a:ext cx="101909" cy="76452"/>
              </a:xfrm>
              <a:custGeom>
                <a:avLst/>
                <a:gdLst>
                  <a:gd name="T0" fmla="*/ 9 w 11"/>
                  <a:gd name="T1" fmla="*/ 7 h 8"/>
                  <a:gd name="T2" fmla="*/ 8 w 11"/>
                  <a:gd name="T3" fmla="*/ 4 h 8"/>
                  <a:gd name="T4" fmla="*/ 3 w 11"/>
                  <a:gd name="T5" fmla="*/ 0 h 8"/>
                  <a:gd name="T6" fmla="*/ 1 w 11"/>
                  <a:gd name="T7" fmla="*/ 2 h 8"/>
                  <a:gd name="T8" fmla="*/ 3 w 11"/>
                  <a:gd name="T9" fmla="*/ 5 h 8"/>
                  <a:gd name="T10" fmla="*/ 9 w 11"/>
                  <a:gd name="T11" fmla="*/ 7 h 8"/>
                  <a:gd name="T12" fmla="*/ 9 w 11"/>
                  <a:gd name="T1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8">
                    <a:moveTo>
                      <a:pt x="9" y="7"/>
                    </a:moveTo>
                    <a:cubicBezTo>
                      <a:pt x="11" y="8"/>
                      <a:pt x="9" y="5"/>
                      <a:pt x="8" y="4"/>
                    </a:cubicBezTo>
                    <a:cubicBezTo>
                      <a:pt x="7" y="3"/>
                      <a:pt x="4" y="1"/>
                      <a:pt x="3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6"/>
                      <a:pt x="7" y="7"/>
                      <a:pt x="9" y="7"/>
                    </a:cubicBezTo>
                    <a:cubicBezTo>
                      <a:pt x="10" y="7"/>
                      <a:pt x="7" y="7"/>
                      <a:pt x="9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2" name="Freeform 488">
                <a:extLst>
                  <a:ext uri="{FF2B5EF4-FFF2-40B4-BE49-F238E27FC236}">
                    <a16:creationId xmlns:a16="http://schemas.microsoft.com/office/drawing/2014/main" id="{D668244B-2CA1-C44C-9316-016BD6B9A7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26297" y="5086181"/>
                <a:ext cx="101909" cy="92380"/>
              </a:xfrm>
              <a:custGeom>
                <a:avLst/>
                <a:gdLst>
                  <a:gd name="T0" fmla="*/ 10 w 11"/>
                  <a:gd name="T1" fmla="*/ 6 h 10"/>
                  <a:gd name="T2" fmla="*/ 6 w 11"/>
                  <a:gd name="T3" fmla="*/ 10 h 10"/>
                  <a:gd name="T4" fmla="*/ 0 w 11"/>
                  <a:gd name="T5" fmla="*/ 6 h 10"/>
                  <a:gd name="T6" fmla="*/ 10 w 11"/>
                  <a:gd name="T7" fmla="*/ 6 h 10"/>
                  <a:gd name="T8" fmla="*/ 10 w 11"/>
                  <a:gd name="T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10" y="6"/>
                    </a:moveTo>
                    <a:cubicBezTo>
                      <a:pt x="10" y="8"/>
                      <a:pt x="7" y="9"/>
                      <a:pt x="6" y="10"/>
                    </a:cubicBezTo>
                    <a:cubicBezTo>
                      <a:pt x="4" y="10"/>
                      <a:pt x="0" y="9"/>
                      <a:pt x="0" y="6"/>
                    </a:cubicBezTo>
                    <a:cubicBezTo>
                      <a:pt x="1" y="0"/>
                      <a:pt x="11" y="6"/>
                      <a:pt x="10" y="6"/>
                    </a:cubicBezTo>
                    <a:cubicBezTo>
                      <a:pt x="10" y="7"/>
                      <a:pt x="11" y="5"/>
                      <a:pt x="10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3" name="Freeform 489">
                <a:extLst>
                  <a:ext uri="{FF2B5EF4-FFF2-40B4-BE49-F238E27FC236}">
                    <a16:creationId xmlns:a16="http://schemas.microsoft.com/office/drawing/2014/main" id="{6D81189D-6F4A-F14A-92A9-D83EB2C191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5405" y="4767625"/>
                <a:ext cx="82803" cy="47785"/>
              </a:xfrm>
              <a:custGeom>
                <a:avLst/>
                <a:gdLst>
                  <a:gd name="T0" fmla="*/ 9 w 9"/>
                  <a:gd name="T1" fmla="*/ 3 h 5"/>
                  <a:gd name="T2" fmla="*/ 4 w 9"/>
                  <a:gd name="T3" fmla="*/ 5 h 5"/>
                  <a:gd name="T4" fmla="*/ 1 w 9"/>
                  <a:gd name="T5" fmla="*/ 1 h 5"/>
                  <a:gd name="T6" fmla="*/ 6 w 9"/>
                  <a:gd name="T7" fmla="*/ 1 h 5"/>
                  <a:gd name="T8" fmla="*/ 9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9" y="3"/>
                    </a:moveTo>
                    <a:cubicBezTo>
                      <a:pt x="7" y="4"/>
                      <a:pt x="6" y="4"/>
                      <a:pt x="4" y="5"/>
                    </a:cubicBezTo>
                    <a:cubicBezTo>
                      <a:pt x="2" y="5"/>
                      <a:pt x="0" y="3"/>
                      <a:pt x="1" y="1"/>
                    </a:cubicBezTo>
                    <a:cubicBezTo>
                      <a:pt x="1" y="0"/>
                      <a:pt x="5" y="0"/>
                      <a:pt x="6" y="1"/>
                    </a:cubicBezTo>
                    <a:cubicBezTo>
                      <a:pt x="7" y="1"/>
                      <a:pt x="8" y="3"/>
                      <a:pt x="9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4" name="Freeform 490">
                <a:extLst>
                  <a:ext uri="{FF2B5EF4-FFF2-40B4-BE49-F238E27FC236}">
                    <a16:creationId xmlns:a16="http://schemas.microsoft.com/office/drawing/2014/main" id="{99C7B351-8BBC-8C46-B18A-59D0B95EF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11646" y="4675245"/>
                <a:ext cx="92356" cy="44598"/>
              </a:xfrm>
              <a:custGeom>
                <a:avLst/>
                <a:gdLst>
                  <a:gd name="T0" fmla="*/ 6 w 10"/>
                  <a:gd name="T1" fmla="*/ 5 h 5"/>
                  <a:gd name="T2" fmla="*/ 1 w 10"/>
                  <a:gd name="T3" fmla="*/ 4 h 5"/>
                  <a:gd name="T4" fmla="*/ 4 w 10"/>
                  <a:gd name="T5" fmla="*/ 1 h 5"/>
                  <a:gd name="T6" fmla="*/ 9 w 10"/>
                  <a:gd name="T7" fmla="*/ 1 h 5"/>
                  <a:gd name="T8" fmla="*/ 6 w 10"/>
                  <a:gd name="T9" fmla="*/ 5 h 5"/>
                  <a:gd name="T10" fmla="*/ 6 w 10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5">
                    <a:moveTo>
                      <a:pt x="6" y="5"/>
                    </a:moveTo>
                    <a:cubicBezTo>
                      <a:pt x="4" y="5"/>
                      <a:pt x="2" y="4"/>
                      <a:pt x="1" y="4"/>
                    </a:cubicBezTo>
                    <a:cubicBezTo>
                      <a:pt x="0" y="3"/>
                      <a:pt x="3" y="1"/>
                      <a:pt x="4" y="1"/>
                    </a:cubicBezTo>
                    <a:cubicBezTo>
                      <a:pt x="5" y="0"/>
                      <a:pt x="8" y="0"/>
                      <a:pt x="9" y="1"/>
                    </a:cubicBezTo>
                    <a:cubicBezTo>
                      <a:pt x="10" y="2"/>
                      <a:pt x="7" y="5"/>
                      <a:pt x="6" y="5"/>
                    </a:cubicBezTo>
                    <a:cubicBezTo>
                      <a:pt x="4" y="5"/>
                      <a:pt x="6" y="5"/>
                      <a:pt x="6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5" name="Freeform 491">
                <a:extLst>
                  <a:ext uri="{FF2B5EF4-FFF2-40B4-BE49-F238E27FC236}">
                    <a16:creationId xmlns:a16="http://schemas.microsoft.com/office/drawing/2014/main" id="{4525CE1D-6FA9-6548-8894-8422E566B2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68972" y="3999911"/>
                <a:ext cx="57323" cy="19114"/>
              </a:xfrm>
              <a:custGeom>
                <a:avLst/>
                <a:gdLst>
                  <a:gd name="T0" fmla="*/ 6 w 6"/>
                  <a:gd name="T1" fmla="*/ 1 h 2"/>
                  <a:gd name="T2" fmla="*/ 0 w 6"/>
                  <a:gd name="T3" fmla="*/ 1 h 2"/>
                  <a:gd name="T4" fmla="*/ 6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6" y="1"/>
                    </a:moveTo>
                    <a:cubicBezTo>
                      <a:pt x="6" y="2"/>
                      <a:pt x="0" y="2"/>
                      <a:pt x="0" y="1"/>
                    </a:cubicBezTo>
                    <a:cubicBezTo>
                      <a:pt x="0" y="0"/>
                      <a:pt x="6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6" name="Freeform 492">
                <a:extLst>
                  <a:ext uri="{FF2B5EF4-FFF2-40B4-BE49-F238E27FC236}">
                    <a16:creationId xmlns:a16="http://schemas.microsoft.com/office/drawing/2014/main" id="{F1DDF816-26F7-3249-AE8B-C7906A2312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46681" y="4805855"/>
                <a:ext cx="54139" cy="38227"/>
              </a:xfrm>
              <a:custGeom>
                <a:avLst/>
                <a:gdLst>
                  <a:gd name="T0" fmla="*/ 5 w 6"/>
                  <a:gd name="T1" fmla="*/ 4 h 4"/>
                  <a:gd name="T2" fmla="*/ 2 w 6"/>
                  <a:gd name="T3" fmla="*/ 1 h 4"/>
                  <a:gd name="T4" fmla="*/ 5 w 6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4"/>
                    </a:moveTo>
                    <a:cubicBezTo>
                      <a:pt x="4" y="4"/>
                      <a:pt x="0" y="3"/>
                      <a:pt x="2" y="1"/>
                    </a:cubicBezTo>
                    <a:cubicBezTo>
                      <a:pt x="5" y="0"/>
                      <a:pt x="6" y="4"/>
                      <a:pt x="5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7" name="Freeform 493">
                <a:extLst>
                  <a:ext uri="{FF2B5EF4-FFF2-40B4-BE49-F238E27FC236}">
                    <a16:creationId xmlns:a16="http://schemas.microsoft.com/office/drawing/2014/main" id="{A203F150-6F76-AE47-9C88-6FFFD2CD8E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98270" y="6892385"/>
                <a:ext cx="54139" cy="101936"/>
              </a:xfrm>
              <a:custGeom>
                <a:avLst/>
                <a:gdLst>
                  <a:gd name="T0" fmla="*/ 5 w 6"/>
                  <a:gd name="T1" fmla="*/ 1 h 11"/>
                  <a:gd name="T2" fmla="*/ 5 w 6"/>
                  <a:gd name="T3" fmla="*/ 7 h 11"/>
                  <a:gd name="T4" fmla="*/ 3 w 6"/>
                  <a:gd name="T5" fmla="*/ 10 h 11"/>
                  <a:gd name="T6" fmla="*/ 1 w 6"/>
                  <a:gd name="T7" fmla="*/ 4 h 11"/>
                  <a:gd name="T8" fmla="*/ 5 w 6"/>
                  <a:gd name="T9" fmla="*/ 1 h 11"/>
                  <a:gd name="T10" fmla="*/ 5 w 6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5" y="1"/>
                    </a:moveTo>
                    <a:cubicBezTo>
                      <a:pt x="5" y="3"/>
                      <a:pt x="6" y="5"/>
                      <a:pt x="5" y="7"/>
                    </a:cubicBezTo>
                    <a:cubicBezTo>
                      <a:pt x="4" y="8"/>
                      <a:pt x="5" y="11"/>
                      <a:pt x="3" y="10"/>
                    </a:cubicBezTo>
                    <a:cubicBezTo>
                      <a:pt x="1" y="8"/>
                      <a:pt x="0" y="6"/>
                      <a:pt x="1" y="4"/>
                    </a:cubicBezTo>
                    <a:cubicBezTo>
                      <a:pt x="1" y="3"/>
                      <a:pt x="5" y="0"/>
                      <a:pt x="5" y="1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8" name="Freeform 494">
                <a:extLst>
                  <a:ext uri="{FF2B5EF4-FFF2-40B4-BE49-F238E27FC236}">
                    <a16:creationId xmlns:a16="http://schemas.microsoft.com/office/drawing/2014/main" id="{B96DF87B-4C47-814C-BAB8-33094949BA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79161" y="6984768"/>
                <a:ext cx="82803" cy="140163"/>
              </a:xfrm>
              <a:custGeom>
                <a:avLst/>
                <a:gdLst>
                  <a:gd name="T0" fmla="*/ 7 w 9"/>
                  <a:gd name="T1" fmla="*/ 3 h 15"/>
                  <a:gd name="T2" fmla="*/ 5 w 9"/>
                  <a:gd name="T3" fmla="*/ 2 h 15"/>
                  <a:gd name="T4" fmla="*/ 0 w 9"/>
                  <a:gd name="T5" fmla="*/ 2 h 15"/>
                  <a:gd name="T6" fmla="*/ 1 w 9"/>
                  <a:gd name="T7" fmla="*/ 8 h 15"/>
                  <a:gd name="T8" fmla="*/ 2 w 9"/>
                  <a:gd name="T9" fmla="*/ 13 h 15"/>
                  <a:gd name="T10" fmla="*/ 4 w 9"/>
                  <a:gd name="T11" fmla="*/ 14 h 15"/>
                  <a:gd name="T12" fmla="*/ 8 w 9"/>
                  <a:gd name="T13" fmla="*/ 10 h 15"/>
                  <a:gd name="T14" fmla="*/ 7 w 9"/>
                  <a:gd name="T15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5">
                    <a:moveTo>
                      <a:pt x="7" y="3"/>
                    </a:moveTo>
                    <a:cubicBezTo>
                      <a:pt x="6" y="3"/>
                      <a:pt x="7" y="0"/>
                      <a:pt x="5" y="2"/>
                    </a:cubicBezTo>
                    <a:cubicBezTo>
                      <a:pt x="2" y="4"/>
                      <a:pt x="3" y="4"/>
                      <a:pt x="0" y="2"/>
                    </a:cubicBezTo>
                    <a:cubicBezTo>
                      <a:pt x="0" y="2"/>
                      <a:pt x="1" y="8"/>
                      <a:pt x="1" y="8"/>
                    </a:cubicBezTo>
                    <a:cubicBezTo>
                      <a:pt x="2" y="10"/>
                      <a:pt x="2" y="11"/>
                      <a:pt x="2" y="13"/>
                    </a:cubicBezTo>
                    <a:cubicBezTo>
                      <a:pt x="2" y="14"/>
                      <a:pt x="2" y="15"/>
                      <a:pt x="4" y="14"/>
                    </a:cubicBezTo>
                    <a:cubicBezTo>
                      <a:pt x="6" y="13"/>
                      <a:pt x="8" y="13"/>
                      <a:pt x="8" y="10"/>
                    </a:cubicBezTo>
                    <a:cubicBezTo>
                      <a:pt x="8" y="9"/>
                      <a:pt x="9" y="3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9" name="Freeform 495">
                <a:extLst>
                  <a:ext uri="{FF2B5EF4-FFF2-40B4-BE49-F238E27FC236}">
                    <a16:creationId xmlns:a16="http://schemas.microsoft.com/office/drawing/2014/main" id="{558A679B-A441-D641-993F-0A1FCE2A98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73432" y="7153600"/>
                <a:ext cx="149680" cy="92380"/>
              </a:xfrm>
              <a:custGeom>
                <a:avLst/>
                <a:gdLst>
                  <a:gd name="T0" fmla="*/ 5 w 16"/>
                  <a:gd name="T1" fmla="*/ 1 h 10"/>
                  <a:gd name="T2" fmla="*/ 0 w 16"/>
                  <a:gd name="T3" fmla="*/ 2 h 10"/>
                  <a:gd name="T4" fmla="*/ 3 w 16"/>
                  <a:gd name="T5" fmla="*/ 5 h 10"/>
                  <a:gd name="T6" fmla="*/ 8 w 16"/>
                  <a:gd name="T7" fmla="*/ 7 h 10"/>
                  <a:gd name="T8" fmla="*/ 14 w 16"/>
                  <a:gd name="T9" fmla="*/ 8 h 10"/>
                  <a:gd name="T10" fmla="*/ 13 w 16"/>
                  <a:gd name="T11" fmla="*/ 4 h 10"/>
                  <a:gd name="T12" fmla="*/ 15 w 16"/>
                  <a:gd name="T13" fmla="*/ 1 h 10"/>
                  <a:gd name="T14" fmla="*/ 11 w 16"/>
                  <a:gd name="T15" fmla="*/ 1 h 10"/>
                  <a:gd name="T16" fmla="*/ 5 w 16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0">
                    <a:moveTo>
                      <a:pt x="5" y="1"/>
                    </a:moveTo>
                    <a:cubicBezTo>
                      <a:pt x="4" y="1"/>
                      <a:pt x="1" y="1"/>
                      <a:pt x="0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5"/>
                      <a:pt x="7" y="6"/>
                      <a:pt x="8" y="7"/>
                    </a:cubicBezTo>
                    <a:cubicBezTo>
                      <a:pt x="10" y="8"/>
                      <a:pt x="12" y="10"/>
                      <a:pt x="14" y="8"/>
                    </a:cubicBezTo>
                    <a:cubicBezTo>
                      <a:pt x="16" y="7"/>
                      <a:pt x="12" y="6"/>
                      <a:pt x="13" y="4"/>
                    </a:cubicBezTo>
                    <a:cubicBezTo>
                      <a:pt x="13" y="4"/>
                      <a:pt x="16" y="2"/>
                      <a:pt x="15" y="1"/>
                    </a:cubicBezTo>
                    <a:cubicBezTo>
                      <a:pt x="15" y="0"/>
                      <a:pt x="11" y="1"/>
                      <a:pt x="11" y="1"/>
                    </a:cubicBezTo>
                    <a:cubicBezTo>
                      <a:pt x="9" y="2"/>
                      <a:pt x="7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0" name="Freeform 496">
                <a:extLst>
                  <a:ext uri="{FF2B5EF4-FFF2-40B4-BE49-F238E27FC236}">
                    <a16:creationId xmlns:a16="http://schemas.microsoft.com/office/drawing/2014/main" id="{67BA02B0-D348-DD42-935D-1B39288DD4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1964" y="7284208"/>
                <a:ext cx="121018" cy="66896"/>
              </a:xfrm>
              <a:custGeom>
                <a:avLst/>
                <a:gdLst>
                  <a:gd name="T0" fmla="*/ 12 w 13"/>
                  <a:gd name="T1" fmla="*/ 1 h 7"/>
                  <a:gd name="T2" fmla="*/ 10 w 13"/>
                  <a:gd name="T3" fmla="*/ 2 h 7"/>
                  <a:gd name="T4" fmla="*/ 10 w 13"/>
                  <a:gd name="T5" fmla="*/ 5 h 7"/>
                  <a:gd name="T6" fmla="*/ 6 w 13"/>
                  <a:gd name="T7" fmla="*/ 6 h 7"/>
                  <a:gd name="T8" fmla="*/ 2 w 13"/>
                  <a:gd name="T9" fmla="*/ 6 h 7"/>
                  <a:gd name="T10" fmla="*/ 5 w 13"/>
                  <a:gd name="T11" fmla="*/ 3 h 7"/>
                  <a:gd name="T12" fmla="*/ 12 w 13"/>
                  <a:gd name="T13" fmla="*/ 1 h 7"/>
                  <a:gd name="T14" fmla="*/ 12 w 13"/>
                  <a:gd name="T1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7">
                    <a:moveTo>
                      <a:pt x="12" y="1"/>
                    </a:moveTo>
                    <a:cubicBezTo>
                      <a:pt x="12" y="1"/>
                      <a:pt x="10" y="2"/>
                      <a:pt x="10" y="2"/>
                    </a:cubicBezTo>
                    <a:cubicBezTo>
                      <a:pt x="9" y="3"/>
                      <a:pt x="10" y="5"/>
                      <a:pt x="10" y="5"/>
                    </a:cubicBezTo>
                    <a:cubicBezTo>
                      <a:pt x="9" y="5"/>
                      <a:pt x="7" y="5"/>
                      <a:pt x="6" y="6"/>
                    </a:cubicBezTo>
                    <a:cubicBezTo>
                      <a:pt x="4" y="7"/>
                      <a:pt x="3" y="7"/>
                      <a:pt x="2" y="6"/>
                    </a:cubicBezTo>
                    <a:cubicBezTo>
                      <a:pt x="0" y="4"/>
                      <a:pt x="4" y="3"/>
                      <a:pt x="5" y="3"/>
                    </a:cubicBezTo>
                    <a:cubicBezTo>
                      <a:pt x="7" y="3"/>
                      <a:pt x="10" y="2"/>
                      <a:pt x="12" y="1"/>
                    </a:cubicBezTo>
                    <a:cubicBezTo>
                      <a:pt x="13" y="0"/>
                      <a:pt x="11" y="2"/>
                      <a:pt x="1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1" name="Freeform 497">
                <a:extLst>
                  <a:ext uri="{FF2B5EF4-FFF2-40B4-BE49-F238E27FC236}">
                    <a16:creationId xmlns:a16="http://schemas.microsoft.com/office/drawing/2014/main" id="{4E754F50-F8A4-B84C-B18B-7278CDF6BC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0692" y="7293764"/>
                <a:ext cx="140127" cy="38227"/>
              </a:xfrm>
              <a:custGeom>
                <a:avLst/>
                <a:gdLst>
                  <a:gd name="T0" fmla="*/ 8 w 15"/>
                  <a:gd name="T1" fmla="*/ 4 h 4"/>
                  <a:gd name="T2" fmla="*/ 1 w 15"/>
                  <a:gd name="T3" fmla="*/ 1 h 4"/>
                  <a:gd name="T4" fmla="*/ 7 w 15"/>
                  <a:gd name="T5" fmla="*/ 1 h 4"/>
                  <a:gd name="T6" fmla="*/ 15 w 15"/>
                  <a:gd name="T7" fmla="*/ 2 h 4"/>
                  <a:gd name="T8" fmla="*/ 13 w 15"/>
                  <a:gd name="T9" fmla="*/ 3 h 4"/>
                  <a:gd name="T10" fmla="*/ 8 w 15"/>
                  <a:gd name="T11" fmla="*/ 4 h 4"/>
                  <a:gd name="T12" fmla="*/ 8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8" y="4"/>
                    </a:moveTo>
                    <a:cubicBezTo>
                      <a:pt x="7" y="4"/>
                      <a:pt x="0" y="2"/>
                      <a:pt x="1" y="1"/>
                    </a:cubicBezTo>
                    <a:cubicBezTo>
                      <a:pt x="1" y="0"/>
                      <a:pt x="7" y="1"/>
                      <a:pt x="7" y="1"/>
                    </a:cubicBezTo>
                    <a:cubicBezTo>
                      <a:pt x="10" y="2"/>
                      <a:pt x="12" y="2"/>
                      <a:pt x="15" y="2"/>
                    </a:cubicBezTo>
                    <a:cubicBezTo>
                      <a:pt x="15" y="2"/>
                      <a:pt x="13" y="3"/>
                      <a:pt x="13" y="3"/>
                    </a:cubicBezTo>
                    <a:cubicBezTo>
                      <a:pt x="12" y="4"/>
                      <a:pt x="10" y="4"/>
                      <a:pt x="8" y="4"/>
                    </a:cubicBezTo>
                    <a:cubicBezTo>
                      <a:pt x="6" y="4"/>
                      <a:pt x="9" y="4"/>
                      <a:pt x="8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2" name="Freeform 498">
                <a:extLst>
                  <a:ext uri="{FF2B5EF4-FFF2-40B4-BE49-F238E27FC236}">
                    <a16:creationId xmlns:a16="http://schemas.microsoft.com/office/drawing/2014/main" id="{5EEDE602-126E-F644-BEF9-59B62D99E1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93814" y="5917609"/>
                <a:ext cx="66879" cy="66896"/>
              </a:xfrm>
              <a:custGeom>
                <a:avLst/>
                <a:gdLst>
                  <a:gd name="T0" fmla="*/ 1 w 7"/>
                  <a:gd name="T1" fmla="*/ 4 h 7"/>
                  <a:gd name="T2" fmla="*/ 1 w 7"/>
                  <a:gd name="T3" fmla="*/ 1 h 7"/>
                  <a:gd name="T4" fmla="*/ 7 w 7"/>
                  <a:gd name="T5" fmla="*/ 1 h 7"/>
                  <a:gd name="T6" fmla="*/ 1 w 7"/>
                  <a:gd name="T7" fmla="*/ 4 h 7"/>
                  <a:gd name="T8" fmla="*/ 1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4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1"/>
                      <a:pt x="7" y="0"/>
                      <a:pt x="7" y="1"/>
                    </a:cubicBezTo>
                    <a:cubicBezTo>
                      <a:pt x="7" y="2"/>
                      <a:pt x="2" y="6"/>
                      <a:pt x="1" y="4"/>
                    </a:cubicBezTo>
                    <a:cubicBezTo>
                      <a:pt x="1" y="1"/>
                      <a:pt x="2" y="7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3" name="Freeform 499">
                <a:extLst>
                  <a:ext uri="{FF2B5EF4-FFF2-40B4-BE49-F238E27FC236}">
                    <a16:creationId xmlns:a16="http://schemas.microsoft.com/office/drawing/2014/main" id="{76B3AD2D-2F04-B840-AF87-D3FDDAF111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3367" y="5892125"/>
                <a:ext cx="47770" cy="25484"/>
              </a:xfrm>
              <a:custGeom>
                <a:avLst/>
                <a:gdLst>
                  <a:gd name="T0" fmla="*/ 3 w 5"/>
                  <a:gd name="T1" fmla="*/ 2 h 3"/>
                  <a:gd name="T2" fmla="*/ 0 w 5"/>
                  <a:gd name="T3" fmla="*/ 1 h 3"/>
                  <a:gd name="T4" fmla="*/ 4 w 5"/>
                  <a:gd name="T5" fmla="*/ 1 h 3"/>
                  <a:gd name="T6" fmla="*/ 3 w 5"/>
                  <a:gd name="T7" fmla="*/ 2 h 3"/>
                  <a:gd name="T8" fmla="*/ 3 w 5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2"/>
                    </a:moveTo>
                    <a:cubicBezTo>
                      <a:pt x="2" y="2"/>
                      <a:pt x="0" y="1"/>
                      <a:pt x="0" y="1"/>
                    </a:cubicBezTo>
                    <a:cubicBezTo>
                      <a:pt x="0" y="1"/>
                      <a:pt x="4" y="0"/>
                      <a:pt x="4" y="1"/>
                    </a:cubicBezTo>
                    <a:cubicBezTo>
                      <a:pt x="5" y="2"/>
                      <a:pt x="4" y="3"/>
                      <a:pt x="3" y="2"/>
                    </a:cubicBezTo>
                    <a:cubicBezTo>
                      <a:pt x="1" y="2"/>
                      <a:pt x="5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4" name="Freeform 500">
                <a:extLst>
                  <a:ext uri="{FF2B5EF4-FFF2-40B4-BE49-F238E27FC236}">
                    <a16:creationId xmlns:a16="http://schemas.microsoft.com/office/drawing/2014/main" id="{A87E639E-2439-4447-B488-770649B540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09099" y="5955834"/>
                <a:ext cx="54139" cy="92380"/>
              </a:xfrm>
              <a:custGeom>
                <a:avLst/>
                <a:gdLst>
                  <a:gd name="T0" fmla="*/ 6 w 6"/>
                  <a:gd name="T1" fmla="*/ 2 h 10"/>
                  <a:gd name="T2" fmla="*/ 3 w 6"/>
                  <a:gd name="T3" fmla="*/ 9 h 10"/>
                  <a:gd name="T4" fmla="*/ 6 w 6"/>
                  <a:gd name="T5" fmla="*/ 2 h 10"/>
                  <a:gd name="T6" fmla="*/ 6 w 6"/>
                  <a:gd name="T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0">
                    <a:moveTo>
                      <a:pt x="6" y="2"/>
                    </a:moveTo>
                    <a:cubicBezTo>
                      <a:pt x="6" y="0"/>
                      <a:pt x="0" y="10"/>
                      <a:pt x="3" y="9"/>
                    </a:cubicBezTo>
                    <a:cubicBezTo>
                      <a:pt x="4" y="9"/>
                      <a:pt x="6" y="3"/>
                      <a:pt x="6" y="2"/>
                    </a:cubicBezTo>
                    <a:cubicBezTo>
                      <a:pt x="6" y="1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5" name="Freeform 501">
                <a:extLst>
                  <a:ext uri="{FF2B5EF4-FFF2-40B4-BE49-F238E27FC236}">
                    <a16:creationId xmlns:a16="http://schemas.microsoft.com/office/drawing/2014/main" id="{9FDEAB04-54A6-D746-AFF5-F2B47700B5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91905" y="5796557"/>
                <a:ext cx="38217" cy="38227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1 h 4"/>
                  <a:gd name="T4" fmla="*/ 3 w 4"/>
                  <a:gd name="T5" fmla="*/ 0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3"/>
                      <a:pt x="0" y="2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4" y="0"/>
                      <a:pt x="4" y="2"/>
                      <a:pt x="3" y="3"/>
                    </a:cubicBezTo>
                    <a:cubicBezTo>
                      <a:pt x="2" y="4"/>
                      <a:pt x="4" y="2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6" name="Freeform 502">
                <a:extLst>
                  <a:ext uri="{FF2B5EF4-FFF2-40B4-BE49-F238E27FC236}">
                    <a16:creationId xmlns:a16="http://schemas.microsoft.com/office/drawing/2014/main" id="{625A364F-2DD3-674E-B413-02CFD17C55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9290" y="6086440"/>
                <a:ext cx="54139" cy="86010"/>
              </a:xfrm>
              <a:custGeom>
                <a:avLst/>
                <a:gdLst>
                  <a:gd name="T0" fmla="*/ 6 w 6"/>
                  <a:gd name="T1" fmla="*/ 2 h 9"/>
                  <a:gd name="T2" fmla="*/ 6 w 6"/>
                  <a:gd name="T3" fmla="*/ 4 h 9"/>
                  <a:gd name="T4" fmla="*/ 5 w 6"/>
                  <a:gd name="T5" fmla="*/ 9 h 9"/>
                  <a:gd name="T6" fmla="*/ 0 w 6"/>
                  <a:gd name="T7" fmla="*/ 3 h 9"/>
                  <a:gd name="T8" fmla="*/ 3 w 6"/>
                  <a:gd name="T9" fmla="*/ 3 h 9"/>
                  <a:gd name="T10" fmla="*/ 6 w 6"/>
                  <a:gd name="T11" fmla="*/ 2 h 9"/>
                  <a:gd name="T12" fmla="*/ 6 w 6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9">
                    <a:moveTo>
                      <a:pt x="6" y="2"/>
                    </a:moveTo>
                    <a:cubicBezTo>
                      <a:pt x="6" y="1"/>
                      <a:pt x="6" y="4"/>
                      <a:pt x="6" y="4"/>
                    </a:cubicBezTo>
                    <a:cubicBezTo>
                      <a:pt x="6" y="6"/>
                      <a:pt x="6" y="8"/>
                      <a:pt x="5" y="9"/>
                    </a:cubicBezTo>
                    <a:cubicBezTo>
                      <a:pt x="5" y="9"/>
                      <a:pt x="0" y="5"/>
                      <a:pt x="0" y="3"/>
                    </a:cubicBezTo>
                    <a:cubicBezTo>
                      <a:pt x="0" y="3"/>
                      <a:pt x="2" y="2"/>
                      <a:pt x="3" y="3"/>
                    </a:cubicBezTo>
                    <a:cubicBezTo>
                      <a:pt x="4" y="4"/>
                      <a:pt x="5" y="4"/>
                      <a:pt x="6" y="2"/>
                    </a:cubicBezTo>
                    <a:cubicBezTo>
                      <a:pt x="6" y="0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7" name="Freeform 503">
                <a:extLst>
                  <a:ext uri="{FF2B5EF4-FFF2-40B4-BE49-F238E27FC236}">
                    <a16:creationId xmlns:a16="http://schemas.microsoft.com/office/drawing/2014/main" id="{396829F3-0BC6-E24F-B795-66C3E9CBB3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52414" y="6105554"/>
                <a:ext cx="76432" cy="76452"/>
              </a:xfrm>
              <a:custGeom>
                <a:avLst/>
                <a:gdLst>
                  <a:gd name="T0" fmla="*/ 6 w 8"/>
                  <a:gd name="T1" fmla="*/ 7 h 8"/>
                  <a:gd name="T2" fmla="*/ 1 w 8"/>
                  <a:gd name="T3" fmla="*/ 4 h 8"/>
                  <a:gd name="T4" fmla="*/ 6 w 8"/>
                  <a:gd name="T5" fmla="*/ 7 h 8"/>
                  <a:gd name="T6" fmla="*/ 6 w 8"/>
                  <a:gd name="T7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6" y="7"/>
                    </a:moveTo>
                    <a:cubicBezTo>
                      <a:pt x="5" y="8"/>
                      <a:pt x="0" y="5"/>
                      <a:pt x="1" y="4"/>
                    </a:cubicBezTo>
                    <a:cubicBezTo>
                      <a:pt x="3" y="0"/>
                      <a:pt x="8" y="5"/>
                      <a:pt x="6" y="7"/>
                    </a:cubicBezTo>
                    <a:cubicBezTo>
                      <a:pt x="5" y="8"/>
                      <a:pt x="7" y="6"/>
                      <a:pt x="6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8" name="Freeform 504">
                <a:extLst>
                  <a:ext uri="{FF2B5EF4-FFF2-40B4-BE49-F238E27FC236}">
                    <a16:creationId xmlns:a16="http://schemas.microsoft.com/office/drawing/2014/main" id="{61AC8ED8-4505-6C43-ABCA-71984C5969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18016" y="7070776"/>
                <a:ext cx="44586" cy="35042"/>
              </a:xfrm>
              <a:custGeom>
                <a:avLst/>
                <a:gdLst>
                  <a:gd name="T0" fmla="*/ 4 w 5"/>
                  <a:gd name="T1" fmla="*/ 2 h 4"/>
                  <a:gd name="T2" fmla="*/ 3 w 5"/>
                  <a:gd name="T3" fmla="*/ 3 h 4"/>
                  <a:gd name="T4" fmla="*/ 0 w 5"/>
                  <a:gd name="T5" fmla="*/ 2 h 4"/>
                  <a:gd name="T6" fmla="*/ 4 w 5"/>
                  <a:gd name="T7" fmla="*/ 0 h 4"/>
                  <a:gd name="T8" fmla="*/ 4 w 5"/>
                  <a:gd name="T9" fmla="*/ 2 h 4"/>
                  <a:gd name="T10" fmla="*/ 4 w 5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4" y="2"/>
                    </a:moveTo>
                    <a:cubicBezTo>
                      <a:pt x="5" y="1"/>
                      <a:pt x="4" y="4"/>
                      <a:pt x="3" y="3"/>
                    </a:cubicBezTo>
                    <a:cubicBezTo>
                      <a:pt x="3" y="3"/>
                      <a:pt x="0" y="2"/>
                      <a:pt x="0" y="2"/>
                    </a:cubicBezTo>
                    <a:cubicBezTo>
                      <a:pt x="0" y="2"/>
                      <a:pt x="3" y="0"/>
                      <a:pt x="4" y="0"/>
                    </a:cubicBezTo>
                    <a:cubicBezTo>
                      <a:pt x="4" y="0"/>
                      <a:pt x="3" y="2"/>
                      <a:pt x="4" y="2"/>
                    </a:cubicBezTo>
                    <a:cubicBezTo>
                      <a:pt x="5" y="1"/>
                      <a:pt x="3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9" name="Freeform 505">
                <a:extLst>
                  <a:ext uri="{FF2B5EF4-FFF2-40B4-BE49-F238E27FC236}">
                    <a16:creationId xmlns:a16="http://schemas.microsoft.com/office/drawing/2014/main" id="{3883F83D-6967-2F45-A805-C0CFA628D8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9414" y="5927165"/>
                <a:ext cx="57323" cy="57338"/>
              </a:xfrm>
              <a:custGeom>
                <a:avLst/>
                <a:gdLst>
                  <a:gd name="T0" fmla="*/ 5 w 6"/>
                  <a:gd name="T1" fmla="*/ 1 h 6"/>
                  <a:gd name="T2" fmla="*/ 4 w 6"/>
                  <a:gd name="T3" fmla="*/ 5 h 6"/>
                  <a:gd name="T4" fmla="*/ 1 w 6"/>
                  <a:gd name="T5" fmla="*/ 5 h 6"/>
                  <a:gd name="T6" fmla="*/ 5 w 6"/>
                  <a:gd name="T7" fmla="*/ 1 h 6"/>
                  <a:gd name="T8" fmla="*/ 5 w 6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1"/>
                    </a:moveTo>
                    <a:cubicBezTo>
                      <a:pt x="6" y="2"/>
                      <a:pt x="4" y="3"/>
                      <a:pt x="4" y="5"/>
                    </a:cubicBezTo>
                    <a:cubicBezTo>
                      <a:pt x="3" y="6"/>
                      <a:pt x="2" y="6"/>
                      <a:pt x="1" y="5"/>
                    </a:cubicBezTo>
                    <a:cubicBezTo>
                      <a:pt x="0" y="4"/>
                      <a:pt x="5" y="0"/>
                      <a:pt x="5" y="1"/>
                    </a:cubicBezTo>
                    <a:cubicBezTo>
                      <a:pt x="6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0" name="Freeform 506">
                <a:extLst>
                  <a:ext uri="{FF2B5EF4-FFF2-40B4-BE49-F238E27FC236}">
                    <a16:creationId xmlns:a16="http://schemas.microsoft.com/office/drawing/2014/main" id="{F574C6BF-DAAA-824B-B215-54A53FDB30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8082" y="5994060"/>
                <a:ext cx="28662" cy="28669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2 h 3"/>
                  <a:gd name="T4" fmla="*/ 2 w 3"/>
                  <a:gd name="T5" fmla="*/ 3 h 3"/>
                  <a:gd name="T6" fmla="*/ 3 w 3"/>
                  <a:gd name="T7" fmla="*/ 1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2" y="1"/>
                      <a:pt x="0" y="1"/>
                      <a:pt x="0" y="2"/>
                    </a:cubicBezTo>
                    <a:cubicBezTo>
                      <a:pt x="0" y="3"/>
                      <a:pt x="2" y="3"/>
                      <a:pt x="2" y="3"/>
                    </a:cubicBezTo>
                    <a:cubicBezTo>
                      <a:pt x="3" y="3"/>
                      <a:pt x="3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1" name="Freeform 507">
                <a:extLst>
                  <a:ext uri="{FF2B5EF4-FFF2-40B4-BE49-F238E27FC236}">
                    <a16:creationId xmlns:a16="http://schemas.microsoft.com/office/drawing/2014/main" id="{245F54AF-ECB5-1B43-BADB-76ED67003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43" y="6022733"/>
                <a:ext cx="15924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2" name="Freeform 508">
                <a:extLst>
                  <a:ext uri="{FF2B5EF4-FFF2-40B4-BE49-F238E27FC236}">
                    <a16:creationId xmlns:a16="http://schemas.microsoft.com/office/drawing/2014/main" id="{4F181736-5872-9F46-8EA7-65BEFFD048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43" y="6048217"/>
                <a:ext cx="9553" cy="1911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3" name="Freeform 509">
                <a:extLst>
                  <a:ext uri="{FF2B5EF4-FFF2-40B4-BE49-F238E27FC236}">
                    <a16:creationId xmlns:a16="http://schemas.microsoft.com/office/drawing/2014/main" id="{12EEA395-80EA-0048-85D5-1759CEA9A4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43" y="6067328"/>
                <a:ext cx="15924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4" name="Freeform 510">
                <a:extLst>
                  <a:ext uri="{FF2B5EF4-FFF2-40B4-BE49-F238E27FC236}">
                    <a16:creationId xmlns:a16="http://schemas.microsoft.com/office/drawing/2014/main" id="{8616F5B7-B725-3E43-9739-FCB8D8395B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89991" y="6207490"/>
                <a:ext cx="9553" cy="1911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5" name="Freeform 511">
                <a:extLst>
                  <a:ext uri="{FF2B5EF4-FFF2-40B4-BE49-F238E27FC236}">
                    <a16:creationId xmlns:a16="http://schemas.microsoft.com/office/drawing/2014/main" id="{FA3554D3-40FB-EF4F-B471-CCC4D51DEF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30119" y="5787002"/>
                <a:ext cx="19109" cy="38227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1 h 4"/>
                  <a:gd name="T4" fmla="*/ 1 w 2"/>
                  <a:gd name="T5" fmla="*/ 4 h 4"/>
                  <a:gd name="T6" fmla="*/ 1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0" y="3"/>
                      <a:pt x="0" y="1"/>
                      <a:pt x="2" y="1"/>
                    </a:cubicBezTo>
                    <a:cubicBezTo>
                      <a:pt x="2" y="0"/>
                      <a:pt x="2" y="4"/>
                      <a:pt x="1" y="4"/>
                    </a:cubicBezTo>
                    <a:cubicBezTo>
                      <a:pt x="0" y="3"/>
                      <a:pt x="1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6" name="Freeform 512">
                <a:extLst>
                  <a:ext uri="{FF2B5EF4-FFF2-40B4-BE49-F238E27FC236}">
                    <a16:creationId xmlns:a16="http://schemas.microsoft.com/office/drawing/2014/main" id="{D06E9CA7-C82A-3B47-B0BD-B15A598EEF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0691" y="11747158"/>
                <a:ext cx="111465" cy="57338"/>
              </a:xfrm>
              <a:custGeom>
                <a:avLst/>
                <a:gdLst>
                  <a:gd name="T0" fmla="*/ 10 w 12"/>
                  <a:gd name="T1" fmla="*/ 3 h 6"/>
                  <a:gd name="T2" fmla="*/ 8 w 12"/>
                  <a:gd name="T3" fmla="*/ 2 h 6"/>
                  <a:gd name="T4" fmla="*/ 5 w 12"/>
                  <a:gd name="T5" fmla="*/ 2 h 6"/>
                  <a:gd name="T6" fmla="*/ 3 w 12"/>
                  <a:gd name="T7" fmla="*/ 1 h 6"/>
                  <a:gd name="T8" fmla="*/ 0 w 12"/>
                  <a:gd name="T9" fmla="*/ 3 h 6"/>
                  <a:gd name="T10" fmla="*/ 2 w 12"/>
                  <a:gd name="T11" fmla="*/ 5 h 6"/>
                  <a:gd name="T12" fmla="*/ 6 w 12"/>
                  <a:gd name="T13" fmla="*/ 5 h 6"/>
                  <a:gd name="T14" fmla="*/ 11 w 12"/>
                  <a:gd name="T15" fmla="*/ 3 h 6"/>
                  <a:gd name="T16" fmla="*/ 10 w 12"/>
                  <a:gd name="T17" fmla="*/ 3 h 6"/>
                  <a:gd name="T18" fmla="*/ 10 w 12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6">
                    <a:moveTo>
                      <a:pt x="10" y="3"/>
                    </a:moveTo>
                    <a:cubicBezTo>
                      <a:pt x="9" y="3"/>
                      <a:pt x="9" y="2"/>
                      <a:pt x="8" y="2"/>
                    </a:cubicBezTo>
                    <a:cubicBezTo>
                      <a:pt x="7" y="2"/>
                      <a:pt x="6" y="2"/>
                      <a:pt x="5" y="2"/>
                    </a:cubicBezTo>
                    <a:cubicBezTo>
                      <a:pt x="4" y="2"/>
                      <a:pt x="4" y="0"/>
                      <a:pt x="3" y="1"/>
                    </a:cubicBezTo>
                    <a:cubicBezTo>
                      <a:pt x="3" y="1"/>
                      <a:pt x="0" y="3"/>
                      <a:pt x="0" y="3"/>
                    </a:cubicBezTo>
                    <a:cubicBezTo>
                      <a:pt x="0" y="3"/>
                      <a:pt x="2" y="5"/>
                      <a:pt x="2" y="5"/>
                    </a:cubicBezTo>
                    <a:cubicBezTo>
                      <a:pt x="3" y="6"/>
                      <a:pt x="5" y="5"/>
                      <a:pt x="6" y="5"/>
                    </a:cubicBezTo>
                    <a:cubicBezTo>
                      <a:pt x="7" y="5"/>
                      <a:pt x="11" y="4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12" y="2"/>
                      <a:pt x="1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7" name="Freeform 513">
                <a:extLst>
                  <a:ext uri="{FF2B5EF4-FFF2-40B4-BE49-F238E27FC236}">
                    <a16:creationId xmlns:a16="http://schemas.microsoft.com/office/drawing/2014/main" id="{F495D002-8811-384D-90D6-0084B07A53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1136" y="11804496"/>
                <a:ext cx="82803" cy="57338"/>
              </a:xfrm>
              <a:custGeom>
                <a:avLst/>
                <a:gdLst>
                  <a:gd name="T0" fmla="*/ 7 w 9"/>
                  <a:gd name="T1" fmla="*/ 3 h 6"/>
                  <a:gd name="T2" fmla="*/ 0 w 9"/>
                  <a:gd name="T3" fmla="*/ 1 h 6"/>
                  <a:gd name="T4" fmla="*/ 2 w 9"/>
                  <a:gd name="T5" fmla="*/ 2 h 6"/>
                  <a:gd name="T6" fmla="*/ 1 w 9"/>
                  <a:gd name="T7" fmla="*/ 5 h 6"/>
                  <a:gd name="T8" fmla="*/ 3 w 9"/>
                  <a:gd name="T9" fmla="*/ 5 h 6"/>
                  <a:gd name="T10" fmla="*/ 4 w 9"/>
                  <a:gd name="T11" fmla="*/ 5 h 6"/>
                  <a:gd name="T12" fmla="*/ 7 w 9"/>
                  <a:gd name="T13" fmla="*/ 3 h 6"/>
                  <a:gd name="T14" fmla="*/ 7 w 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6">
                    <a:moveTo>
                      <a:pt x="7" y="3"/>
                    </a:moveTo>
                    <a:cubicBezTo>
                      <a:pt x="7" y="2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2"/>
                    </a:cubicBezTo>
                    <a:cubicBezTo>
                      <a:pt x="3" y="3"/>
                      <a:pt x="1" y="4"/>
                      <a:pt x="1" y="5"/>
                    </a:cubicBezTo>
                    <a:cubicBezTo>
                      <a:pt x="1" y="6"/>
                      <a:pt x="3" y="5"/>
                      <a:pt x="3" y="5"/>
                    </a:cubicBezTo>
                    <a:cubicBezTo>
                      <a:pt x="4" y="4"/>
                      <a:pt x="3" y="5"/>
                      <a:pt x="4" y="5"/>
                    </a:cubicBezTo>
                    <a:cubicBezTo>
                      <a:pt x="5" y="6"/>
                      <a:pt x="9" y="4"/>
                      <a:pt x="7" y="3"/>
                    </a:cubicBezTo>
                    <a:cubicBezTo>
                      <a:pt x="6" y="2"/>
                      <a:pt x="8" y="3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8" name="Freeform 514">
                <a:extLst>
                  <a:ext uri="{FF2B5EF4-FFF2-40B4-BE49-F238E27FC236}">
                    <a16:creationId xmlns:a16="http://schemas.microsoft.com/office/drawing/2014/main" id="{5D4A70F2-6608-8F46-833F-48579AAEED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1585" y="11731230"/>
                <a:ext cx="73248" cy="44598"/>
              </a:xfrm>
              <a:custGeom>
                <a:avLst/>
                <a:gdLst>
                  <a:gd name="T0" fmla="*/ 6 w 8"/>
                  <a:gd name="T1" fmla="*/ 0 h 5"/>
                  <a:gd name="T2" fmla="*/ 3 w 8"/>
                  <a:gd name="T3" fmla="*/ 1 h 5"/>
                  <a:gd name="T4" fmla="*/ 0 w 8"/>
                  <a:gd name="T5" fmla="*/ 1 h 5"/>
                  <a:gd name="T6" fmla="*/ 0 w 8"/>
                  <a:gd name="T7" fmla="*/ 3 h 5"/>
                  <a:gd name="T8" fmla="*/ 5 w 8"/>
                  <a:gd name="T9" fmla="*/ 2 h 5"/>
                  <a:gd name="T10" fmla="*/ 6 w 8"/>
                  <a:gd name="T11" fmla="*/ 0 h 5"/>
                  <a:gd name="T12" fmla="*/ 6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6" y="0"/>
                    </a:moveTo>
                    <a:cubicBezTo>
                      <a:pt x="5" y="0"/>
                      <a:pt x="4" y="1"/>
                      <a:pt x="3" y="1"/>
                    </a:cubicBezTo>
                    <a:cubicBezTo>
                      <a:pt x="2" y="0"/>
                      <a:pt x="0" y="1"/>
                      <a:pt x="0" y="1"/>
                    </a:cubicBezTo>
                    <a:cubicBezTo>
                      <a:pt x="1" y="0"/>
                      <a:pt x="0" y="4"/>
                      <a:pt x="0" y="3"/>
                    </a:cubicBezTo>
                    <a:cubicBezTo>
                      <a:pt x="1" y="5"/>
                      <a:pt x="4" y="3"/>
                      <a:pt x="5" y="2"/>
                    </a:cubicBezTo>
                    <a:cubicBezTo>
                      <a:pt x="6" y="2"/>
                      <a:pt x="8" y="0"/>
                      <a:pt x="6" y="0"/>
                    </a:cubicBezTo>
                    <a:cubicBezTo>
                      <a:pt x="5" y="0"/>
                      <a:pt x="8" y="0"/>
                      <a:pt x="6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9" name="Freeform 515">
                <a:extLst>
                  <a:ext uri="{FF2B5EF4-FFF2-40B4-BE49-F238E27FC236}">
                    <a16:creationId xmlns:a16="http://schemas.microsoft.com/office/drawing/2014/main" id="{EC5A8903-1C67-884F-9F11-039C5FC40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3368" y="11766271"/>
                <a:ext cx="76432" cy="47785"/>
              </a:xfrm>
              <a:custGeom>
                <a:avLst/>
                <a:gdLst>
                  <a:gd name="T0" fmla="*/ 7 w 8"/>
                  <a:gd name="T1" fmla="*/ 4 h 5"/>
                  <a:gd name="T2" fmla="*/ 1 w 8"/>
                  <a:gd name="T3" fmla="*/ 1 h 5"/>
                  <a:gd name="T4" fmla="*/ 7 w 8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7" y="4"/>
                    </a:moveTo>
                    <a:cubicBezTo>
                      <a:pt x="6" y="3"/>
                      <a:pt x="0" y="0"/>
                      <a:pt x="1" y="1"/>
                    </a:cubicBezTo>
                    <a:cubicBezTo>
                      <a:pt x="2" y="2"/>
                      <a:pt x="8" y="5"/>
                      <a:pt x="7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0" name="Freeform 516">
                <a:extLst>
                  <a:ext uri="{FF2B5EF4-FFF2-40B4-BE49-F238E27FC236}">
                    <a16:creationId xmlns:a16="http://schemas.microsoft.com/office/drawing/2014/main" id="{B0D0516D-5283-954B-A0B9-764ABA64D8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4259" y="11702558"/>
                <a:ext cx="28662" cy="28669"/>
              </a:xfrm>
              <a:custGeom>
                <a:avLst/>
                <a:gdLst>
                  <a:gd name="T0" fmla="*/ 2 w 3"/>
                  <a:gd name="T1" fmla="*/ 2 h 3"/>
                  <a:gd name="T2" fmla="*/ 0 w 3"/>
                  <a:gd name="T3" fmla="*/ 1 h 3"/>
                  <a:gd name="T4" fmla="*/ 2 w 3"/>
                  <a:gd name="T5" fmla="*/ 2 h 3"/>
                  <a:gd name="T6" fmla="*/ 2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3" y="0"/>
                      <a:pt x="2" y="2"/>
                    </a:cubicBezTo>
                    <a:cubicBezTo>
                      <a:pt x="2" y="3"/>
                      <a:pt x="2" y="1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1" name="Freeform 517">
                <a:extLst>
                  <a:ext uri="{FF2B5EF4-FFF2-40B4-BE49-F238E27FC236}">
                    <a16:creationId xmlns:a16="http://schemas.microsoft.com/office/drawing/2014/main" id="{AA94DD79-8859-0C43-B74E-990FB395BA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4259" y="11626106"/>
                <a:ext cx="66879" cy="66896"/>
              </a:xfrm>
              <a:custGeom>
                <a:avLst/>
                <a:gdLst>
                  <a:gd name="T0" fmla="*/ 5 w 7"/>
                  <a:gd name="T1" fmla="*/ 2 h 7"/>
                  <a:gd name="T2" fmla="*/ 4 w 7"/>
                  <a:gd name="T3" fmla="*/ 0 h 7"/>
                  <a:gd name="T4" fmla="*/ 2 w 7"/>
                  <a:gd name="T5" fmla="*/ 1 h 7"/>
                  <a:gd name="T6" fmla="*/ 0 w 7"/>
                  <a:gd name="T7" fmla="*/ 1 h 7"/>
                  <a:gd name="T8" fmla="*/ 2 w 7"/>
                  <a:gd name="T9" fmla="*/ 4 h 7"/>
                  <a:gd name="T10" fmla="*/ 0 w 7"/>
                  <a:gd name="T11" fmla="*/ 6 h 7"/>
                  <a:gd name="T12" fmla="*/ 3 w 7"/>
                  <a:gd name="T13" fmla="*/ 5 h 7"/>
                  <a:gd name="T14" fmla="*/ 4 w 7"/>
                  <a:gd name="T15" fmla="*/ 2 h 7"/>
                  <a:gd name="T16" fmla="*/ 4 w 7"/>
                  <a:gd name="T17" fmla="*/ 4 h 7"/>
                  <a:gd name="T18" fmla="*/ 6 w 7"/>
                  <a:gd name="T19" fmla="*/ 2 h 7"/>
                  <a:gd name="T20" fmla="*/ 5 w 7"/>
                  <a:gd name="T21" fmla="*/ 2 h 7"/>
                  <a:gd name="T22" fmla="*/ 5 w 7"/>
                  <a:gd name="T2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7">
                    <a:moveTo>
                      <a:pt x="5" y="2"/>
                    </a:moveTo>
                    <a:cubicBezTo>
                      <a:pt x="5" y="1"/>
                      <a:pt x="4" y="1"/>
                      <a:pt x="4" y="0"/>
                    </a:cubicBezTo>
                    <a:cubicBezTo>
                      <a:pt x="3" y="0"/>
                      <a:pt x="1" y="0"/>
                      <a:pt x="2" y="1"/>
                    </a:cubicBezTo>
                    <a:cubicBezTo>
                      <a:pt x="4" y="3"/>
                      <a:pt x="1" y="2"/>
                      <a:pt x="0" y="1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3" y="6"/>
                      <a:pt x="1" y="5"/>
                      <a:pt x="0" y="6"/>
                    </a:cubicBezTo>
                    <a:cubicBezTo>
                      <a:pt x="0" y="7"/>
                      <a:pt x="4" y="6"/>
                      <a:pt x="3" y="5"/>
                    </a:cubicBezTo>
                    <a:cubicBezTo>
                      <a:pt x="3" y="5"/>
                      <a:pt x="4" y="3"/>
                      <a:pt x="4" y="2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5" y="1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2" name="Freeform 518">
                <a:extLst>
                  <a:ext uri="{FF2B5EF4-FFF2-40B4-BE49-F238E27FC236}">
                    <a16:creationId xmlns:a16="http://schemas.microsoft.com/office/drawing/2014/main" id="{DABC344F-9570-BE41-9A05-5A9C0571EE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4704" y="11505056"/>
                <a:ext cx="47770" cy="101936"/>
              </a:xfrm>
              <a:custGeom>
                <a:avLst/>
                <a:gdLst>
                  <a:gd name="T0" fmla="*/ 5 w 5"/>
                  <a:gd name="T1" fmla="*/ 7 h 11"/>
                  <a:gd name="T2" fmla="*/ 2 w 5"/>
                  <a:gd name="T3" fmla="*/ 2 h 11"/>
                  <a:gd name="T4" fmla="*/ 1 w 5"/>
                  <a:gd name="T5" fmla="*/ 6 h 11"/>
                  <a:gd name="T6" fmla="*/ 0 w 5"/>
                  <a:gd name="T7" fmla="*/ 9 h 11"/>
                  <a:gd name="T8" fmla="*/ 2 w 5"/>
                  <a:gd name="T9" fmla="*/ 7 h 11"/>
                  <a:gd name="T10" fmla="*/ 5 w 5"/>
                  <a:gd name="T11" fmla="*/ 7 h 11"/>
                  <a:gd name="T12" fmla="*/ 5 w 5"/>
                  <a:gd name="T1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1">
                    <a:moveTo>
                      <a:pt x="5" y="7"/>
                    </a:moveTo>
                    <a:cubicBezTo>
                      <a:pt x="5" y="6"/>
                      <a:pt x="4" y="0"/>
                      <a:pt x="2" y="2"/>
                    </a:cubicBezTo>
                    <a:cubicBezTo>
                      <a:pt x="2" y="3"/>
                      <a:pt x="3" y="6"/>
                      <a:pt x="1" y="6"/>
                    </a:cubicBezTo>
                    <a:cubicBezTo>
                      <a:pt x="0" y="6"/>
                      <a:pt x="0" y="7"/>
                      <a:pt x="0" y="9"/>
                    </a:cubicBezTo>
                    <a:cubicBezTo>
                      <a:pt x="1" y="9"/>
                      <a:pt x="2" y="7"/>
                      <a:pt x="2" y="7"/>
                    </a:cubicBezTo>
                    <a:cubicBezTo>
                      <a:pt x="1" y="7"/>
                      <a:pt x="5" y="11"/>
                      <a:pt x="5" y="7"/>
                    </a:cubicBezTo>
                    <a:cubicBezTo>
                      <a:pt x="5" y="6"/>
                      <a:pt x="5" y="8"/>
                      <a:pt x="5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3" name="Freeform 519">
                <a:extLst>
                  <a:ext uri="{FF2B5EF4-FFF2-40B4-BE49-F238E27FC236}">
                    <a16:creationId xmlns:a16="http://schemas.microsoft.com/office/drawing/2014/main" id="{C7365C5F-910B-4D47-A1C5-D90DB111D3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5151" y="11587879"/>
                <a:ext cx="28662" cy="57338"/>
              </a:xfrm>
              <a:custGeom>
                <a:avLst/>
                <a:gdLst>
                  <a:gd name="T0" fmla="*/ 3 w 3"/>
                  <a:gd name="T1" fmla="*/ 2 h 6"/>
                  <a:gd name="T2" fmla="*/ 1 w 3"/>
                  <a:gd name="T3" fmla="*/ 6 h 6"/>
                  <a:gd name="T4" fmla="*/ 3 w 3"/>
                  <a:gd name="T5" fmla="*/ 2 h 6"/>
                  <a:gd name="T6" fmla="*/ 3 w 3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2" y="0"/>
                      <a:pt x="0" y="5"/>
                      <a:pt x="1" y="6"/>
                    </a:cubicBezTo>
                    <a:cubicBezTo>
                      <a:pt x="0" y="5"/>
                      <a:pt x="3" y="3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4" name="Freeform 520">
                <a:extLst>
                  <a:ext uri="{FF2B5EF4-FFF2-40B4-BE49-F238E27FC236}">
                    <a16:creationId xmlns:a16="http://schemas.microsoft.com/office/drawing/2014/main" id="{817AD055-9BD2-4440-A727-053E9020D0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5151" y="11466829"/>
                <a:ext cx="47770" cy="66896"/>
              </a:xfrm>
              <a:custGeom>
                <a:avLst/>
                <a:gdLst>
                  <a:gd name="T0" fmla="*/ 4 w 5"/>
                  <a:gd name="T1" fmla="*/ 2 h 7"/>
                  <a:gd name="T2" fmla="*/ 3 w 5"/>
                  <a:gd name="T3" fmla="*/ 0 h 7"/>
                  <a:gd name="T4" fmla="*/ 2 w 5"/>
                  <a:gd name="T5" fmla="*/ 3 h 7"/>
                  <a:gd name="T6" fmla="*/ 1 w 5"/>
                  <a:gd name="T7" fmla="*/ 2 h 7"/>
                  <a:gd name="T8" fmla="*/ 0 w 5"/>
                  <a:gd name="T9" fmla="*/ 5 h 7"/>
                  <a:gd name="T10" fmla="*/ 2 w 5"/>
                  <a:gd name="T11" fmla="*/ 7 h 7"/>
                  <a:gd name="T12" fmla="*/ 5 w 5"/>
                  <a:gd name="T13" fmla="*/ 5 h 7"/>
                  <a:gd name="T14" fmla="*/ 4 w 5"/>
                  <a:gd name="T15" fmla="*/ 2 h 7"/>
                  <a:gd name="T16" fmla="*/ 4 w 5"/>
                  <a:gd name="T1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4" y="2"/>
                    </a:moveTo>
                    <a:cubicBezTo>
                      <a:pt x="3" y="3"/>
                      <a:pt x="3" y="0"/>
                      <a:pt x="3" y="0"/>
                    </a:cubicBezTo>
                    <a:cubicBezTo>
                      <a:pt x="3" y="0"/>
                      <a:pt x="3" y="3"/>
                      <a:pt x="2" y="3"/>
                    </a:cubicBezTo>
                    <a:cubicBezTo>
                      <a:pt x="2" y="3"/>
                      <a:pt x="2" y="2"/>
                      <a:pt x="1" y="2"/>
                    </a:cubicBezTo>
                    <a:cubicBezTo>
                      <a:pt x="2" y="2"/>
                      <a:pt x="0" y="5"/>
                      <a:pt x="0" y="5"/>
                    </a:cubicBezTo>
                    <a:cubicBezTo>
                      <a:pt x="0" y="4"/>
                      <a:pt x="4" y="5"/>
                      <a:pt x="2" y="7"/>
                    </a:cubicBezTo>
                    <a:cubicBezTo>
                      <a:pt x="3" y="6"/>
                      <a:pt x="5" y="6"/>
                      <a:pt x="5" y="5"/>
                    </a:cubicBezTo>
                    <a:cubicBezTo>
                      <a:pt x="5" y="4"/>
                      <a:pt x="4" y="1"/>
                      <a:pt x="4" y="2"/>
                    </a:cubicBezTo>
                    <a:cubicBezTo>
                      <a:pt x="3" y="3"/>
                      <a:pt x="4" y="1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5" name="Freeform 521">
                <a:extLst>
                  <a:ext uri="{FF2B5EF4-FFF2-40B4-BE49-F238E27FC236}">
                    <a16:creationId xmlns:a16="http://schemas.microsoft.com/office/drawing/2014/main" id="{59CF25AF-FA30-0349-A6EB-78EFA1D590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2923" y="11282066"/>
                <a:ext cx="47770" cy="44598"/>
              </a:xfrm>
              <a:custGeom>
                <a:avLst/>
                <a:gdLst>
                  <a:gd name="T0" fmla="*/ 3 w 5"/>
                  <a:gd name="T1" fmla="*/ 4 h 5"/>
                  <a:gd name="T2" fmla="*/ 3 w 5"/>
                  <a:gd name="T3" fmla="*/ 0 h 5"/>
                  <a:gd name="T4" fmla="*/ 0 w 5"/>
                  <a:gd name="T5" fmla="*/ 0 h 5"/>
                  <a:gd name="T6" fmla="*/ 2 w 5"/>
                  <a:gd name="T7" fmla="*/ 1 h 5"/>
                  <a:gd name="T8" fmla="*/ 3 w 5"/>
                  <a:gd name="T9" fmla="*/ 4 h 5"/>
                  <a:gd name="T10" fmla="*/ 3 w 5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3" y="4"/>
                    </a:moveTo>
                    <a:cubicBezTo>
                      <a:pt x="5" y="2"/>
                      <a:pt x="2" y="2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0"/>
                      <a:pt x="2" y="1"/>
                      <a:pt x="2" y="1"/>
                    </a:cubicBezTo>
                    <a:cubicBezTo>
                      <a:pt x="2" y="2"/>
                      <a:pt x="3" y="4"/>
                      <a:pt x="3" y="4"/>
                    </a:cubicBezTo>
                    <a:cubicBezTo>
                      <a:pt x="4" y="3"/>
                      <a:pt x="2" y="5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6" name="Freeform 522">
                <a:extLst>
                  <a:ext uri="{FF2B5EF4-FFF2-40B4-BE49-F238E27FC236}">
                    <a16:creationId xmlns:a16="http://schemas.microsoft.com/office/drawing/2014/main" id="{FB0E63DA-1F37-DB4E-8192-711DA42F83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2477" y="11113234"/>
                <a:ext cx="57323" cy="101936"/>
              </a:xfrm>
              <a:custGeom>
                <a:avLst/>
                <a:gdLst>
                  <a:gd name="T0" fmla="*/ 3 w 6"/>
                  <a:gd name="T1" fmla="*/ 10 h 11"/>
                  <a:gd name="T2" fmla="*/ 0 w 6"/>
                  <a:gd name="T3" fmla="*/ 9 h 11"/>
                  <a:gd name="T4" fmla="*/ 1 w 6"/>
                  <a:gd name="T5" fmla="*/ 2 h 11"/>
                  <a:gd name="T6" fmla="*/ 4 w 6"/>
                  <a:gd name="T7" fmla="*/ 3 h 11"/>
                  <a:gd name="T8" fmla="*/ 3 w 6"/>
                  <a:gd name="T9" fmla="*/ 10 h 11"/>
                  <a:gd name="T10" fmla="*/ 3 w 6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3" y="10"/>
                    </a:moveTo>
                    <a:cubicBezTo>
                      <a:pt x="1" y="11"/>
                      <a:pt x="0" y="11"/>
                      <a:pt x="0" y="9"/>
                    </a:cubicBezTo>
                    <a:cubicBezTo>
                      <a:pt x="1" y="7"/>
                      <a:pt x="1" y="4"/>
                      <a:pt x="1" y="2"/>
                    </a:cubicBezTo>
                    <a:cubicBezTo>
                      <a:pt x="1" y="0"/>
                      <a:pt x="5" y="0"/>
                      <a:pt x="4" y="3"/>
                    </a:cubicBezTo>
                    <a:cubicBezTo>
                      <a:pt x="4" y="5"/>
                      <a:pt x="6" y="8"/>
                      <a:pt x="3" y="10"/>
                    </a:cubicBezTo>
                    <a:cubicBezTo>
                      <a:pt x="2" y="10"/>
                      <a:pt x="4" y="9"/>
                      <a:pt x="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7" name="Freeform 523">
                <a:extLst>
                  <a:ext uri="{FF2B5EF4-FFF2-40B4-BE49-F238E27FC236}">
                    <a16:creationId xmlns:a16="http://schemas.microsoft.com/office/drawing/2014/main" id="{DB4A17EC-05A2-2A4C-9E33-62342139F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0373" y="8462858"/>
                <a:ext cx="44586" cy="38227"/>
              </a:xfrm>
              <a:custGeom>
                <a:avLst/>
                <a:gdLst>
                  <a:gd name="T0" fmla="*/ 3 w 5"/>
                  <a:gd name="T1" fmla="*/ 3 h 4"/>
                  <a:gd name="T2" fmla="*/ 1 w 5"/>
                  <a:gd name="T3" fmla="*/ 1 h 4"/>
                  <a:gd name="T4" fmla="*/ 3 w 5"/>
                  <a:gd name="T5" fmla="*/ 3 h 4"/>
                  <a:gd name="T6" fmla="*/ 3 w 5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3"/>
                    </a:moveTo>
                    <a:cubicBezTo>
                      <a:pt x="2" y="4"/>
                      <a:pt x="0" y="3"/>
                      <a:pt x="1" y="1"/>
                    </a:cubicBezTo>
                    <a:cubicBezTo>
                      <a:pt x="1" y="0"/>
                      <a:pt x="5" y="2"/>
                      <a:pt x="3" y="3"/>
                    </a:cubicBezTo>
                    <a:cubicBezTo>
                      <a:pt x="2" y="4"/>
                      <a:pt x="5" y="2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8" name="Freeform 524">
                <a:extLst>
                  <a:ext uri="{FF2B5EF4-FFF2-40B4-BE49-F238E27FC236}">
                    <a16:creationId xmlns:a16="http://schemas.microsoft.com/office/drawing/2014/main" id="{A17390B4-AA45-544D-83F2-6392A7C833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11647" y="8520199"/>
                <a:ext cx="54139" cy="73269"/>
              </a:xfrm>
              <a:custGeom>
                <a:avLst/>
                <a:gdLst>
                  <a:gd name="T0" fmla="*/ 1 w 6"/>
                  <a:gd name="T1" fmla="*/ 5 h 8"/>
                  <a:gd name="T2" fmla="*/ 2 w 6"/>
                  <a:gd name="T3" fmla="*/ 4 h 8"/>
                  <a:gd name="T4" fmla="*/ 4 w 6"/>
                  <a:gd name="T5" fmla="*/ 2 h 8"/>
                  <a:gd name="T6" fmla="*/ 1 w 6"/>
                  <a:gd name="T7" fmla="*/ 5 h 8"/>
                  <a:gd name="T8" fmla="*/ 1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1" y="5"/>
                    </a:moveTo>
                    <a:cubicBezTo>
                      <a:pt x="0" y="4"/>
                      <a:pt x="2" y="4"/>
                      <a:pt x="2" y="4"/>
                    </a:cubicBezTo>
                    <a:cubicBezTo>
                      <a:pt x="3" y="4"/>
                      <a:pt x="3" y="0"/>
                      <a:pt x="4" y="2"/>
                    </a:cubicBezTo>
                    <a:cubicBezTo>
                      <a:pt x="6" y="4"/>
                      <a:pt x="2" y="8"/>
                      <a:pt x="1" y="5"/>
                    </a:cubicBezTo>
                    <a:cubicBezTo>
                      <a:pt x="0" y="4"/>
                      <a:pt x="1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9" name="Freeform 525">
                <a:extLst>
                  <a:ext uri="{FF2B5EF4-FFF2-40B4-BE49-F238E27FC236}">
                    <a16:creationId xmlns:a16="http://schemas.microsoft.com/office/drawing/2014/main" id="{32F61193-4424-BD4B-94A1-0955E57583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4388" y="9026701"/>
                <a:ext cx="130573" cy="121050"/>
              </a:xfrm>
              <a:custGeom>
                <a:avLst/>
                <a:gdLst>
                  <a:gd name="T0" fmla="*/ 12 w 14"/>
                  <a:gd name="T1" fmla="*/ 4 h 13"/>
                  <a:gd name="T2" fmla="*/ 10 w 14"/>
                  <a:gd name="T3" fmla="*/ 3 h 13"/>
                  <a:gd name="T4" fmla="*/ 6 w 14"/>
                  <a:gd name="T5" fmla="*/ 1 h 13"/>
                  <a:gd name="T6" fmla="*/ 2 w 14"/>
                  <a:gd name="T7" fmla="*/ 1 h 13"/>
                  <a:gd name="T8" fmla="*/ 1 w 14"/>
                  <a:gd name="T9" fmla="*/ 2 h 13"/>
                  <a:gd name="T10" fmla="*/ 2 w 14"/>
                  <a:gd name="T11" fmla="*/ 4 h 13"/>
                  <a:gd name="T12" fmla="*/ 1 w 14"/>
                  <a:gd name="T13" fmla="*/ 7 h 13"/>
                  <a:gd name="T14" fmla="*/ 2 w 14"/>
                  <a:gd name="T15" fmla="*/ 10 h 13"/>
                  <a:gd name="T16" fmla="*/ 4 w 14"/>
                  <a:gd name="T17" fmla="*/ 10 h 13"/>
                  <a:gd name="T18" fmla="*/ 7 w 14"/>
                  <a:gd name="T19" fmla="*/ 12 h 13"/>
                  <a:gd name="T20" fmla="*/ 10 w 14"/>
                  <a:gd name="T21" fmla="*/ 10 h 13"/>
                  <a:gd name="T22" fmla="*/ 12 w 14"/>
                  <a:gd name="T23" fmla="*/ 4 h 13"/>
                  <a:gd name="T24" fmla="*/ 12 w 14"/>
                  <a:gd name="T25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3">
                    <a:moveTo>
                      <a:pt x="12" y="4"/>
                    </a:moveTo>
                    <a:cubicBezTo>
                      <a:pt x="12" y="3"/>
                      <a:pt x="11" y="3"/>
                      <a:pt x="10" y="3"/>
                    </a:cubicBezTo>
                    <a:cubicBezTo>
                      <a:pt x="8" y="2"/>
                      <a:pt x="8" y="1"/>
                      <a:pt x="6" y="1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0" y="4"/>
                      <a:pt x="1" y="3"/>
                      <a:pt x="2" y="4"/>
                    </a:cubicBezTo>
                    <a:cubicBezTo>
                      <a:pt x="2" y="4"/>
                      <a:pt x="1" y="7"/>
                      <a:pt x="1" y="7"/>
                    </a:cubicBezTo>
                    <a:cubicBezTo>
                      <a:pt x="1" y="9"/>
                      <a:pt x="1" y="9"/>
                      <a:pt x="2" y="10"/>
                    </a:cubicBezTo>
                    <a:cubicBezTo>
                      <a:pt x="3" y="11"/>
                      <a:pt x="3" y="10"/>
                      <a:pt x="4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3"/>
                      <a:pt x="8" y="11"/>
                      <a:pt x="10" y="10"/>
                    </a:cubicBezTo>
                    <a:cubicBezTo>
                      <a:pt x="12" y="8"/>
                      <a:pt x="14" y="7"/>
                      <a:pt x="12" y="4"/>
                    </a:cubicBezTo>
                    <a:cubicBezTo>
                      <a:pt x="12" y="2"/>
                      <a:pt x="14" y="8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0" name="Freeform 526">
                <a:extLst>
                  <a:ext uri="{FF2B5EF4-FFF2-40B4-BE49-F238E27FC236}">
                    <a16:creationId xmlns:a16="http://schemas.microsoft.com/office/drawing/2014/main" id="{E49E7E3D-2693-0744-8B4D-046646A76C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60055" y="8163419"/>
                <a:ext cx="92356" cy="38227"/>
              </a:xfrm>
              <a:custGeom>
                <a:avLst/>
                <a:gdLst>
                  <a:gd name="T0" fmla="*/ 9 w 10"/>
                  <a:gd name="T1" fmla="*/ 2 h 4"/>
                  <a:gd name="T2" fmla="*/ 4 w 10"/>
                  <a:gd name="T3" fmla="*/ 0 h 4"/>
                  <a:gd name="T4" fmla="*/ 1 w 10"/>
                  <a:gd name="T5" fmla="*/ 3 h 4"/>
                  <a:gd name="T6" fmla="*/ 9 w 10"/>
                  <a:gd name="T7" fmla="*/ 2 h 4"/>
                  <a:gd name="T8" fmla="*/ 9 w 10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0" y="1"/>
                      <a:pt x="1" y="3"/>
                    </a:cubicBezTo>
                    <a:cubicBezTo>
                      <a:pt x="2" y="4"/>
                      <a:pt x="9" y="2"/>
                      <a:pt x="9" y="2"/>
                    </a:cubicBezTo>
                    <a:cubicBezTo>
                      <a:pt x="6" y="1"/>
                      <a:pt x="10" y="3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1" name="Freeform 527">
                <a:extLst>
                  <a:ext uri="{FF2B5EF4-FFF2-40B4-BE49-F238E27FC236}">
                    <a16:creationId xmlns:a16="http://schemas.microsoft.com/office/drawing/2014/main" id="{8DF385E9-498E-794C-9EA0-E1A668723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4577" y="8153861"/>
                <a:ext cx="105096" cy="47785"/>
              </a:xfrm>
              <a:custGeom>
                <a:avLst/>
                <a:gdLst>
                  <a:gd name="T0" fmla="*/ 10 w 11"/>
                  <a:gd name="T1" fmla="*/ 4 h 5"/>
                  <a:gd name="T2" fmla="*/ 0 w 11"/>
                  <a:gd name="T3" fmla="*/ 2 h 5"/>
                  <a:gd name="T4" fmla="*/ 5 w 11"/>
                  <a:gd name="T5" fmla="*/ 5 h 5"/>
                  <a:gd name="T6" fmla="*/ 10 w 11"/>
                  <a:gd name="T7" fmla="*/ 4 h 5"/>
                  <a:gd name="T8" fmla="*/ 10 w 1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4"/>
                    </a:moveTo>
                    <a:cubicBezTo>
                      <a:pt x="10" y="1"/>
                      <a:pt x="2" y="0"/>
                      <a:pt x="0" y="2"/>
                    </a:cubicBezTo>
                    <a:cubicBezTo>
                      <a:pt x="0" y="2"/>
                      <a:pt x="4" y="5"/>
                      <a:pt x="5" y="5"/>
                    </a:cubicBezTo>
                    <a:cubicBezTo>
                      <a:pt x="6" y="5"/>
                      <a:pt x="11" y="4"/>
                      <a:pt x="10" y="4"/>
                    </a:cubicBezTo>
                    <a:cubicBezTo>
                      <a:pt x="10" y="3"/>
                      <a:pt x="11" y="5"/>
                      <a:pt x="1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2" name="Freeform 528">
                <a:extLst>
                  <a:ext uri="{FF2B5EF4-FFF2-40B4-BE49-F238E27FC236}">
                    <a16:creationId xmlns:a16="http://schemas.microsoft.com/office/drawing/2014/main" id="{EF0193A6-5C5E-1740-8FFB-34AFB7C6FA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7956" y="7940431"/>
                <a:ext cx="484077" cy="168835"/>
              </a:xfrm>
              <a:custGeom>
                <a:avLst/>
                <a:gdLst>
                  <a:gd name="T0" fmla="*/ 52 w 52"/>
                  <a:gd name="T1" fmla="*/ 16 h 18"/>
                  <a:gd name="T2" fmla="*/ 41 w 52"/>
                  <a:gd name="T3" fmla="*/ 17 h 18"/>
                  <a:gd name="T4" fmla="*/ 35 w 52"/>
                  <a:gd name="T5" fmla="*/ 17 h 18"/>
                  <a:gd name="T6" fmla="*/ 37 w 52"/>
                  <a:gd name="T7" fmla="*/ 14 h 18"/>
                  <a:gd name="T8" fmla="*/ 32 w 52"/>
                  <a:gd name="T9" fmla="*/ 11 h 18"/>
                  <a:gd name="T10" fmla="*/ 28 w 52"/>
                  <a:gd name="T11" fmla="*/ 8 h 18"/>
                  <a:gd name="T12" fmla="*/ 20 w 52"/>
                  <a:gd name="T13" fmla="*/ 5 h 18"/>
                  <a:gd name="T14" fmla="*/ 14 w 52"/>
                  <a:gd name="T15" fmla="*/ 5 h 18"/>
                  <a:gd name="T16" fmla="*/ 16 w 52"/>
                  <a:gd name="T17" fmla="*/ 3 h 18"/>
                  <a:gd name="T18" fmla="*/ 8 w 52"/>
                  <a:gd name="T19" fmla="*/ 3 h 18"/>
                  <a:gd name="T20" fmla="*/ 0 w 52"/>
                  <a:gd name="T21" fmla="*/ 6 h 18"/>
                  <a:gd name="T22" fmla="*/ 6 w 52"/>
                  <a:gd name="T23" fmla="*/ 2 h 18"/>
                  <a:gd name="T24" fmla="*/ 16 w 52"/>
                  <a:gd name="T25" fmla="*/ 0 h 18"/>
                  <a:gd name="T26" fmla="*/ 24 w 52"/>
                  <a:gd name="T27" fmla="*/ 1 h 18"/>
                  <a:gd name="T28" fmla="*/ 31 w 52"/>
                  <a:gd name="T29" fmla="*/ 4 h 18"/>
                  <a:gd name="T30" fmla="*/ 32 w 52"/>
                  <a:gd name="T31" fmla="*/ 4 h 18"/>
                  <a:gd name="T32" fmla="*/ 34 w 52"/>
                  <a:gd name="T33" fmla="*/ 5 h 18"/>
                  <a:gd name="T34" fmla="*/ 38 w 52"/>
                  <a:gd name="T35" fmla="*/ 8 h 18"/>
                  <a:gd name="T36" fmla="*/ 45 w 52"/>
                  <a:gd name="T37" fmla="*/ 11 h 18"/>
                  <a:gd name="T38" fmla="*/ 52 w 52"/>
                  <a:gd name="T3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2" h="18">
                    <a:moveTo>
                      <a:pt x="52" y="16"/>
                    </a:moveTo>
                    <a:cubicBezTo>
                      <a:pt x="52" y="17"/>
                      <a:pt x="42" y="17"/>
                      <a:pt x="41" y="17"/>
                    </a:cubicBezTo>
                    <a:cubicBezTo>
                      <a:pt x="39" y="17"/>
                      <a:pt x="37" y="18"/>
                      <a:pt x="35" y="17"/>
                    </a:cubicBezTo>
                    <a:cubicBezTo>
                      <a:pt x="34" y="16"/>
                      <a:pt x="41" y="15"/>
                      <a:pt x="37" y="14"/>
                    </a:cubicBezTo>
                    <a:cubicBezTo>
                      <a:pt x="35" y="13"/>
                      <a:pt x="33" y="13"/>
                      <a:pt x="32" y="11"/>
                    </a:cubicBezTo>
                    <a:cubicBezTo>
                      <a:pt x="30" y="9"/>
                      <a:pt x="31" y="8"/>
                      <a:pt x="28" y="8"/>
                    </a:cubicBezTo>
                    <a:cubicBezTo>
                      <a:pt x="24" y="9"/>
                      <a:pt x="23" y="6"/>
                      <a:pt x="20" y="5"/>
                    </a:cubicBezTo>
                    <a:cubicBezTo>
                      <a:pt x="19" y="5"/>
                      <a:pt x="15" y="6"/>
                      <a:pt x="14" y="5"/>
                    </a:cubicBezTo>
                    <a:cubicBezTo>
                      <a:pt x="14" y="4"/>
                      <a:pt x="16" y="4"/>
                      <a:pt x="16" y="3"/>
                    </a:cubicBezTo>
                    <a:cubicBezTo>
                      <a:pt x="16" y="2"/>
                      <a:pt x="9" y="3"/>
                      <a:pt x="8" y="3"/>
                    </a:cubicBezTo>
                    <a:cubicBezTo>
                      <a:pt x="8" y="4"/>
                      <a:pt x="0" y="7"/>
                      <a:pt x="0" y="6"/>
                    </a:cubicBezTo>
                    <a:cubicBezTo>
                      <a:pt x="0" y="4"/>
                      <a:pt x="4" y="2"/>
                      <a:pt x="6" y="2"/>
                    </a:cubicBezTo>
                    <a:cubicBezTo>
                      <a:pt x="9" y="0"/>
                      <a:pt x="12" y="0"/>
                      <a:pt x="16" y="0"/>
                    </a:cubicBezTo>
                    <a:cubicBezTo>
                      <a:pt x="18" y="0"/>
                      <a:pt x="22" y="0"/>
                      <a:pt x="24" y="1"/>
                    </a:cubicBezTo>
                    <a:cubicBezTo>
                      <a:pt x="26" y="2"/>
                      <a:pt x="28" y="4"/>
                      <a:pt x="31" y="4"/>
                    </a:cubicBezTo>
                    <a:cubicBezTo>
                      <a:pt x="31" y="4"/>
                      <a:pt x="31" y="3"/>
                      <a:pt x="32" y="4"/>
                    </a:cubicBezTo>
                    <a:cubicBezTo>
                      <a:pt x="33" y="5"/>
                      <a:pt x="33" y="5"/>
                      <a:pt x="34" y="5"/>
                    </a:cubicBezTo>
                    <a:cubicBezTo>
                      <a:pt x="35" y="6"/>
                      <a:pt x="37" y="7"/>
                      <a:pt x="38" y="8"/>
                    </a:cubicBezTo>
                    <a:cubicBezTo>
                      <a:pt x="40" y="9"/>
                      <a:pt x="44" y="9"/>
                      <a:pt x="45" y="11"/>
                    </a:cubicBezTo>
                    <a:cubicBezTo>
                      <a:pt x="47" y="13"/>
                      <a:pt x="52" y="13"/>
                      <a:pt x="52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3" name="Freeform 529">
                <a:extLst>
                  <a:ext uri="{FF2B5EF4-FFF2-40B4-BE49-F238E27FC236}">
                    <a16:creationId xmlns:a16="http://schemas.microsoft.com/office/drawing/2014/main" id="{3CBE469E-C3E6-2249-9D3B-7A28EF6BD3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4577" y="7838493"/>
                <a:ext cx="38217" cy="35042"/>
              </a:xfrm>
              <a:custGeom>
                <a:avLst/>
                <a:gdLst>
                  <a:gd name="T0" fmla="*/ 2 w 4"/>
                  <a:gd name="T1" fmla="*/ 4 h 4"/>
                  <a:gd name="T2" fmla="*/ 1 w 4"/>
                  <a:gd name="T3" fmla="*/ 0 h 4"/>
                  <a:gd name="T4" fmla="*/ 2 w 4"/>
                  <a:gd name="T5" fmla="*/ 4 h 4"/>
                  <a:gd name="T6" fmla="*/ 2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0" y="4"/>
                      <a:pt x="1" y="1"/>
                      <a:pt x="1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4" name="Freeform 530">
                <a:extLst>
                  <a:ext uri="{FF2B5EF4-FFF2-40B4-BE49-F238E27FC236}">
                    <a16:creationId xmlns:a16="http://schemas.microsoft.com/office/drawing/2014/main" id="{131DFFC4-10C3-3C43-81ED-B6042BFE37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0247" y="8032811"/>
                <a:ext cx="19109" cy="19114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5" name="Freeform 531">
                <a:extLst>
                  <a:ext uri="{FF2B5EF4-FFF2-40B4-BE49-F238E27FC236}">
                    <a16:creationId xmlns:a16="http://schemas.microsoft.com/office/drawing/2014/main" id="{CCB5C771-47FF-D742-A83E-93E7BF8E45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0755" y="6656656"/>
                <a:ext cx="54139" cy="95566"/>
              </a:xfrm>
              <a:custGeom>
                <a:avLst/>
                <a:gdLst>
                  <a:gd name="T0" fmla="*/ 3 w 6"/>
                  <a:gd name="T1" fmla="*/ 8 h 10"/>
                  <a:gd name="T2" fmla="*/ 0 w 6"/>
                  <a:gd name="T3" fmla="*/ 7 h 10"/>
                  <a:gd name="T4" fmla="*/ 4 w 6"/>
                  <a:gd name="T5" fmla="*/ 2 h 10"/>
                  <a:gd name="T6" fmla="*/ 6 w 6"/>
                  <a:gd name="T7" fmla="*/ 4 h 10"/>
                  <a:gd name="T8" fmla="*/ 3 w 6"/>
                  <a:gd name="T9" fmla="*/ 8 h 10"/>
                  <a:gd name="T10" fmla="*/ 3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3" y="8"/>
                    </a:moveTo>
                    <a:cubicBezTo>
                      <a:pt x="2" y="10"/>
                      <a:pt x="0" y="9"/>
                      <a:pt x="0" y="7"/>
                    </a:cubicBezTo>
                    <a:cubicBezTo>
                      <a:pt x="1" y="6"/>
                      <a:pt x="3" y="3"/>
                      <a:pt x="4" y="2"/>
                    </a:cubicBezTo>
                    <a:cubicBezTo>
                      <a:pt x="6" y="0"/>
                      <a:pt x="6" y="3"/>
                      <a:pt x="6" y="4"/>
                    </a:cubicBezTo>
                    <a:cubicBezTo>
                      <a:pt x="6" y="6"/>
                      <a:pt x="3" y="6"/>
                      <a:pt x="3" y="8"/>
                    </a:cubicBezTo>
                    <a:cubicBezTo>
                      <a:pt x="2" y="10"/>
                      <a:pt x="3" y="8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6" name="Freeform 532">
                <a:extLst>
                  <a:ext uri="{FF2B5EF4-FFF2-40B4-BE49-F238E27FC236}">
                    <a16:creationId xmlns:a16="http://schemas.microsoft.com/office/drawing/2014/main" id="{FDED66C7-BA89-4B4C-B6CA-ADDBDA9A9C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234" y="6704440"/>
                <a:ext cx="66879" cy="38227"/>
              </a:xfrm>
              <a:custGeom>
                <a:avLst/>
                <a:gdLst>
                  <a:gd name="T0" fmla="*/ 3 w 7"/>
                  <a:gd name="T1" fmla="*/ 4 h 4"/>
                  <a:gd name="T2" fmla="*/ 5 w 7"/>
                  <a:gd name="T3" fmla="*/ 1 h 4"/>
                  <a:gd name="T4" fmla="*/ 3 w 7"/>
                  <a:gd name="T5" fmla="*/ 4 h 4"/>
                  <a:gd name="T6" fmla="*/ 3 w 7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3" y="4"/>
                    </a:moveTo>
                    <a:cubicBezTo>
                      <a:pt x="0" y="4"/>
                      <a:pt x="3" y="0"/>
                      <a:pt x="5" y="1"/>
                    </a:cubicBezTo>
                    <a:cubicBezTo>
                      <a:pt x="7" y="1"/>
                      <a:pt x="4" y="4"/>
                      <a:pt x="3" y="4"/>
                    </a:cubicBezTo>
                    <a:cubicBezTo>
                      <a:pt x="2" y="4"/>
                      <a:pt x="4" y="4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7" name="Freeform 533">
                <a:extLst>
                  <a:ext uri="{FF2B5EF4-FFF2-40B4-BE49-F238E27FC236}">
                    <a16:creationId xmlns:a16="http://schemas.microsoft.com/office/drawing/2014/main" id="{59BF8CF3-2A46-5049-A88C-D906CE7FF3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1518" y="6666212"/>
                <a:ext cx="140127" cy="66896"/>
              </a:xfrm>
              <a:custGeom>
                <a:avLst/>
                <a:gdLst>
                  <a:gd name="T0" fmla="*/ 11 w 15"/>
                  <a:gd name="T1" fmla="*/ 6 h 7"/>
                  <a:gd name="T2" fmla="*/ 10 w 15"/>
                  <a:gd name="T3" fmla="*/ 5 h 7"/>
                  <a:gd name="T4" fmla="*/ 7 w 15"/>
                  <a:gd name="T5" fmla="*/ 5 h 7"/>
                  <a:gd name="T6" fmla="*/ 3 w 15"/>
                  <a:gd name="T7" fmla="*/ 0 h 7"/>
                  <a:gd name="T8" fmla="*/ 6 w 15"/>
                  <a:gd name="T9" fmla="*/ 2 h 7"/>
                  <a:gd name="T10" fmla="*/ 8 w 15"/>
                  <a:gd name="T11" fmla="*/ 3 h 7"/>
                  <a:gd name="T12" fmla="*/ 15 w 15"/>
                  <a:gd name="T13" fmla="*/ 3 h 7"/>
                  <a:gd name="T14" fmla="*/ 11 w 15"/>
                  <a:gd name="T15" fmla="*/ 6 h 7"/>
                  <a:gd name="T16" fmla="*/ 11 w 15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7">
                    <a:moveTo>
                      <a:pt x="11" y="6"/>
                    </a:moveTo>
                    <a:cubicBezTo>
                      <a:pt x="10" y="6"/>
                      <a:pt x="10" y="6"/>
                      <a:pt x="10" y="5"/>
                    </a:cubicBezTo>
                    <a:cubicBezTo>
                      <a:pt x="10" y="5"/>
                      <a:pt x="8" y="6"/>
                      <a:pt x="7" y="5"/>
                    </a:cubicBezTo>
                    <a:cubicBezTo>
                      <a:pt x="7" y="4"/>
                      <a:pt x="0" y="1"/>
                      <a:pt x="3" y="0"/>
                    </a:cubicBezTo>
                    <a:cubicBezTo>
                      <a:pt x="4" y="0"/>
                      <a:pt x="5" y="2"/>
                      <a:pt x="6" y="2"/>
                    </a:cubicBezTo>
                    <a:cubicBezTo>
                      <a:pt x="7" y="3"/>
                      <a:pt x="7" y="2"/>
                      <a:pt x="8" y="3"/>
                    </a:cubicBezTo>
                    <a:cubicBezTo>
                      <a:pt x="9" y="4"/>
                      <a:pt x="13" y="2"/>
                      <a:pt x="15" y="3"/>
                    </a:cubicBezTo>
                    <a:cubicBezTo>
                      <a:pt x="14" y="3"/>
                      <a:pt x="12" y="6"/>
                      <a:pt x="11" y="6"/>
                    </a:cubicBezTo>
                    <a:cubicBezTo>
                      <a:pt x="9" y="7"/>
                      <a:pt x="12" y="6"/>
                      <a:pt x="1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8" name="Freeform 534">
                <a:extLst>
                  <a:ext uri="{FF2B5EF4-FFF2-40B4-BE49-F238E27FC236}">
                    <a16:creationId xmlns:a16="http://schemas.microsoft.com/office/drawing/2014/main" id="{1C3B2BE7-6F0C-A542-88B9-768F8ED604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00184" y="6481449"/>
                <a:ext cx="146494" cy="73269"/>
              </a:xfrm>
              <a:custGeom>
                <a:avLst/>
                <a:gdLst>
                  <a:gd name="T0" fmla="*/ 13 w 16"/>
                  <a:gd name="T1" fmla="*/ 6 h 8"/>
                  <a:gd name="T2" fmla="*/ 0 w 16"/>
                  <a:gd name="T3" fmla="*/ 2 h 8"/>
                  <a:gd name="T4" fmla="*/ 13 w 16"/>
                  <a:gd name="T5" fmla="*/ 6 h 8"/>
                  <a:gd name="T6" fmla="*/ 13 w 16"/>
                  <a:gd name="T7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13" y="6"/>
                    </a:moveTo>
                    <a:cubicBezTo>
                      <a:pt x="11" y="8"/>
                      <a:pt x="1" y="4"/>
                      <a:pt x="0" y="2"/>
                    </a:cubicBezTo>
                    <a:cubicBezTo>
                      <a:pt x="0" y="0"/>
                      <a:pt x="16" y="4"/>
                      <a:pt x="13" y="6"/>
                    </a:cubicBezTo>
                    <a:cubicBezTo>
                      <a:pt x="12" y="7"/>
                      <a:pt x="14" y="5"/>
                      <a:pt x="1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9" name="Freeform 535">
                <a:extLst>
                  <a:ext uri="{FF2B5EF4-FFF2-40B4-BE49-F238E27FC236}">
                    <a16:creationId xmlns:a16="http://schemas.microsoft.com/office/drawing/2014/main" id="{C92E57FF-6C12-2744-BA41-B942F8B30D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32667" y="6385883"/>
                <a:ext cx="299364" cy="289884"/>
              </a:xfrm>
              <a:custGeom>
                <a:avLst/>
                <a:gdLst>
                  <a:gd name="T0" fmla="*/ 19 w 32"/>
                  <a:gd name="T1" fmla="*/ 1 h 31"/>
                  <a:gd name="T2" fmla="*/ 17 w 32"/>
                  <a:gd name="T3" fmla="*/ 0 h 31"/>
                  <a:gd name="T4" fmla="*/ 14 w 32"/>
                  <a:gd name="T5" fmla="*/ 2 h 31"/>
                  <a:gd name="T6" fmla="*/ 11 w 32"/>
                  <a:gd name="T7" fmla="*/ 5 h 31"/>
                  <a:gd name="T8" fmla="*/ 9 w 32"/>
                  <a:gd name="T9" fmla="*/ 7 h 31"/>
                  <a:gd name="T10" fmla="*/ 7 w 32"/>
                  <a:gd name="T11" fmla="*/ 13 h 31"/>
                  <a:gd name="T12" fmla="*/ 5 w 32"/>
                  <a:gd name="T13" fmla="*/ 17 h 31"/>
                  <a:gd name="T14" fmla="*/ 2 w 32"/>
                  <a:gd name="T15" fmla="*/ 19 h 31"/>
                  <a:gd name="T16" fmla="*/ 4 w 32"/>
                  <a:gd name="T17" fmla="*/ 21 h 31"/>
                  <a:gd name="T18" fmla="*/ 0 w 32"/>
                  <a:gd name="T19" fmla="*/ 25 h 31"/>
                  <a:gd name="T20" fmla="*/ 4 w 32"/>
                  <a:gd name="T21" fmla="*/ 25 h 31"/>
                  <a:gd name="T22" fmla="*/ 10 w 32"/>
                  <a:gd name="T23" fmla="*/ 26 h 31"/>
                  <a:gd name="T24" fmla="*/ 19 w 32"/>
                  <a:gd name="T25" fmla="*/ 27 h 31"/>
                  <a:gd name="T26" fmla="*/ 22 w 32"/>
                  <a:gd name="T27" fmla="*/ 26 h 31"/>
                  <a:gd name="T28" fmla="*/ 19 w 32"/>
                  <a:gd name="T29" fmla="*/ 30 h 31"/>
                  <a:gd name="T30" fmla="*/ 22 w 32"/>
                  <a:gd name="T31" fmla="*/ 28 h 31"/>
                  <a:gd name="T32" fmla="*/ 27 w 32"/>
                  <a:gd name="T33" fmla="*/ 26 h 31"/>
                  <a:gd name="T34" fmla="*/ 32 w 32"/>
                  <a:gd name="T35" fmla="*/ 20 h 31"/>
                  <a:gd name="T36" fmla="*/ 29 w 32"/>
                  <a:gd name="T37" fmla="*/ 20 h 31"/>
                  <a:gd name="T38" fmla="*/ 26 w 32"/>
                  <a:gd name="T39" fmla="*/ 18 h 31"/>
                  <a:gd name="T40" fmla="*/ 29 w 32"/>
                  <a:gd name="T41" fmla="*/ 15 h 31"/>
                  <a:gd name="T42" fmla="*/ 26 w 32"/>
                  <a:gd name="T43" fmla="*/ 15 h 31"/>
                  <a:gd name="T44" fmla="*/ 24 w 32"/>
                  <a:gd name="T45" fmla="*/ 13 h 31"/>
                  <a:gd name="T46" fmla="*/ 21 w 32"/>
                  <a:gd name="T47" fmla="*/ 16 h 31"/>
                  <a:gd name="T48" fmla="*/ 18 w 32"/>
                  <a:gd name="T49" fmla="*/ 13 h 31"/>
                  <a:gd name="T50" fmla="*/ 19 w 32"/>
                  <a:gd name="T51" fmla="*/ 11 h 31"/>
                  <a:gd name="T52" fmla="*/ 16 w 32"/>
                  <a:gd name="T53" fmla="*/ 9 h 31"/>
                  <a:gd name="T54" fmla="*/ 14 w 32"/>
                  <a:gd name="T55" fmla="*/ 12 h 31"/>
                  <a:gd name="T56" fmla="*/ 16 w 32"/>
                  <a:gd name="T57" fmla="*/ 7 h 31"/>
                  <a:gd name="T58" fmla="*/ 18 w 32"/>
                  <a:gd name="T59" fmla="*/ 4 h 31"/>
                  <a:gd name="T60" fmla="*/ 18 w 32"/>
                  <a:gd name="T61" fmla="*/ 2 h 31"/>
                  <a:gd name="T62" fmla="*/ 19 w 32"/>
                  <a:gd name="T63" fmla="*/ 1 h 31"/>
                  <a:gd name="T64" fmla="*/ 19 w 32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1">
                    <a:moveTo>
                      <a:pt x="19" y="1"/>
                    </a:moveTo>
                    <a:cubicBezTo>
                      <a:pt x="20" y="0"/>
                      <a:pt x="17" y="0"/>
                      <a:pt x="17" y="0"/>
                    </a:cubicBezTo>
                    <a:cubicBezTo>
                      <a:pt x="16" y="0"/>
                      <a:pt x="15" y="1"/>
                      <a:pt x="14" y="2"/>
                    </a:cubicBezTo>
                    <a:cubicBezTo>
                      <a:pt x="13" y="3"/>
                      <a:pt x="12" y="4"/>
                      <a:pt x="11" y="5"/>
                    </a:cubicBezTo>
                    <a:cubicBezTo>
                      <a:pt x="11" y="6"/>
                      <a:pt x="10" y="7"/>
                      <a:pt x="9" y="7"/>
                    </a:cubicBezTo>
                    <a:cubicBezTo>
                      <a:pt x="9" y="9"/>
                      <a:pt x="8" y="11"/>
                      <a:pt x="7" y="13"/>
                    </a:cubicBezTo>
                    <a:cubicBezTo>
                      <a:pt x="7" y="15"/>
                      <a:pt x="6" y="16"/>
                      <a:pt x="5" y="17"/>
                    </a:cubicBezTo>
                    <a:cubicBezTo>
                      <a:pt x="4" y="18"/>
                      <a:pt x="2" y="19"/>
                      <a:pt x="2" y="19"/>
                    </a:cubicBezTo>
                    <a:cubicBezTo>
                      <a:pt x="2" y="20"/>
                      <a:pt x="4" y="20"/>
                      <a:pt x="4" y="21"/>
                    </a:cubicBezTo>
                    <a:cubicBezTo>
                      <a:pt x="4" y="22"/>
                      <a:pt x="0" y="24"/>
                      <a:pt x="0" y="25"/>
                    </a:cubicBezTo>
                    <a:cubicBezTo>
                      <a:pt x="0" y="27"/>
                      <a:pt x="3" y="26"/>
                      <a:pt x="4" y="25"/>
                    </a:cubicBezTo>
                    <a:cubicBezTo>
                      <a:pt x="6" y="25"/>
                      <a:pt x="8" y="26"/>
                      <a:pt x="10" y="26"/>
                    </a:cubicBezTo>
                    <a:cubicBezTo>
                      <a:pt x="13" y="27"/>
                      <a:pt x="16" y="26"/>
                      <a:pt x="19" y="27"/>
                    </a:cubicBezTo>
                    <a:cubicBezTo>
                      <a:pt x="19" y="27"/>
                      <a:pt x="22" y="25"/>
                      <a:pt x="22" y="26"/>
                    </a:cubicBezTo>
                    <a:cubicBezTo>
                      <a:pt x="22" y="27"/>
                      <a:pt x="19" y="30"/>
                      <a:pt x="19" y="30"/>
                    </a:cubicBezTo>
                    <a:cubicBezTo>
                      <a:pt x="20" y="31"/>
                      <a:pt x="22" y="28"/>
                      <a:pt x="22" y="28"/>
                    </a:cubicBezTo>
                    <a:cubicBezTo>
                      <a:pt x="24" y="27"/>
                      <a:pt x="26" y="27"/>
                      <a:pt x="27" y="26"/>
                    </a:cubicBezTo>
                    <a:cubicBezTo>
                      <a:pt x="27" y="25"/>
                      <a:pt x="32" y="20"/>
                      <a:pt x="32" y="20"/>
                    </a:cubicBezTo>
                    <a:cubicBezTo>
                      <a:pt x="31" y="19"/>
                      <a:pt x="30" y="20"/>
                      <a:pt x="29" y="20"/>
                    </a:cubicBezTo>
                    <a:cubicBezTo>
                      <a:pt x="29" y="20"/>
                      <a:pt x="26" y="18"/>
                      <a:pt x="26" y="18"/>
                    </a:cubicBezTo>
                    <a:cubicBezTo>
                      <a:pt x="26" y="17"/>
                      <a:pt x="30" y="16"/>
                      <a:pt x="29" y="15"/>
                    </a:cubicBezTo>
                    <a:cubicBezTo>
                      <a:pt x="29" y="14"/>
                      <a:pt x="27" y="15"/>
                      <a:pt x="26" y="15"/>
                    </a:cubicBezTo>
                    <a:cubicBezTo>
                      <a:pt x="25" y="15"/>
                      <a:pt x="25" y="13"/>
                      <a:pt x="24" y="13"/>
                    </a:cubicBezTo>
                    <a:cubicBezTo>
                      <a:pt x="24" y="13"/>
                      <a:pt x="21" y="16"/>
                      <a:pt x="21" y="16"/>
                    </a:cubicBezTo>
                    <a:cubicBezTo>
                      <a:pt x="20" y="14"/>
                      <a:pt x="20" y="14"/>
                      <a:pt x="18" y="13"/>
                    </a:cubicBezTo>
                    <a:cubicBezTo>
                      <a:pt x="16" y="12"/>
                      <a:pt x="19" y="12"/>
                      <a:pt x="19" y="11"/>
                    </a:cubicBezTo>
                    <a:cubicBezTo>
                      <a:pt x="19" y="11"/>
                      <a:pt x="17" y="9"/>
                      <a:pt x="16" y="9"/>
                    </a:cubicBezTo>
                    <a:cubicBezTo>
                      <a:pt x="16" y="10"/>
                      <a:pt x="14" y="13"/>
                      <a:pt x="14" y="12"/>
                    </a:cubicBezTo>
                    <a:cubicBezTo>
                      <a:pt x="12" y="11"/>
                      <a:pt x="15" y="7"/>
                      <a:pt x="16" y="7"/>
                    </a:cubicBezTo>
                    <a:cubicBezTo>
                      <a:pt x="17" y="6"/>
                      <a:pt x="17" y="5"/>
                      <a:pt x="18" y="4"/>
                    </a:cubicBezTo>
                    <a:cubicBezTo>
                      <a:pt x="18" y="3"/>
                      <a:pt x="18" y="2"/>
                      <a:pt x="18" y="2"/>
                    </a:cubicBezTo>
                    <a:cubicBezTo>
                      <a:pt x="18" y="2"/>
                      <a:pt x="19" y="1"/>
                      <a:pt x="19" y="1"/>
                    </a:cubicBezTo>
                    <a:cubicBezTo>
                      <a:pt x="20" y="0"/>
                      <a:pt x="19" y="1"/>
                      <a:pt x="1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0" name="Freeform 536">
                <a:extLst>
                  <a:ext uri="{FF2B5EF4-FFF2-40B4-BE49-F238E27FC236}">
                    <a16:creationId xmlns:a16="http://schemas.microsoft.com/office/drawing/2014/main" id="{98304CFC-47C7-CE43-85DE-2FE93D186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74706" y="6592943"/>
                <a:ext cx="76432" cy="92380"/>
              </a:xfrm>
              <a:custGeom>
                <a:avLst/>
                <a:gdLst>
                  <a:gd name="T0" fmla="*/ 6 w 8"/>
                  <a:gd name="T1" fmla="*/ 1 h 10"/>
                  <a:gd name="T2" fmla="*/ 1 w 8"/>
                  <a:gd name="T3" fmla="*/ 9 h 10"/>
                  <a:gd name="T4" fmla="*/ 4 w 8"/>
                  <a:gd name="T5" fmla="*/ 7 h 10"/>
                  <a:gd name="T6" fmla="*/ 3 w 8"/>
                  <a:gd name="T7" fmla="*/ 10 h 10"/>
                  <a:gd name="T8" fmla="*/ 6 w 8"/>
                  <a:gd name="T9" fmla="*/ 8 h 10"/>
                  <a:gd name="T10" fmla="*/ 8 w 8"/>
                  <a:gd name="T11" fmla="*/ 4 h 10"/>
                  <a:gd name="T12" fmla="*/ 5 w 8"/>
                  <a:gd name="T13" fmla="*/ 4 h 10"/>
                  <a:gd name="T14" fmla="*/ 6 w 8"/>
                  <a:gd name="T15" fmla="*/ 1 h 10"/>
                  <a:gd name="T16" fmla="*/ 6 w 8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0">
                    <a:moveTo>
                      <a:pt x="6" y="1"/>
                    </a:moveTo>
                    <a:cubicBezTo>
                      <a:pt x="5" y="2"/>
                      <a:pt x="0" y="6"/>
                      <a:pt x="1" y="9"/>
                    </a:cubicBezTo>
                    <a:cubicBezTo>
                      <a:pt x="1" y="9"/>
                      <a:pt x="3" y="6"/>
                      <a:pt x="4" y="7"/>
                    </a:cubicBezTo>
                    <a:cubicBezTo>
                      <a:pt x="4" y="7"/>
                      <a:pt x="3" y="10"/>
                      <a:pt x="3" y="10"/>
                    </a:cubicBezTo>
                    <a:cubicBezTo>
                      <a:pt x="4" y="10"/>
                      <a:pt x="6" y="9"/>
                      <a:pt x="6" y="8"/>
                    </a:cubicBezTo>
                    <a:cubicBezTo>
                      <a:pt x="6" y="7"/>
                      <a:pt x="7" y="6"/>
                      <a:pt x="8" y="4"/>
                    </a:cubicBezTo>
                    <a:cubicBezTo>
                      <a:pt x="8" y="2"/>
                      <a:pt x="6" y="4"/>
                      <a:pt x="5" y="4"/>
                    </a:cubicBezTo>
                    <a:cubicBezTo>
                      <a:pt x="6" y="4"/>
                      <a:pt x="6" y="0"/>
                      <a:pt x="6" y="1"/>
                    </a:cubicBezTo>
                    <a:cubicBezTo>
                      <a:pt x="5" y="1"/>
                      <a:pt x="7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1" name="Freeform 537">
                <a:extLst>
                  <a:ext uri="{FF2B5EF4-FFF2-40B4-BE49-F238E27FC236}">
                    <a16:creationId xmlns:a16="http://schemas.microsoft.com/office/drawing/2014/main" id="{7121B0AA-E767-D54D-9570-DEED7F934D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52415" y="5694619"/>
                <a:ext cx="28662" cy="54153"/>
              </a:xfrm>
              <a:custGeom>
                <a:avLst/>
                <a:gdLst>
                  <a:gd name="T0" fmla="*/ 3 w 3"/>
                  <a:gd name="T1" fmla="*/ 4 h 6"/>
                  <a:gd name="T2" fmla="*/ 1 w 3"/>
                  <a:gd name="T3" fmla="*/ 1 h 6"/>
                  <a:gd name="T4" fmla="*/ 1 w 3"/>
                  <a:gd name="T5" fmla="*/ 2 h 6"/>
                  <a:gd name="T6" fmla="*/ 0 w 3"/>
                  <a:gd name="T7" fmla="*/ 2 h 6"/>
                  <a:gd name="T8" fmla="*/ 3 w 3"/>
                  <a:gd name="T9" fmla="*/ 4 h 6"/>
                  <a:gd name="T10" fmla="*/ 3 w 3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cubicBezTo>
                      <a:pt x="3" y="3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3" y="6"/>
                      <a:pt x="3" y="4"/>
                    </a:cubicBezTo>
                    <a:cubicBezTo>
                      <a:pt x="3" y="3"/>
                      <a:pt x="3" y="6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2" name="Freeform 538">
                <a:extLst>
                  <a:ext uri="{FF2B5EF4-FFF2-40B4-BE49-F238E27FC236}">
                    <a16:creationId xmlns:a16="http://schemas.microsoft.com/office/drawing/2014/main" id="{7502A2B8-F435-1D40-8BCB-D14F6D931B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2288" y="5787002"/>
                <a:ext cx="28662" cy="28669"/>
              </a:xfrm>
              <a:custGeom>
                <a:avLst/>
                <a:gdLst>
                  <a:gd name="T0" fmla="*/ 2 w 3"/>
                  <a:gd name="T1" fmla="*/ 1 h 3"/>
                  <a:gd name="T2" fmla="*/ 0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1" y="3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3" name="Freeform 539">
                <a:extLst>
                  <a:ext uri="{FF2B5EF4-FFF2-40B4-BE49-F238E27FC236}">
                    <a16:creationId xmlns:a16="http://schemas.microsoft.com/office/drawing/2014/main" id="{C543D028-96AC-9E4A-B944-1B72D70239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8973" y="6283947"/>
                <a:ext cx="63695" cy="38227"/>
              </a:xfrm>
              <a:custGeom>
                <a:avLst/>
                <a:gdLst>
                  <a:gd name="T0" fmla="*/ 7 w 7"/>
                  <a:gd name="T1" fmla="*/ 3 h 4"/>
                  <a:gd name="T2" fmla="*/ 1 w 7"/>
                  <a:gd name="T3" fmla="*/ 1 h 4"/>
                  <a:gd name="T4" fmla="*/ 7 w 7"/>
                  <a:gd name="T5" fmla="*/ 3 h 4"/>
                  <a:gd name="T6" fmla="*/ 7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3"/>
                    </a:moveTo>
                    <a:cubicBezTo>
                      <a:pt x="7" y="0"/>
                      <a:pt x="3" y="0"/>
                      <a:pt x="1" y="1"/>
                    </a:cubicBezTo>
                    <a:cubicBezTo>
                      <a:pt x="0" y="1"/>
                      <a:pt x="7" y="4"/>
                      <a:pt x="7" y="3"/>
                    </a:cubicBezTo>
                    <a:cubicBezTo>
                      <a:pt x="7" y="0"/>
                      <a:pt x="7" y="4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4" name="Freeform 540">
                <a:extLst>
                  <a:ext uri="{FF2B5EF4-FFF2-40B4-BE49-F238E27FC236}">
                    <a16:creationId xmlns:a16="http://schemas.microsoft.com/office/drawing/2014/main" id="{ED8047E4-BD93-C544-95F1-6C521D66CE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0882" y="6057774"/>
                <a:ext cx="57323" cy="57338"/>
              </a:xfrm>
              <a:custGeom>
                <a:avLst/>
                <a:gdLst>
                  <a:gd name="T0" fmla="*/ 3 w 6"/>
                  <a:gd name="T1" fmla="*/ 5 h 6"/>
                  <a:gd name="T2" fmla="*/ 0 w 6"/>
                  <a:gd name="T3" fmla="*/ 3 h 6"/>
                  <a:gd name="T4" fmla="*/ 4 w 6"/>
                  <a:gd name="T5" fmla="*/ 2 h 6"/>
                  <a:gd name="T6" fmla="*/ 3 w 6"/>
                  <a:gd name="T7" fmla="*/ 5 h 6"/>
                  <a:gd name="T8" fmla="*/ 3 w 6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5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1" y="3"/>
                      <a:pt x="3" y="0"/>
                      <a:pt x="4" y="2"/>
                    </a:cubicBezTo>
                    <a:cubicBezTo>
                      <a:pt x="6" y="3"/>
                      <a:pt x="5" y="6"/>
                      <a:pt x="3" y="5"/>
                    </a:cubicBezTo>
                    <a:cubicBezTo>
                      <a:pt x="2" y="4"/>
                      <a:pt x="4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5" name="Freeform 541">
                <a:extLst>
                  <a:ext uri="{FF2B5EF4-FFF2-40B4-BE49-F238E27FC236}">
                    <a16:creationId xmlns:a16="http://schemas.microsoft.com/office/drawing/2014/main" id="{E3EF1871-A79F-4748-B4EC-DA6009C184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2221" y="5656392"/>
                <a:ext cx="57323" cy="66896"/>
              </a:xfrm>
              <a:custGeom>
                <a:avLst/>
                <a:gdLst>
                  <a:gd name="T0" fmla="*/ 3 w 6"/>
                  <a:gd name="T1" fmla="*/ 6 h 7"/>
                  <a:gd name="T2" fmla="*/ 4 w 6"/>
                  <a:gd name="T3" fmla="*/ 1 h 7"/>
                  <a:gd name="T4" fmla="*/ 3 w 6"/>
                  <a:gd name="T5" fmla="*/ 6 h 7"/>
                  <a:gd name="T6" fmla="*/ 3 w 6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3" y="6"/>
                    </a:moveTo>
                    <a:cubicBezTo>
                      <a:pt x="0" y="7"/>
                      <a:pt x="1" y="0"/>
                      <a:pt x="4" y="1"/>
                    </a:cubicBezTo>
                    <a:cubicBezTo>
                      <a:pt x="6" y="1"/>
                      <a:pt x="5" y="6"/>
                      <a:pt x="3" y="6"/>
                    </a:cubicBezTo>
                    <a:cubicBezTo>
                      <a:pt x="2" y="6"/>
                      <a:pt x="6" y="6"/>
                      <a:pt x="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6" name="Freeform 542">
                <a:extLst>
                  <a:ext uri="{FF2B5EF4-FFF2-40B4-BE49-F238E27FC236}">
                    <a16:creationId xmlns:a16="http://schemas.microsoft.com/office/drawing/2014/main" id="{DD21D79E-FAC5-EB4C-93A7-DDB7BDDB86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2985" y="5618166"/>
                <a:ext cx="111465" cy="57338"/>
              </a:xfrm>
              <a:custGeom>
                <a:avLst/>
                <a:gdLst>
                  <a:gd name="T0" fmla="*/ 4 w 12"/>
                  <a:gd name="T1" fmla="*/ 6 h 6"/>
                  <a:gd name="T2" fmla="*/ 1 w 12"/>
                  <a:gd name="T3" fmla="*/ 3 h 6"/>
                  <a:gd name="T4" fmla="*/ 8 w 12"/>
                  <a:gd name="T5" fmla="*/ 0 h 6"/>
                  <a:gd name="T6" fmla="*/ 4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4" y="6"/>
                    </a:moveTo>
                    <a:cubicBezTo>
                      <a:pt x="2" y="6"/>
                      <a:pt x="0" y="5"/>
                      <a:pt x="1" y="3"/>
                    </a:cubicBezTo>
                    <a:cubicBezTo>
                      <a:pt x="2" y="1"/>
                      <a:pt x="5" y="1"/>
                      <a:pt x="8" y="0"/>
                    </a:cubicBezTo>
                    <a:cubicBezTo>
                      <a:pt x="12" y="0"/>
                      <a:pt x="6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7" name="Freeform 543">
                <a:extLst>
                  <a:ext uri="{FF2B5EF4-FFF2-40B4-BE49-F238E27FC236}">
                    <a16:creationId xmlns:a16="http://schemas.microsoft.com/office/drawing/2014/main" id="{01B7FD36-1129-7548-8A85-EFACB06504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18653" y="5583125"/>
                <a:ext cx="63695" cy="25484"/>
              </a:xfrm>
              <a:custGeom>
                <a:avLst/>
                <a:gdLst>
                  <a:gd name="T0" fmla="*/ 5 w 7"/>
                  <a:gd name="T1" fmla="*/ 3 h 3"/>
                  <a:gd name="T2" fmla="*/ 3 w 7"/>
                  <a:gd name="T3" fmla="*/ 0 h 3"/>
                  <a:gd name="T4" fmla="*/ 7 w 7"/>
                  <a:gd name="T5" fmla="*/ 1 h 3"/>
                  <a:gd name="T6" fmla="*/ 5 w 7"/>
                  <a:gd name="T7" fmla="*/ 3 h 3"/>
                  <a:gd name="T8" fmla="*/ 5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cubicBezTo>
                      <a:pt x="4" y="3"/>
                      <a:pt x="0" y="0"/>
                      <a:pt x="3" y="0"/>
                    </a:cubicBezTo>
                    <a:cubicBezTo>
                      <a:pt x="4" y="0"/>
                      <a:pt x="6" y="0"/>
                      <a:pt x="7" y="1"/>
                    </a:cubicBezTo>
                    <a:cubicBezTo>
                      <a:pt x="7" y="1"/>
                      <a:pt x="6" y="3"/>
                      <a:pt x="5" y="3"/>
                    </a:cubicBezTo>
                    <a:cubicBezTo>
                      <a:pt x="4" y="3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8" name="Freeform 544">
                <a:extLst>
                  <a:ext uri="{FF2B5EF4-FFF2-40B4-BE49-F238E27FC236}">
                    <a16:creationId xmlns:a16="http://schemas.microsoft.com/office/drawing/2014/main" id="{D50CD451-7276-1140-809E-9AE03E6ACE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3748" y="5395178"/>
                <a:ext cx="318472" cy="222990"/>
              </a:xfrm>
              <a:custGeom>
                <a:avLst/>
                <a:gdLst>
                  <a:gd name="T0" fmla="*/ 31 w 34"/>
                  <a:gd name="T1" fmla="*/ 21 h 24"/>
                  <a:gd name="T2" fmla="*/ 25 w 34"/>
                  <a:gd name="T3" fmla="*/ 18 h 24"/>
                  <a:gd name="T4" fmla="*/ 24 w 34"/>
                  <a:gd name="T5" fmla="*/ 16 h 24"/>
                  <a:gd name="T6" fmla="*/ 22 w 34"/>
                  <a:gd name="T7" fmla="*/ 17 h 24"/>
                  <a:gd name="T8" fmla="*/ 18 w 34"/>
                  <a:gd name="T9" fmla="*/ 16 h 24"/>
                  <a:gd name="T10" fmla="*/ 16 w 34"/>
                  <a:gd name="T11" fmla="*/ 19 h 24"/>
                  <a:gd name="T12" fmla="*/ 11 w 34"/>
                  <a:gd name="T13" fmla="*/ 23 h 24"/>
                  <a:gd name="T14" fmla="*/ 8 w 34"/>
                  <a:gd name="T15" fmla="*/ 19 h 24"/>
                  <a:gd name="T16" fmla="*/ 2 w 34"/>
                  <a:gd name="T17" fmla="*/ 19 h 24"/>
                  <a:gd name="T18" fmla="*/ 4 w 34"/>
                  <a:gd name="T19" fmla="*/ 16 h 24"/>
                  <a:gd name="T20" fmla="*/ 5 w 34"/>
                  <a:gd name="T21" fmla="*/ 10 h 24"/>
                  <a:gd name="T22" fmla="*/ 6 w 34"/>
                  <a:gd name="T23" fmla="*/ 3 h 24"/>
                  <a:gd name="T24" fmla="*/ 11 w 34"/>
                  <a:gd name="T25" fmla="*/ 3 h 24"/>
                  <a:gd name="T26" fmla="*/ 12 w 34"/>
                  <a:gd name="T27" fmla="*/ 5 h 24"/>
                  <a:gd name="T28" fmla="*/ 14 w 34"/>
                  <a:gd name="T29" fmla="*/ 4 h 24"/>
                  <a:gd name="T30" fmla="*/ 17 w 34"/>
                  <a:gd name="T31" fmla="*/ 6 h 24"/>
                  <a:gd name="T32" fmla="*/ 20 w 34"/>
                  <a:gd name="T33" fmla="*/ 7 h 24"/>
                  <a:gd name="T34" fmla="*/ 25 w 34"/>
                  <a:gd name="T35" fmla="*/ 10 h 24"/>
                  <a:gd name="T36" fmla="*/ 28 w 34"/>
                  <a:gd name="T37" fmla="*/ 15 h 24"/>
                  <a:gd name="T38" fmla="*/ 30 w 34"/>
                  <a:gd name="T39" fmla="*/ 15 h 24"/>
                  <a:gd name="T40" fmla="*/ 33 w 34"/>
                  <a:gd name="T41" fmla="*/ 17 h 24"/>
                  <a:gd name="T42" fmla="*/ 34 w 34"/>
                  <a:gd name="T43" fmla="*/ 18 h 24"/>
                  <a:gd name="T44" fmla="*/ 31 w 34"/>
                  <a:gd name="T45" fmla="*/ 21 h 24"/>
                  <a:gd name="T46" fmla="*/ 31 w 34"/>
                  <a:gd name="T47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24">
                    <a:moveTo>
                      <a:pt x="31" y="21"/>
                    </a:moveTo>
                    <a:cubicBezTo>
                      <a:pt x="30" y="20"/>
                      <a:pt x="27" y="19"/>
                      <a:pt x="25" y="18"/>
                    </a:cubicBezTo>
                    <a:cubicBezTo>
                      <a:pt x="24" y="18"/>
                      <a:pt x="25" y="17"/>
                      <a:pt x="24" y="16"/>
                    </a:cubicBezTo>
                    <a:cubicBezTo>
                      <a:pt x="24" y="16"/>
                      <a:pt x="22" y="17"/>
                      <a:pt x="22" y="17"/>
                    </a:cubicBezTo>
                    <a:cubicBezTo>
                      <a:pt x="20" y="17"/>
                      <a:pt x="20" y="15"/>
                      <a:pt x="18" y="16"/>
                    </a:cubicBezTo>
                    <a:cubicBezTo>
                      <a:pt x="18" y="17"/>
                      <a:pt x="17" y="18"/>
                      <a:pt x="16" y="19"/>
                    </a:cubicBezTo>
                    <a:cubicBezTo>
                      <a:pt x="14" y="20"/>
                      <a:pt x="13" y="22"/>
                      <a:pt x="11" y="23"/>
                    </a:cubicBezTo>
                    <a:cubicBezTo>
                      <a:pt x="8" y="24"/>
                      <a:pt x="10" y="20"/>
                      <a:pt x="8" y="19"/>
                    </a:cubicBezTo>
                    <a:cubicBezTo>
                      <a:pt x="8" y="18"/>
                      <a:pt x="3" y="19"/>
                      <a:pt x="2" y="19"/>
                    </a:cubicBezTo>
                    <a:cubicBezTo>
                      <a:pt x="0" y="19"/>
                      <a:pt x="4" y="16"/>
                      <a:pt x="4" y="16"/>
                    </a:cubicBezTo>
                    <a:cubicBezTo>
                      <a:pt x="6" y="14"/>
                      <a:pt x="5" y="12"/>
                      <a:pt x="5" y="10"/>
                    </a:cubicBezTo>
                    <a:cubicBezTo>
                      <a:pt x="5" y="8"/>
                      <a:pt x="5" y="5"/>
                      <a:pt x="6" y="3"/>
                    </a:cubicBezTo>
                    <a:cubicBezTo>
                      <a:pt x="7" y="0"/>
                      <a:pt x="10" y="0"/>
                      <a:pt x="11" y="3"/>
                    </a:cubicBezTo>
                    <a:cubicBezTo>
                      <a:pt x="11" y="4"/>
                      <a:pt x="11" y="6"/>
                      <a:pt x="12" y="5"/>
                    </a:cubicBezTo>
                    <a:cubicBezTo>
                      <a:pt x="13" y="5"/>
                      <a:pt x="13" y="4"/>
                      <a:pt x="14" y="4"/>
                    </a:cubicBezTo>
                    <a:cubicBezTo>
                      <a:pt x="15" y="5"/>
                      <a:pt x="16" y="6"/>
                      <a:pt x="17" y="6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1" y="8"/>
                      <a:pt x="23" y="9"/>
                      <a:pt x="25" y="10"/>
                    </a:cubicBezTo>
                    <a:cubicBezTo>
                      <a:pt x="28" y="11"/>
                      <a:pt x="28" y="12"/>
                      <a:pt x="28" y="15"/>
                    </a:cubicBezTo>
                    <a:cubicBezTo>
                      <a:pt x="28" y="16"/>
                      <a:pt x="30" y="16"/>
                      <a:pt x="30" y="15"/>
                    </a:cubicBezTo>
                    <a:cubicBezTo>
                      <a:pt x="32" y="15"/>
                      <a:pt x="32" y="16"/>
                      <a:pt x="33" y="17"/>
                    </a:cubicBezTo>
                    <a:cubicBezTo>
                      <a:pt x="34" y="17"/>
                      <a:pt x="34" y="17"/>
                      <a:pt x="34" y="18"/>
                    </a:cubicBezTo>
                    <a:cubicBezTo>
                      <a:pt x="33" y="19"/>
                      <a:pt x="33" y="21"/>
                      <a:pt x="31" y="21"/>
                    </a:cubicBezTo>
                    <a:cubicBezTo>
                      <a:pt x="30" y="20"/>
                      <a:pt x="33" y="21"/>
                      <a:pt x="31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9" name="Freeform 545">
                <a:extLst>
                  <a:ext uri="{FF2B5EF4-FFF2-40B4-BE49-F238E27FC236}">
                    <a16:creationId xmlns:a16="http://schemas.microsoft.com/office/drawing/2014/main" id="{FC6770B5-8331-D243-8E4C-A61846223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7956" y="5376063"/>
                <a:ext cx="63695" cy="47785"/>
              </a:xfrm>
              <a:custGeom>
                <a:avLst/>
                <a:gdLst>
                  <a:gd name="T0" fmla="*/ 5 w 7"/>
                  <a:gd name="T1" fmla="*/ 4 h 5"/>
                  <a:gd name="T2" fmla="*/ 1 w 7"/>
                  <a:gd name="T3" fmla="*/ 0 h 5"/>
                  <a:gd name="T4" fmla="*/ 5 w 7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3" y="5"/>
                      <a:pt x="0" y="0"/>
                      <a:pt x="1" y="0"/>
                    </a:cubicBezTo>
                    <a:cubicBezTo>
                      <a:pt x="2" y="1"/>
                      <a:pt x="7" y="3"/>
                      <a:pt x="5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0" name="Freeform 546">
                <a:extLst>
                  <a:ext uri="{FF2B5EF4-FFF2-40B4-BE49-F238E27FC236}">
                    <a16:creationId xmlns:a16="http://schemas.microsoft.com/office/drawing/2014/main" id="{767C584B-BAE3-F540-AF50-87DD0B09D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8844" y="5385621"/>
                <a:ext cx="35033" cy="47785"/>
              </a:xfrm>
              <a:custGeom>
                <a:avLst/>
                <a:gdLst>
                  <a:gd name="T0" fmla="*/ 3 w 4"/>
                  <a:gd name="T1" fmla="*/ 4 h 5"/>
                  <a:gd name="T2" fmla="*/ 0 w 4"/>
                  <a:gd name="T3" fmla="*/ 1 h 5"/>
                  <a:gd name="T4" fmla="*/ 3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3" y="4"/>
                    </a:moveTo>
                    <a:cubicBezTo>
                      <a:pt x="1" y="5"/>
                      <a:pt x="0" y="2"/>
                      <a:pt x="0" y="1"/>
                    </a:cubicBezTo>
                    <a:cubicBezTo>
                      <a:pt x="1" y="0"/>
                      <a:pt x="4" y="3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1" name="Freeform 547">
                <a:extLst>
                  <a:ext uri="{FF2B5EF4-FFF2-40B4-BE49-F238E27FC236}">
                    <a16:creationId xmlns:a16="http://schemas.microsoft.com/office/drawing/2014/main" id="{92E7E1F3-110C-E14C-A260-7567AFD070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2856" y="5207233"/>
                <a:ext cx="28662" cy="57338"/>
              </a:xfrm>
              <a:custGeom>
                <a:avLst/>
                <a:gdLst>
                  <a:gd name="T0" fmla="*/ 3 w 3"/>
                  <a:gd name="T1" fmla="*/ 5 h 6"/>
                  <a:gd name="T2" fmla="*/ 3 w 3"/>
                  <a:gd name="T3" fmla="*/ 2 h 6"/>
                  <a:gd name="T4" fmla="*/ 1 w 3"/>
                  <a:gd name="T5" fmla="*/ 1 h 6"/>
                  <a:gd name="T6" fmla="*/ 1 w 3"/>
                  <a:gd name="T7" fmla="*/ 4 h 6"/>
                  <a:gd name="T8" fmla="*/ 3 w 3"/>
                  <a:gd name="T9" fmla="*/ 5 h 6"/>
                  <a:gd name="T10" fmla="*/ 3 w 3"/>
                  <a:gd name="T1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5"/>
                    </a:moveTo>
                    <a:cubicBezTo>
                      <a:pt x="3" y="4"/>
                      <a:pt x="3" y="3"/>
                      <a:pt x="3" y="2"/>
                    </a:cubicBezTo>
                    <a:cubicBezTo>
                      <a:pt x="3" y="2"/>
                      <a:pt x="1" y="0"/>
                      <a:pt x="1" y="1"/>
                    </a:cubicBezTo>
                    <a:cubicBezTo>
                      <a:pt x="1" y="2"/>
                      <a:pt x="0" y="4"/>
                      <a:pt x="1" y="4"/>
                    </a:cubicBezTo>
                    <a:cubicBezTo>
                      <a:pt x="1" y="5"/>
                      <a:pt x="2" y="6"/>
                      <a:pt x="3" y="5"/>
                    </a:cubicBezTo>
                    <a:cubicBezTo>
                      <a:pt x="3" y="4"/>
                      <a:pt x="2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2" name="Freeform 548">
                <a:extLst>
                  <a:ext uri="{FF2B5EF4-FFF2-40B4-BE49-F238E27FC236}">
                    <a16:creationId xmlns:a16="http://schemas.microsoft.com/office/drawing/2014/main" id="{02F9886E-0F93-514A-89DA-9B16F86C62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2730" y="4719845"/>
                <a:ext cx="1343950" cy="984332"/>
              </a:xfrm>
              <a:custGeom>
                <a:avLst/>
                <a:gdLst>
                  <a:gd name="T0" fmla="*/ 63 w 144"/>
                  <a:gd name="T1" fmla="*/ 86 h 105"/>
                  <a:gd name="T2" fmla="*/ 81 w 144"/>
                  <a:gd name="T3" fmla="*/ 76 h 105"/>
                  <a:gd name="T4" fmla="*/ 91 w 144"/>
                  <a:gd name="T5" fmla="*/ 67 h 105"/>
                  <a:gd name="T6" fmla="*/ 103 w 144"/>
                  <a:gd name="T7" fmla="*/ 68 h 105"/>
                  <a:gd name="T8" fmla="*/ 87 w 144"/>
                  <a:gd name="T9" fmla="*/ 66 h 105"/>
                  <a:gd name="T10" fmla="*/ 80 w 144"/>
                  <a:gd name="T11" fmla="*/ 48 h 105"/>
                  <a:gd name="T12" fmla="*/ 67 w 144"/>
                  <a:gd name="T13" fmla="*/ 49 h 105"/>
                  <a:gd name="T14" fmla="*/ 64 w 144"/>
                  <a:gd name="T15" fmla="*/ 40 h 105"/>
                  <a:gd name="T16" fmla="*/ 54 w 144"/>
                  <a:gd name="T17" fmla="*/ 32 h 105"/>
                  <a:gd name="T18" fmla="*/ 53 w 144"/>
                  <a:gd name="T19" fmla="*/ 38 h 105"/>
                  <a:gd name="T20" fmla="*/ 52 w 144"/>
                  <a:gd name="T21" fmla="*/ 39 h 105"/>
                  <a:gd name="T22" fmla="*/ 37 w 144"/>
                  <a:gd name="T23" fmla="*/ 38 h 105"/>
                  <a:gd name="T24" fmla="*/ 5 w 144"/>
                  <a:gd name="T25" fmla="*/ 32 h 105"/>
                  <a:gd name="T26" fmla="*/ 8 w 144"/>
                  <a:gd name="T27" fmla="*/ 26 h 105"/>
                  <a:gd name="T28" fmla="*/ 16 w 144"/>
                  <a:gd name="T29" fmla="*/ 2 h 105"/>
                  <a:gd name="T30" fmla="*/ 18 w 144"/>
                  <a:gd name="T31" fmla="*/ 18 h 105"/>
                  <a:gd name="T32" fmla="*/ 26 w 144"/>
                  <a:gd name="T33" fmla="*/ 29 h 105"/>
                  <a:gd name="T34" fmla="*/ 20 w 144"/>
                  <a:gd name="T35" fmla="*/ 19 h 105"/>
                  <a:gd name="T36" fmla="*/ 22 w 144"/>
                  <a:gd name="T37" fmla="*/ 13 h 105"/>
                  <a:gd name="T38" fmla="*/ 25 w 144"/>
                  <a:gd name="T39" fmla="*/ 7 h 105"/>
                  <a:gd name="T40" fmla="*/ 34 w 144"/>
                  <a:gd name="T41" fmla="*/ 3 h 105"/>
                  <a:gd name="T42" fmla="*/ 43 w 144"/>
                  <a:gd name="T43" fmla="*/ 16 h 105"/>
                  <a:gd name="T44" fmla="*/ 52 w 144"/>
                  <a:gd name="T45" fmla="*/ 16 h 105"/>
                  <a:gd name="T46" fmla="*/ 54 w 144"/>
                  <a:gd name="T47" fmla="*/ 15 h 105"/>
                  <a:gd name="T48" fmla="*/ 66 w 144"/>
                  <a:gd name="T49" fmla="*/ 13 h 105"/>
                  <a:gd name="T50" fmla="*/ 70 w 144"/>
                  <a:gd name="T51" fmla="*/ 21 h 105"/>
                  <a:gd name="T52" fmla="*/ 76 w 144"/>
                  <a:gd name="T53" fmla="*/ 22 h 105"/>
                  <a:gd name="T54" fmla="*/ 81 w 144"/>
                  <a:gd name="T55" fmla="*/ 23 h 105"/>
                  <a:gd name="T56" fmla="*/ 86 w 144"/>
                  <a:gd name="T57" fmla="*/ 23 h 105"/>
                  <a:gd name="T58" fmla="*/ 92 w 144"/>
                  <a:gd name="T59" fmla="*/ 28 h 105"/>
                  <a:gd name="T60" fmla="*/ 94 w 144"/>
                  <a:gd name="T61" fmla="*/ 31 h 105"/>
                  <a:gd name="T62" fmla="*/ 100 w 144"/>
                  <a:gd name="T63" fmla="*/ 29 h 105"/>
                  <a:gd name="T64" fmla="*/ 99 w 144"/>
                  <a:gd name="T65" fmla="*/ 38 h 105"/>
                  <a:gd name="T66" fmla="*/ 104 w 144"/>
                  <a:gd name="T67" fmla="*/ 38 h 105"/>
                  <a:gd name="T68" fmla="*/ 109 w 144"/>
                  <a:gd name="T69" fmla="*/ 40 h 105"/>
                  <a:gd name="T70" fmla="*/ 106 w 144"/>
                  <a:gd name="T71" fmla="*/ 45 h 105"/>
                  <a:gd name="T72" fmla="*/ 118 w 144"/>
                  <a:gd name="T73" fmla="*/ 54 h 105"/>
                  <a:gd name="T74" fmla="*/ 124 w 144"/>
                  <a:gd name="T75" fmla="*/ 55 h 105"/>
                  <a:gd name="T76" fmla="*/ 128 w 144"/>
                  <a:gd name="T77" fmla="*/ 60 h 105"/>
                  <a:gd name="T78" fmla="*/ 141 w 144"/>
                  <a:gd name="T79" fmla="*/ 64 h 105"/>
                  <a:gd name="T80" fmla="*/ 139 w 144"/>
                  <a:gd name="T81" fmla="*/ 69 h 105"/>
                  <a:gd name="T82" fmla="*/ 133 w 144"/>
                  <a:gd name="T83" fmla="*/ 73 h 105"/>
                  <a:gd name="T84" fmla="*/ 128 w 144"/>
                  <a:gd name="T85" fmla="*/ 77 h 105"/>
                  <a:gd name="T86" fmla="*/ 125 w 144"/>
                  <a:gd name="T87" fmla="*/ 74 h 105"/>
                  <a:gd name="T88" fmla="*/ 120 w 144"/>
                  <a:gd name="T89" fmla="*/ 72 h 105"/>
                  <a:gd name="T90" fmla="*/ 113 w 144"/>
                  <a:gd name="T91" fmla="*/ 67 h 105"/>
                  <a:gd name="T92" fmla="*/ 108 w 144"/>
                  <a:gd name="T93" fmla="*/ 70 h 105"/>
                  <a:gd name="T94" fmla="*/ 118 w 144"/>
                  <a:gd name="T95" fmla="*/ 80 h 105"/>
                  <a:gd name="T96" fmla="*/ 123 w 144"/>
                  <a:gd name="T97" fmla="*/ 82 h 105"/>
                  <a:gd name="T98" fmla="*/ 128 w 144"/>
                  <a:gd name="T99" fmla="*/ 93 h 105"/>
                  <a:gd name="T100" fmla="*/ 126 w 144"/>
                  <a:gd name="T101" fmla="*/ 95 h 105"/>
                  <a:gd name="T102" fmla="*/ 118 w 144"/>
                  <a:gd name="T103" fmla="*/ 96 h 105"/>
                  <a:gd name="T104" fmla="*/ 110 w 144"/>
                  <a:gd name="T105" fmla="*/ 93 h 105"/>
                  <a:gd name="T106" fmla="*/ 109 w 144"/>
                  <a:gd name="T107" fmla="*/ 94 h 105"/>
                  <a:gd name="T108" fmla="*/ 103 w 144"/>
                  <a:gd name="T109" fmla="*/ 99 h 105"/>
                  <a:gd name="T110" fmla="*/ 91 w 144"/>
                  <a:gd name="T111" fmla="*/ 90 h 105"/>
                  <a:gd name="T112" fmla="*/ 77 w 144"/>
                  <a:gd name="T113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105">
                    <a:moveTo>
                      <a:pt x="77" y="83"/>
                    </a:moveTo>
                    <a:cubicBezTo>
                      <a:pt x="76" y="86"/>
                      <a:pt x="74" y="83"/>
                      <a:pt x="71" y="84"/>
                    </a:cubicBezTo>
                    <a:cubicBezTo>
                      <a:pt x="70" y="84"/>
                      <a:pt x="69" y="85"/>
                      <a:pt x="68" y="86"/>
                    </a:cubicBezTo>
                    <a:cubicBezTo>
                      <a:pt x="66" y="87"/>
                      <a:pt x="65" y="86"/>
                      <a:pt x="63" y="86"/>
                    </a:cubicBezTo>
                    <a:cubicBezTo>
                      <a:pt x="60" y="85"/>
                      <a:pt x="56" y="83"/>
                      <a:pt x="60" y="80"/>
                    </a:cubicBezTo>
                    <a:cubicBezTo>
                      <a:pt x="62" y="78"/>
                      <a:pt x="62" y="76"/>
                      <a:pt x="65" y="76"/>
                    </a:cubicBezTo>
                    <a:cubicBezTo>
                      <a:pt x="68" y="77"/>
                      <a:pt x="71" y="78"/>
                      <a:pt x="75" y="77"/>
                    </a:cubicBezTo>
                    <a:cubicBezTo>
                      <a:pt x="77" y="77"/>
                      <a:pt x="79" y="76"/>
                      <a:pt x="81" y="76"/>
                    </a:cubicBezTo>
                    <a:cubicBezTo>
                      <a:pt x="82" y="76"/>
                      <a:pt x="81" y="75"/>
                      <a:pt x="81" y="74"/>
                    </a:cubicBezTo>
                    <a:cubicBezTo>
                      <a:pt x="78" y="72"/>
                      <a:pt x="77" y="71"/>
                      <a:pt x="80" y="69"/>
                    </a:cubicBezTo>
                    <a:cubicBezTo>
                      <a:pt x="82" y="66"/>
                      <a:pt x="84" y="66"/>
                      <a:pt x="87" y="66"/>
                    </a:cubicBezTo>
                    <a:cubicBezTo>
                      <a:pt x="88" y="66"/>
                      <a:pt x="90" y="66"/>
                      <a:pt x="91" y="67"/>
                    </a:cubicBezTo>
                    <a:cubicBezTo>
                      <a:pt x="93" y="68"/>
                      <a:pt x="93" y="69"/>
                      <a:pt x="93" y="71"/>
                    </a:cubicBezTo>
                    <a:cubicBezTo>
                      <a:pt x="94" y="73"/>
                      <a:pt x="95" y="70"/>
                      <a:pt x="96" y="70"/>
                    </a:cubicBezTo>
                    <a:cubicBezTo>
                      <a:pt x="96" y="69"/>
                      <a:pt x="99" y="70"/>
                      <a:pt x="99" y="70"/>
                    </a:cubicBezTo>
                    <a:cubicBezTo>
                      <a:pt x="100" y="70"/>
                      <a:pt x="103" y="70"/>
                      <a:pt x="103" y="68"/>
                    </a:cubicBezTo>
                    <a:cubicBezTo>
                      <a:pt x="103" y="67"/>
                      <a:pt x="100" y="66"/>
                      <a:pt x="99" y="66"/>
                    </a:cubicBezTo>
                    <a:cubicBezTo>
                      <a:pt x="97" y="65"/>
                      <a:pt x="96" y="64"/>
                      <a:pt x="95" y="63"/>
                    </a:cubicBezTo>
                    <a:cubicBezTo>
                      <a:pt x="94" y="63"/>
                      <a:pt x="93" y="65"/>
                      <a:pt x="93" y="66"/>
                    </a:cubicBezTo>
                    <a:cubicBezTo>
                      <a:pt x="92" y="67"/>
                      <a:pt x="88" y="66"/>
                      <a:pt x="87" y="66"/>
                    </a:cubicBezTo>
                    <a:cubicBezTo>
                      <a:pt x="81" y="65"/>
                      <a:pt x="89" y="63"/>
                      <a:pt x="88" y="61"/>
                    </a:cubicBezTo>
                    <a:cubicBezTo>
                      <a:pt x="87" y="58"/>
                      <a:pt x="86" y="54"/>
                      <a:pt x="84" y="52"/>
                    </a:cubicBezTo>
                    <a:cubicBezTo>
                      <a:pt x="83" y="52"/>
                      <a:pt x="81" y="53"/>
                      <a:pt x="81" y="52"/>
                    </a:cubicBezTo>
                    <a:cubicBezTo>
                      <a:pt x="81" y="51"/>
                      <a:pt x="81" y="49"/>
                      <a:pt x="80" y="48"/>
                    </a:cubicBezTo>
                    <a:cubicBezTo>
                      <a:pt x="79" y="47"/>
                      <a:pt x="78" y="53"/>
                      <a:pt x="79" y="53"/>
                    </a:cubicBezTo>
                    <a:cubicBezTo>
                      <a:pt x="78" y="53"/>
                      <a:pt x="75" y="46"/>
                      <a:pt x="75" y="46"/>
                    </a:cubicBezTo>
                    <a:cubicBezTo>
                      <a:pt x="73" y="46"/>
                      <a:pt x="72" y="47"/>
                      <a:pt x="71" y="48"/>
                    </a:cubicBezTo>
                    <a:cubicBezTo>
                      <a:pt x="70" y="48"/>
                      <a:pt x="67" y="50"/>
                      <a:pt x="67" y="49"/>
                    </a:cubicBezTo>
                    <a:cubicBezTo>
                      <a:pt x="67" y="46"/>
                      <a:pt x="66" y="46"/>
                      <a:pt x="69" y="46"/>
                    </a:cubicBezTo>
                    <a:cubicBezTo>
                      <a:pt x="70" y="46"/>
                      <a:pt x="71" y="45"/>
                      <a:pt x="71" y="44"/>
                    </a:cubicBezTo>
                    <a:cubicBezTo>
                      <a:pt x="72" y="43"/>
                      <a:pt x="69" y="43"/>
                      <a:pt x="69" y="43"/>
                    </a:cubicBezTo>
                    <a:cubicBezTo>
                      <a:pt x="68" y="42"/>
                      <a:pt x="64" y="40"/>
                      <a:pt x="64" y="40"/>
                    </a:cubicBezTo>
                    <a:cubicBezTo>
                      <a:pt x="64" y="37"/>
                      <a:pt x="63" y="39"/>
                      <a:pt x="62" y="39"/>
                    </a:cubicBezTo>
                    <a:cubicBezTo>
                      <a:pt x="61" y="39"/>
                      <a:pt x="62" y="34"/>
                      <a:pt x="60" y="35"/>
                    </a:cubicBezTo>
                    <a:cubicBezTo>
                      <a:pt x="59" y="35"/>
                      <a:pt x="59" y="36"/>
                      <a:pt x="57" y="34"/>
                    </a:cubicBezTo>
                    <a:cubicBezTo>
                      <a:pt x="56" y="34"/>
                      <a:pt x="55" y="32"/>
                      <a:pt x="54" y="32"/>
                    </a:cubicBezTo>
                    <a:cubicBezTo>
                      <a:pt x="54" y="32"/>
                      <a:pt x="55" y="33"/>
                      <a:pt x="55" y="33"/>
                    </a:cubicBezTo>
                    <a:cubicBezTo>
                      <a:pt x="55" y="33"/>
                      <a:pt x="52" y="33"/>
                      <a:pt x="52" y="34"/>
                    </a:cubicBezTo>
                    <a:cubicBezTo>
                      <a:pt x="53" y="35"/>
                      <a:pt x="55" y="34"/>
                      <a:pt x="56" y="36"/>
                    </a:cubicBezTo>
                    <a:cubicBezTo>
                      <a:pt x="56" y="38"/>
                      <a:pt x="54" y="38"/>
                      <a:pt x="53" y="38"/>
                    </a:cubicBezTo>
                    <a:cubicBezTo>
                      <a:pt x="51" y="39"/>
                      <a:pt x="46" y="35"/>
                      <a:pt x="44" y="37"/>
                    </a:cubicBezTo>
                    <a:cubicBezTo>
                      <a:pt x="43" y="37"/>
                      <a:pt x="45" y="38"/>
                      <a:pt x="46" y="39"/>
                    </a:cubicBezTo>
                    <a:cubicBezTo>
                      <a:pt x="46" y="40"/>
                      <a:pt x="47" y="39"/>
                      <a:pt x="48" y="39"/>
                    </a:cubicBezTo>
                    <a:cubicBezTo>
                      <a:pt x="49" y="39"/>
                      <a:pt x="52" y="38"/>
                      <a:pt x="52" y="39"/>
                    </a:cubicBezTo>
                    <a:cubicBezTo>
                      <a:pt x="52" y="40"/>
                      <a:pt x="51" y="41"/>
                      <a:pt x="50" y="42"/>
                    </a:cubicBezTo>
                    <a:cubicBezTo>
                      <a:pt x="50" y="42"/>
                      <a:pt x="39" y="35"/>
                      <a:pt x="37" y="36"/>
                    </a:cubicBezTo>
                    <a:cubicBezTo>
                      <a:pt x="38" y="36"/>
                      <a:pt x="39" y="37"/>
                      <a:pt x="40" y="37"/>
                    </a:cubicBezTo>
                    <a:cubicBezTo>
                      <a:pt x="42" y="39"/>
                      <a:pt x="37" y="38"/>
                      <a:pt x="37" y="38"/>
                    </a:cubicBezTo>
                    <a:cubicBezTo>
                      <a:pt x="34" y="36"/>
                      <a:pt x="30" y="38"/>
                      <a:pt x="27" y="37"/>
                    </a:cubicBezTo>
                    <a:cubicBezTo>
                      <a:pt x="23" y="36"/>
                      <a:pt x="20" y="37"/>
                      <a:pt x="17" y="34"/>
                    </a:cubicBezTo>
                    <a:cubicBezTo>
                      <a:pt x="14" y="32"/>
                      <a:pt x="12" y="35"/>
                      <a:pt x="9" y="34"/>
                    </a:cubicBezTo>
                    <a:cubicBezTo>
                      <a:pt x="8" y="33"/>
                      <a:pt x="6" y="33"/>
                      <a:pt x="5" y="32"/>
                    </a:cubicBezTo>
                    <a:cubicBezTo>
                      <a:pt x="5" y="31"/>
                      <a:pt x="2" y="28"/>
                      <a:pt x="4" y="28"/>
                    </a:cubicBezTo>
                    <a:cubicBezTo>
                      <a:pt x="7" y="28"/>
                      <a:pt x="11" y="31"/>
                      <a:pt x="14" y="29"/>
                    </a:cubicBezTo>
                    <a:cubicBezTo>
                      <a:pt x="15" y="28"/>
                      <a:pt x="13" y="27"/>
                      <a:pt x="13" y="27"/>
                    </a:cubicBezTo>
                    <a:cubicBezTo>
                      <a:pt x="11" y="26"/>
                      <a:pt x="9" y="26"/>
                      <a:pt x="8" y="26"/>
                    </a:cubicBezTo>
                    <a:cubicBezTo>
                      <a:pt x="5" y="26"/>
                      <a:pt x="0" y="26"/>
                      <a:pt x="0" y="23"/>
                    </a:cubicBezTo>
                    <a:cubicBezTo>
                      <a:pt x="0" y="19"/>
                      <a:pt x="0" y="16"/>
                      <a:pt x="2" y="12"/>
                    </a:cubicBezTo>
                    <a:cubicBezTo>
                      <a:pt x="3" y="9"/>
                      <a:pt x="6" y="7"/>
                      <a:pt x="9" y="5"/>
                    </a:cubicBezTo>
                    <a:cubicBezTo>
                      <a:pt x="11" y="3"/>
                      <a:pt x="13" y="3"/>
                      <a:pt x="16" y="2"/>
                    </a:cubicBezTo>
                    <a:cubicBezTo>
                      <a:pt x="18" y="2"/>
                      <a:pt x="24" y="0"/>
                      <a:pt x="25" y="3"/>
                    </a:cubicBezTo>
                    <a:cubicBezTo>
                      <a:pt x="25" y="2"/>
                      <a:pt x="20" y="7"/>
                      <a:pt x="19" y="7"/>
                    </a:cubicBezTo>
                    <a:cubicBezTo>
                      <a:pt x="17" y="9"/>
                      <a:pt x="15" y="11"/>
                      <a:pt x="17" y="13"/>
                    </a:cubicBezTo>
                    <a:cubicBezTo>
                      <a:pt x="19" y="15"/>
                      <a:pt x="17" y="16"/>
                      <a:pt x="18" y="18"/>
                    </a:cubicBezTo>
                    <a:cubicBezTo>
                      <a:pt x="18" y="20"/>
                      <a:pt x="20" y="21"/>
                      <a:pt x="21" y="22"/>
                    </a:cubicBezTo>
                    <a:cubicBezTo>
                      <a:pt x="22" y="23"/>
                      <a:pt x="24" y="24"/>
                      <a:pt x="25" y="25"/>
                    </a:cubicBezTo>
                    <a:cubicBezTo>
                      <a:pt x="26" y="26"/>
                      <a:pt x="22" y="26"/>
                      <a:pt x="22" y="27"/>
                    </a:cubicBezTo>
                    <a:cubicBezTo>
                      <a:pt x="22" y="26"/>
                      <a:pt x="26" y="29"/>
                      <a:pt x="26" y="29"/>
                    </a:cubicBezTo>
                    <a:cubicBezTo>
                      <a:pt x="27" y="28"/>
                      <a:pt x="26" y="26"/>
                      <a:pt x="26" y="25"/>
                    </a:cubicBezTo>
                    <a:cubicBezTo>
                      <a:pt x="26" y="25"/>
                      <a:pt x="28" y="24"/>
                      <a:pt x="27" y="23"/>
                    </a:cubicBezTo>
                    <a:cubicBezTo>
                      <a:pt x="26" y="22"/>
                      <a:pt x="22" y="21"/>
                      <a:pt x="21" y="20"/>
                    </a:cubicBezTo>
                    <a:cubicBezTo>
                      <a:pt x="20" y="20"/>
                      <a:pt x="19" y="19"/>
                      <a:pt x="20" y="19"/>
                    </a:cubicBezTo>
                    <a:cubicBezTo>
                      <a:pt x="22" y="19"/>
                      <a:pt x="22" y="18"/>
                      <a:pt x="23" y="17"/>
                    </a:cubicBezTo>
                    <a:cubicBezTo>
                      <a:pt x="25" y="16"/>
                      <a:pt x="28" y="18"/>
                      <a:pt x="29" y="19"/>
                    </a:cubicBezTo>
                    <a:cubicBezTo>
                      <a:pt x="28" y="18"/>
                      <a:pt x="27" y="17"/>
                      <a:pt x="27" y="16"/>
                    </a:cubicBezTo>
                    <a:cubicBezTo>
                      <a:pt x="27" y="14"/>
                      <a:pt x="22" y="15"/>
                      <a:pt x="22" y="13"/>
                    </a:cubicBezTo>
                    <a:cubicBezTo>
                      <a:pt x="20" y="7"/>
                      <a:pt x="29" y="12"/>
                      <a:pt x="29" y="12"/>
                    </a:cubicBezTo>
                    <a:cubicBezTo>
                      <a:pt x="29" y="11"/>
                      <a:pt x="23" y="9"/>
                      <a:pt x="23" y="9"/>
                    </a:cubicBezTo>
                    <a:cubicBezTo>
                      <a:pt x="23" y="8"/>
                      <a:pt x="28" y="9"/>
                      <a:pt x="28" y="9"/>
                    </a:cubicBezTo>
                    <a:cubicBezTo>
                      <a:pt x="28" y="8"/>
                      <a:pt x="25" y="7"/>
                      <a:pt x="25" y="7"/>
                    </a:cubicBezTo>
                    <a:cubicBezTo>
                      <a:pt x="24" y="6"/>
                      <a:pt x="25" y="6"/>
                      <a:pt x="26" y="6"/>
                    </a:cubicBezTo>
                    <a:cubicBezTo>
                      <a:pt x="27" y="7"/>
                      <a:pt x="27" y="6"/>
                      <a:pt x="28" y="6"/>
                    </a:cubicBezTo>
                    <a:cubicBezTo>
                      <a:pt x="30" y="5"/>
                      <a:pt x="30" y="6"/>
                      <a:pt x="32" y="6"/>
                    </a:cubicBezTo>
                    <a:cubicBezTo>
                      <a:pt x="29" y="5"/>
                      <a:pt x="33" y="3"/>
                      <a:pt x="34" y="3"/>
                    </a:cubicBezTo>
                    <a:cubicBezTo>
                      <a:pt x="36" y="2"/>
                      <a:pt x="42" y="2"/>
                      <a:pt x="43" y="4"/>
                    </a:cubicBezTo>
                    <a:cubicBezTo>
                      <a:pt x="44" y="5"/>
                      <a:pt x="44" y="6"/>
                      <a:pt x="44" y="7"/>
                    </a:cubicBezTo>
                    <a:cubicBezTo>
                      <a:pt x="45" y="8"/>
                      <a:pt x="46" y="9"/>
                      <a:pt x="47" y="10"/>
                    </a:cubicBezTo>
                    <a:cubicBezTo>
                      <a:pt x="48" y="12"/>
                      <a:pt x="43" y="16"/>
                      <a:pt x="43" y="16"/>
                    </a:cubicBezTo>
                    <a:cubicBezTo>
                      <a:pt x="44" y="17"/>
                      <a:pt x="46" y="14"/>
                      <a:pt x="47" y="14"/>
                    </a:cubicBezTo>
                    <a:cubicBezTo>
                      <a:pt x="47" y="14"/>
                      <a:pt x="45" y="20"/>
                      <a:pt x="46" y="19"/>
                    </a:cubicBezTo>
                    <a:cubicBezTo>
                      <a:pt x="47" y="19"/>
                      <a:pt x="47" y="17"/>
                      <a:pt x="48" y="17"/>
                    </a:cubicBezTo>
                    <a:cubicBezTo>
                      <a:pt x="50" y="17"/>
                      <a:pt x="50" y="18"/>
                      <a:pt x="52" y="16"/>
                    </a:cubicBezTo>
                    <a:cubicBezTo>
                      <a:pt x="53" y="15"/>
                      <a:pt x="53" y="16"/>
                      <a:pt x="54" y="17"/>
                    </a:cubicBezTo>
                    <a:cubicBezTo>
                      <a:pt x="55" y="18"/>
                      <a:pt x="54" y="18"/>
                      <a:pt x="54" y="19"/>
                    </a:cubicBezTo>
                    <a:cubicBezTo>
                      <a:pt x="54" y="20"/>
                      <a:pt x="59" y="21"/>
                      <a:pt x="60" y="21"/>
                    </a:cubicBezTo>
                    <a:cubicBezTo>
                      <a:pt x="60" y="21"/>
                      <a:pt x="55" y="16"/>
                      <a:pt x="54" y="15"/>
                    </a:cubicBezTo>
                    <a:cubicBezTo>
                      <a:pt x="54" y="15"/>
                      <a:pt x="63" y="18"/>
                      <a:pt x="63" y="17"/>
                    </a:cubicBezTo>
                    <a:cubicBezTo>
                      <a:pt x="63" y="17"/>
                      <a:pt x="57" y="16"/>
                      <a:pt x="57" y="14"/>
                    </a:cubicBezTo>
                    <a:cubicBezTo>
                      <a:pt x="57" y="13"/>
                      <a:pt x="60" y="12"/>
                      <a:pt x="61" y="12"/>
                    </a:cubicBezTo>
                    <a:cubicBezTo>
                      <a:pt x="63" y="11"/>
                      <a:pt x="64" y="12"/>
                      <a:pt x="66" y="13"/>
                    </a:cubicBezTo>
                    <a:cubicBezTo>
                      <a:pt x="69" y="14"/>
                      <a:pt x="73" y="13"/>
                      <a:pt x="74" y="17"/>
                    </a:cubicBezTo>
                    <a:cubicBezTo>
                      <a:pt x="74" y="17"/>
                      <a:pt x="67" y="17"/>
                      <a:pt x="68" y="20"/>
                    </a:cubicBezTo>
                    <a:cubicBezTo>
                      <a:pt x="68" y="19"/>
                      <a:pt x="71" y="18"/>
                      <a:pt x="71" y="18"/>
                    </a:cubicBezTo>
                    <a:cubicBezTo>
                      <a:pt x="73" y="18"/>
                      <a:pt x="70" y="20"/>
                      <a:pt x="70" y="21"/>
                    </a:cubicBezTo>
                    <a:cubicBezTo>
                      <a:pt x="70" y="21"/>
                      <a:pt x="73" y="19"/>
                      <a:pt x="73" y="19"/>
                    </a:cubicBezTo>
                    <a:cubicBezTo>
                      <a:pt x="73" y="18"/>
                      <a:pt x="77" y="18"/>
                      <a:pt x="78" y="19"/>
                    </a:cubicBezTo>
                    <a:cubicBezTo>
                      <a:pt x="82" y="19"/>
                      <a:pt x="73" y="22"/>
                      <a:pt x="74" y="23"/>
                    </a:cubicBezTo>
                    <a:cubicBezTo>
                      <a:pt x="74" y="23"/>
                      <a:pt x="76" y="21"/>
                      <a:pt x="76" y="22"/>
                    </a:cubicBezTo>
                    <a:cubicBezTo>
                      <a:pt x="76" y="23"/>
                      <a:pt x="74" y="25"/>
                      <a:pt x="75" y="26"/>
                    </a:cubicBezTo>
                    <a:cubicBezTo>
                      <a:pt x="74" y="25"/>
                      <a:pt x="78" y="21"/>
                      <a:pt x="79" y="22"/>
                    </a:cubicBezTo>
                    <a:cubicBezTo>
                      <a:pt x="79" y="24"/>
                      <a:pt x="78" y="26"/>
                      <a:pt x="79" y="27"/>
                    </a:cubicBezTo>
                    <a:cubicBezTo>
                      <a:pt x="79" y="27"/>
                      <a:pt x="79" y="23"/>
                      <a:pt x="81" y="23"/>
                    </a:cubicBezTo>
                    <a:cubicBezTo>
                      <a:pt x="83" y="24"/>
                      <a:pt x="80" y="27"/>
                      <a:pt x="81" y="28"/>
                    </a:cubicBezTo>
                    <a:cubicBezTo>
                      <a:pt x="81" y="28"/>
                      <a:pt x="82" y="25"/>
                      <a:pt x="83" y="25"/>
                    </a:cubicBezTo>
                    <a:cubicBezTo>
                      <a:pt x="83" y="25"/>
                      <a:pt x="82" y="28"/>
                      <a:pt x="83" y="28"/>
                    </a:cubicBezTo>
                    <a:cubicBezTo>
                      <a:pt x="82" y="28"/>
                      <a:pt x="85" y="24"/>
                      <a:pt x="86" y="23"/>
                    </a:cubicBezTo>
                    <a:cubicBezTo>
                      <a:pt x="87" y="22"/>
                      <a:pt x="90" y="23"/>
                      <a:pt x="91" y="24"/>
                    </a:cubicBezTo>
                    <a:cubicBezTo>
                      <a:pt x="93" y="25"/>
                      <a:pt x="94" y="27"/>
                      <a:pt x="91" y="27"/>
                    </a:cubicBezTo>
                    <a:cubicBezTo>
                      <a:pt x="90" y="27"/>
                      <a:pt x="86" y="27"/>
                      <a:pt x="86" y="30"/>
                    </a:cubicBezTo>
                    <a:cubicBezTo>
                      <a:pt x="86" y="29"/>
                      <a:pt x="92" y="27"/>
                      <a:pt x="92" y="28"/>
                    </a:cubicBezTo>
                    <a:cubicBezTo>
                      <a:pt x="92" y="28"/>
                      <a:pt x="88" y="30"/>
                      <a:pt x="88" y="31"/>
                    </a:cubicBezTo>
                    <a:cubicBezTo>
                      <a:pt x="88" y="30"/>
                      <a:pt x="92" y="30"/>
                      <a:pt x="92" y="30"/>
                    </a:cubicBezTo>
                    <a:cubicBezTo>
                      <a:pt x="93" y="29"/>
                      <a:pt x="95" y="26"/>
                      <a:pt x="96" y="27"/>
                    </a:cubicBezTo>
                    <a:cubicBezTo>
                      <a:pt x="97" y="29"/>
                      <a:pt x="96" y="31"/>
                      <a:pt x="94" y="31"/>
                    </a:cubicBezTo>
                    <a:cubicBezTo>
                      <a:pt x="93" y="32"/>
                      <a:pt x="92" y="33"/>
                      <a:pt x="91" y="34"/>
                    </a:cubicBezTo>
                    <a:cubicBezTo>
                      <a:pt x="91" y="34"/>
                      <a:pt x="93" y="32"/>
                      <a:pt x="94" y="32"/>
                    </a:cubicBezTo>
                    <a:cubicBezTo>
                      <a:pt x="94" y="32"/>
                      <a:pt x="93" y="36"/>
                      <a:pt x="93" y="36"/>
                    </a:cubicBezTo>
                    <a:cubicBezTo>
                      <a:pt x="92" y="34"/>
                      <a:pt x="99" y="27"/>
                      <a:pt x="100" y="29"/>
                    </a:cubicBezTo>
                    <a:cubicBezTo>
                      <a:pt x="101" y="30"/>
                      <a:pt x="99" y="31"/>
                      <a:pt x="98" y="31"/>
                    </a:cubicBezTo>
                    <a:cubicBezTo>
                      <a:pt x="99" y="31"/>
                      <a:pt x="102" y="31"/>
                      <a:pt x="103" y="31"/>
                    </a:cubicBezTo>
                    <a:cubicBezTo>
                      <a:pt x="104" y="31"/>
                      <a:pt x="106" y="31"/>
                      <a:pt x="107" y="32"/>
                    </a:cubicBezTo>
                    <a:cubicBezTo>
                      <a:pt x="108" y="35"/>
                      <a:pt x="98" y="35"/>
                      <a:pt x="99" y="38"/>
                    </a:cubicBezTo>
                    <a:cubicBezTo>
                      <a:pt x="99" y="38"/>
                      <a:pt x="102" y="35"/>
                      <a:pt x="103" y="35"/>
                    </a:cubicBezTo>
                    <a:cubicBezTo>
                      <a:pt x="104" y="35"/>
                      <a:pt x="106" y="35"/>
                      <a:pt x="106" y="36"/>
                    </a:cubicBezTo>
                    <a:cubicBezTo>
                      <a:pt x="107" y="37"/>
                      <a:pt x="101" y="39"/>
                      <a:pt x="101" y="39"/>
                    </a:cubicBezTo>
                    <a:cubicBezTo>
                      <a:pt x="101" y="39"/>
                      <a:pt x="104" y="38"/>
                      <a:pt x="104" y="38"/>
                    </a:cubicBezTo>
                    <a:cubicBezTo>
                      <a:pt x="105" y="38"/>
                      <a:pt x="107" y="37"/>
                      <a:pt x="108" y="36"/>
                    </a:cubicBezTo>
                    <a:cubicBezTo>
                      <a:pt x="109" y="36"/>
                      <a:pt x="108" y="35"/>
                      <a:pt x="109" y="34"/>
                    </a:cubicBezTo>
                    <a:cubicBezTo>
                      <a:pt x="110" y="34"/>
                      <a:pt x="112" y="36"/>
                      <a:pt x="112" y="37"/>
                    </a:cubicBezTo>
                    <a:cubicBezTo>
                      <a:pt x="116" y="40"/>
                      <a:pt x="112" y="39"/>
                      <a:pt x="109" y="40"/>
                    </a:cubicBezTo>
                    <a:cubicBezTo>
                      <a:pt x="109" y="40"/>
                      <a:pt x="102" y="42"/>
                      <a:pt x="102" y="41"/>
                    </a:cubicBezTo>
                    <a:cubicBezTo>
                      <a:pt x="102" y="42"/>
                      <a:pt x="118" y="42"/>
                      <a:pt x="117" y="44"/>
                    </a:cubicBezTo>
                    <a:cubicBezTo>
                      <a:pt x="116" y="45"/>
                      <a:pt x="111" y="45"/>
                      <a:pt x="110" y="44"/>
                    </a:cubicBezTo>
                    <a:cubicBezTo>
                      <a:pt x="110" y="44"/>
                      <a:pt x="106" y="45"/>
                      <a:pt x="106" y="45"/>
                    </a:cubicBezTo>
                    <a:cubicBezTo>
                      <a:pt x="107" y="46"/>
                      <a:pt x="110" y="45"/>
                      <a:pt x="110" y="46"/>
                    </a:cubicBezTo>
                    <a:cubicBezTo>
                      <a:pt x="111" y="46"/>
                      <a:pt x="107" y="47"/>
                      <a:pt x="107" y="48"/>
                    </a:cubicBezTo>
                    <a:cubicBezTo>
                      <a:pt x="107" y="50"/>
                      <a:pt x="111" y="51"/>
                      <a:pt x="112" y="51"/>
                    </a:cubicBezTo>
                    <a:cubicBezTo>
                      <a:pt x="114" y="52"/>
                      <a:pt x="117" y="52"/>
                      <a:pt x="118" y="54"/>
                    </a:cubicBezTo>
                    <a:cubicBezTo>
                      <a:pt x="119" y="55"/>
                      <a:pt x="119" y="56"/>
                      <a:pt x="120" y="56"/>
                    </a:cubicBezTo>
                    <a:cubicBezTo>
                      <a:pt x="120" y="56"/>
                      <a:pt x="122" y="55"/>
                      <a:pt x="122" y="55"/>
                    </a:cubicBezTo>
                    <a:cubicBezTo>
                      <a:pt x="122" y="55"/>
                      <a:pt x="122" y="57"/>
                      <a:pt x="123" y="57"/>
                    </a:cubicBezTo>
                    <a:cubicBezTo>
                      <a:pt x="123" y="57"/>
                      <a:pt x="123" y="55"/>
                      <a:pt x="124" y="55"/>
                    </a:cubicBezTo>
                    <a:cubicBezTo>
                      <a:pt x="124" y="55"/>
                      <a:pt x="124" y="57"/>
                      <a:pt x="124" y="57"/>
                    </a:cubicBezTo>
                    <a:cubicBezTo>
                      <a:pt x="124" y="58"/>
                      <a:pt x="126" y="57"/>
                      <a:pt x="127" y="57"/>
                    </a:cubicBezTo>
                    <a:cubicBezTo>
                      <a:pt x="127" y="57"/>
                      <a:pt x="129" y="58"/>
                      <a:pt x="129" y="59"/>
                    </a:cubicBezTo>
                    <a:cubicBezTo>
                      <a:pt x="129" y="60"/>
                      <a:pt x="128" y="59"/>
                      <a:pt x="128" y="60"/>
                    </a:cubicBezTo>
                    <a:cubicBezTo>
                      <a:pt x="129" y="59"/>
                      <a:pt x="138" y="62"/>
                      <a:pt x="138" y="62"/>
                    </a:cubicBezTo>
                    <a:cubicBezTo>
                      <a:pt x="137" y="63"/>
                      <a:pt x="137" y="63"/>
                      <a:pt x="137" y="63"/>
                    </a:cubicBezTo>
                    <a:cubicBezTo>
                      <a:pt x="137" y="64"/>
                      <a:pt x="139" y="63"/>
                      <a:pt x="139" y="63"/>
                    </a:cubicBezTo>
                    <a:cubicBezTo>
                      <a:pt x="140" y="62"/>
                      <a:pt x="140" y="63"/>
                      <a:pt x="141" y="64"/>
                    </a:cubicBezTo>
                    <a:cubicBezTo>
                      <a:pt x="142" y="64"/>
                      <a:pt x="144" y="66"/>
                      <a:pt x="143" y="67"/>
                    </a:cubicBezTo>
                    <a:cubicBezTo>
                      <a:pt x="143" y="67"/>
                      <a:pt x="141" y="67"/>
                      <a:pt x="141" y="67"/>
                    </a:cubicBezTo>
                    <a:cubicBezTo>
                      <a:pt x="141" y="68"/>
                      <a:pt x="143" y="68"/>
                      <a:pt x="142" y="69"/>
                    </a:cubicBezTo>
                    <a:cubicBezTo>
                      <a:pt x="142" y="69"/>
                      <a:pt x="139" y="69"/>
                      <a:pt x="139" y="69"/>
                    </a:cubicBezTo>
                    <a:cubicBezTo>
                      <a:pt x="137" y="70"/>
                      <a:pt x="139" y="70"/>
                      <a:pt x="139" y="71"/>
                    </a:cubicBezTo>
                    <a:cubicBezTo>
                      <a:pt x="140" y="73"/>
                      <a:pt x="136" y="71"/>
                      <a:pt x="135" y="71"/>
                    </a:cubicBezTo>
                    <a:cubicBezTo>
                      <a:pt x="136" y="72"/>
                      <a:pt x="138" y="73"/>
                      <a:pt x="137" y="74"/>
                    </a:cubicBezTo>
                    <a:cubicBezTo>
                      <a:pt x="136" y="74"/>
                      <a:pt x="132" y="74"/>
                      <a:pt x="133" y="73"/>
                    </a:cubicBezTo>
                    <a:cubicBezTo>
                      <a:pt x="132" y="74"/>
                      <a:pt x="135" y="76"/>
                      <a:pt x="134" y="77"/>
                    </a:cubicBezTo>
                    <a:cubicBezTo>
                      <a:pt x="133" y="77"/>
                      <a:pt x="133" y="75"/>
                      <a:pt x="132" y="76"/>
                    </a:cubicBezTo>
                    <a:cubicBezTo>
                      <a:pt x="131" y="77"/>
                      <a:pt x="135" y="82"/>
                      <a:pt x="131" y="79"/>
                    </a:cubicBezTo>
                    <a:cubicBezTo>
                      <a:pt x="131" y="79"/>
                      <a:pt x="128" y="77"/>
                      <a:pt x="128" y="77"/>
                    </a:cubicBezTo>
                    <a:cubicBezTo>
                      <a:pt x="127" y="78"/>
                      <a:pt x="127" y="79"/>
                      <a:pt x="126" y="79"/>
                    </a:cubicBezTo>
                    <a:cubicBezTo>
                      <a:pt x="126" y="78"/>
                      <a:pt x="127" y="77"/>
                      <a:pt x="127" y="76"/>
                    </a:cubicBezTo>
                    <a:cubicBezTo>
                      <a:pt x="127" y="77"/>
                      <a:pt x="125" y="77"/>
                      <a:pt x="125" y="77"/>
                    </a:cubicBezTo>
                    <a:cubicBezTo>
                      <a:pt x="124" y="76"/>
                      <a:pt x="126" y="75"/>
                      <a:pt x="125" y="74"/>
                    </a:cubicBezTo>
                    <a:cubicBezTo>
                      <a:pt x="125" y="74"/>
                      <a:pt x="123" y="75"/>
                      <a:pt x="123" y="75"/>
                    </a:cubicBezTo>
                    <a:cubicBezTo>
                      <a:pt x="122" y="74"/>
                      <a:pt x="123" y="72"/>
                      <a:pt x="123" y="72"/>
                    </a:cubicBezTo>
                    <a:cubicBezTo>
                      <a:pt x="124" y="72"/>
                      <a:pt x="128" y="70"/>
                      <a:pt x="127" y="70"/>
                    </a:cubicBezTo>
                    <a:cubicBezTo>
                      <a:pt x="126" y="69"/>
                      <a:pt x="122" y="73"/>
                      <a:pt x="120" y="72"/>
                    </a:cubicBezTo>
                    <a:cubicBezTo>
                      <a:pt x="120" y="72"/>
                      <a:pt x="123" y="69"/>
                      <a:pt x="122" y="69"/>
                    </a:cubicBezTo>
                    <a:cubicBezTo>
                      <a:pt x="121" y="69"/>
                      <a:pt x="120" y="71"/>
                      <a:pt x="119" y="70"/>
                    </a:cubicBezTo>
                    <a:cubicBezTo>
                      <a:pt x="118" y="69"/>
                      <a:pt x="117" y="69"/>
                      <a:pt x="116" y="68"/>
                    </a:cubicBezTo>
                    <a:cubicBezTo>
                      <a:pt x="115" y="67"/>
                      <a:pt x="114" y="66"/>
                      <a:pt x="113" y="67"/>
                    </a:cubicBezTo>
                    <a:cubicBezTo>
                      <a:pt x="113" y="68"/>
                      <a:pt x="113" y="68"/>
                      <a:pt x="113" y="69"/>
                    </a:cubicBezTo>
                    <a:cubicBezTo>
                      <a:pt x="113" y="69"/>
                      <a:pt x="112" y="69"/>
                      <a:pt x="112" y="69"/>
                    </a:cubicBezTo>
                    <a:cubicBezTo>
                      <a:pt x="112" y="70"/>
                      <a:pt x="116" y="72"/>
                      <a:pt x="112" y="72"/>
                    </a:cubicBezTo>
                    <a:cubicBezTo>
                      <a:pt x="111" y="72"/>
                      <a:pt x="107" y="71"/>
                      <a:pt x="108" y="70"/>
                    </a:cubicBezTo>
                    <a:cubicBezTo>
                      <a:pt x="107" y="72"/>
                      <a:pt x="111" y="74"/>
                      <a:pt x="112" y="75"/>
                    </a:cubicBezTo>
                    <a:cubicBezTo>
                      <a:pt x="114" y="75"/>
                      <a:pt x="114" y="78"/>
                      <a:pt x="115" y="79"/>
                    </a:cubicBezTo>
                    <a:cubicBezTo>
                      <a:pt x="116" y="80"/>
                      <a:pt x="116" y="81"/>
                      <a:pt x="117" y="81"/>
                    </a:cubicBezTo>
                    <a:cubicBezTo>
                      <a:pt x="118" y="81"/>
                      <a:pt x="117" y="80"/>
                      <a:pt x="118" y="80"/>
                    </a:cubicBezTo>
                    <a:cubicBezTo>
                      <a:pt x="118" y="80"/>
                      <a:pt x="119" y="81"/>
                      <a:pt x="119" y="82"/>
                    </a:cubicBezTo>
                    <a:cubicBezTo>
                      <a:pt x="120" y="83"/>
                      <a:pt x="120" y="82"/>
                      <a:pt x="121" y="81"/>
                    </a:cubicBezTo>
                    <a:cubicBezTo>
                      <a:pt x="122" y="81"/>
                      <a:pt x="121" y="85"/>
                      <a:pt x="122" y="84"/>
                    </a:cubicBezTo>
                    <a:cubicBezTo>
                      <a:pt x="123" y="84"/>
                      <a:pt x="122" y="83"/>
                      <a:pt x="123" y="82"/>
                    </a:cubicBezTo>
                    <a:cubicBezTo>
                      <a:pt x="123" y="82"/>
                      <a:pt x="123" y="84"/>
                      <a:pt x="123" y="85"/>
                    </a:cubicBezTo>
                    <a:cubicBezTo>
                      <a:pt x="123" y="86"/>
                      <a:pt x="123" y="86"/>
                      <a:pt x="124" y="87"/>
                    </a:cubicBezTo>
                    <a:cubicBezTo>
                      <a:pt x="125" y="87"/>
                      <a:pt x="126" y="88"/>
                      <a:pt x="126" y="89"/>
                    </a:cubicBezTo>
                    <a:cubicBezTo>
                      <a:pt x="127" y="89"/>
                      <a:pt x="128" y="93"/>
                      <a:pt x="128" y="93"/>
                    </a:cubicBezTo>
                    <a:cubicBezTo>
                      <a:pt x="127" y="92"/>
                      <a:pt x="127" y="91"/>
                      <a:pt x="127" y="91"/>
                    </a:cubicBezTo>
                    <a:cubicBezTo>
                      <a:pt x="126" y="91"/>
                      <a:pt x="127" y="95"/>
                      <a:pt x="127" y="95"/>
                    </a:cubicBezTo>
                    <a:cubicBezTo>
                      <a:pt x="127" y="95"/>
                      <a:pt x="125" y="91"/>
                      <a:pt x="124" y="90"/>
                    </a:cubicBezTo>
                    <a:cubicBezTo>
                      <a:pt x="124" y="90"/>
                      <a:pt x="125" y="94"/>
                      <a:pt x="126" y="95"/>
                    </a:cubicBezTo>
                    <a:cubicBezTo>
                      <a:pt x="126" y="98"/>
                      <a:pt x="124" y="95"/>
                      <a:pt x="124" y="96"/>
                    </a:cubicBezTo>
                    <a:cubicBezTo>
                      <a:pt x="123" y="97"/>
                      <a:pt x="128" y="99"/>
                      <a:pt x="128" y="100"/>
                    </a:cubicBezTo>
                    <a:cubicBezTo>
                      <a:pt x="128" y="101"/>
                      <a:pt x="119" y="95"/>
                      <a:pt x="118" y="95"/>
                    </a:cubicBezTo>
                    <a:cubicBezTo>
                      <a:pt x="118" y="95"/>
                      <a:pt x="118" y="96"/>
                      <a:pt x="118" y="96"/>
                    </a:cubicBezTo>
                    <a:cubicBezTo>
                      <a:pt x="118" y="97"/>
                      <a:pt x="116" y="93"/>
                      <a:pt x="115" y="93"/>
                    </a:cubicBezTo>
                    <a:cubicBezTo>
                      <a:pt x="115" y="93"/>
                      <a:pt x="116" y="95"/>
                      <a:pt x="116" y="95"/>
                    </a:cubicBezTo>
                    <a:cubicBezTo>
                      <a:pt x="115" y="96"/>
                      <a:pt x="113" y="92"/>
                      <a:pt x="112" y="91"/>
                    </a:cubicBezTo>
                    <a:cubicBezTo>
                      <a:pt x="111" y="90"/>
                      <a:pt x="111" y="92"/>
                      <a:pt x="110" y="93"/>
                    </a:cubicBezTo>
                    <a:cubicBezTo>
                      <a:pt x="110" y="94"/>
                      <a:pt x="108" y="90"/>
                      <a:pt x="108" y="90"/>
                    </a:cubicBezTo>
                    <a:cubicBezTo>
                      <a:pt x="108" y="90"/>
                      <a:pt x="105" y="90"/>
                      <a:pt x="105" y="90"/>
                    </a:cubicBezTo>
                    <a:cubicBezTo>
                      <a:pt x="105" y="91"/>
                      <a:pt x="106" y="92"/>
                      <a:pt x="107" y="92"/>
                    </a:cubicBezTo>
                    <a:cubicBezTo>
                      <a:pt x="108" y="93"/>
                      <a:pt x="108" y="93"/>
                      <a:pt x="109" y="94"/>
                    </a:cubicBezTo>
                    <a:cubicBezTo>
                      <a:pt x="110" y="95"/>
                      <a:pt x="112" y="96"/>
                      <a:pt x="114" y="97"/>
                    </a:cubicBezTo>
                    <a:cubicBezTo>
                      <a:pt x="116" y="99"/>
                      <a:pt x="117" y="100"/>
                      <a:pt x="118" y="102"/>
                    </a:cubicBezTo>
                    <a:cubicBezTo>
                      <a:pt x="120" y="105"/>
                      <a:pt x="120" y="105"/>
                      <a:pt x="117" y="104"/>
                    </a:cubicBezTo>
                    <a:cubicBezTo>
                      <a:pt x="113" y="102"/>
                      <a:pt x="106" y="103"/>
                      <a:pt x="103" y="99"/>
                    </a:cubicBezTo>
                    <a:cubicBezTo>
                      <a:pt x="102" y="97"/>
                      <a:pt x="99" y="99"/>
                      <a:pt x="97" y="97"/>
                    </a:cubicBezTo>
                    <a:cubicBezTo>
                      <a:pt x="96" y="96"/>
                      <a:pt x="90" y="94"/>
                      <a:pt x="90" y="93"/>
                    </a:cubicBezTo>
                    <a:cubicBezTo>
                      <a:pt x="90" y="92"/>
                      <a:pt x="93" y="93"/>
                      <a:pt x="93" y="92"/>
                    </a:cubicBezTo>
                    <a:cubicBezTo>
                      <a:pt x="94" y="91"/>
                      <a:pt x="91" y="90"/>
                      <a:pt x="91" y="90"/>
                    </a:cubicBezTo>
                    <a:cubicBezTo>
                      <a:pt x="88" y="89"/>
                      <a:pt x="86" y="87"/>
                      <a:pt x="84" y="86"/>
                    </a:cubicBezTo>
                    <a:cubicBezTo>
                      <a:pt x="83" y="85"/>
                      <a:pt x="84" y="84"/>
                      <a:pt x="82" y="84"/>
                    </a:cubicBezTo>
                    <a:cubicBezTo>
                      <a:pt x="82" y="83"/>
                      <a:pt x="77" y="83"/>
                      <a:pt x="77" y="83"/>
                    </a:cubicBezTo>
                    <a:cubicBezTo>
                      <a:pt x="77" y="84"/>
                      <a:pt x="78" y="82"/>
                      <a:pt x="77" y="8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3" name="Freeform 549">
                <a:extLst>
                  <a:ext uri="{FF2B5EF4-FFF2-40B4-BE49-F238E27FC236}">
                    <a16:creationId xmlns:a16="http://schemas.microsoft.com/office/drawing/2014/main" id="{54D90491-00B2-014B-BC4E-1F953E8F8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2156" y="5637283"/>
                <a:ext cx="57323" cy="19114"/>
              </a:xfrm>
              <a:custGeom>
                <a:avLst/>
                <a:gdLst>
                  <a:gd name="T0" fmla="*/ 5 w 6"/>
                  <a:gd name="T1" fmla="*/ 1 h 2"/>
                  <a:gd name="T2" fmla="*/ 1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5" y="2"/>
                      <a:pt x="0" y="0"/>
                      <a:pt x="1" y="0"/>
                    </a:cubicBezTo>
                    <a:cubicBezTo>
                      <a:pt x="3" y="0"/>
                      <a:pt x="6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4" name="Freeform 550">
                <a:extLst>
                  <a:ext uri="{FF2B5EF4-FFF2-40B4-BE49-F238E27FC236}">
                    <a16:creationId xmlns:a16="http://schemas.microsoft.com/office/drawing/2014/main" id="{E729EF7D-DC30-9743-9847-62FE2E18DB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3368" y="5226347"/>
                <a:ext cx="76432" cy="19114"/>
              </a:xfrm>
              <a:custGeom>
                <a:avLst/>
                <a:gdLst>
                  <a:gd name="T0" fmla="*/ 7 w 8"/>
                  <a:gd name="T1" fmla="*/ 1 h 2"/>
                  <a:gd name="T2" fmla="*/ 2 w 8"/>
                  <a:gd name="T3" fmla="*/ 2 h 2"/>
                  <a:gd name="T4" fmla="*/ 3 w 8"/>
                  <a:gd name="T5" fmla="*/ 0 h 2"/>
                  <a:gd name="T6" fmla="*/ 7 w 8"/>
                  <a:gd name="T7" fmla="*/ 1 h 2"/>
                  <a:gd name="T8" fmla="*/ 7 w 8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7" y="1"/>
                    </a:moveTo>
                    <a:cubicBezTo>
                      <a:pt x="8" y="2"/>
                      <a:pt x="3" y="2"/>
                      <a:pt x="2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5" y="0"/>
                      <a:pt x="7" y="0"/>
                      <a:pt x="7" y="1"/>
                    </a:cubicBezTo>
                    <a:cubicBezTo>
                      <a:pt x="8" y="2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5" name="Freeform 551">
                <a:extLst>
                  <a:ext uri="{FF2B5EF4-FFF2-40B4-BE49-F238E27FC236}">
                    <a16:creationId xmlns:a16="http://schemas.microsoft.com/office/drawing/2014/main" id="{F986B98C-1BAA-4B4A-A4B5-B630044DF6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1903" y="5207233"/>
                <a:ext cx="111465" cy="92380"/>
              </a:xfrm>
              <a:custGeom>
                <a:avLst/>
                <a:gdLst>
                  <a:gd name="T0" fmla="*/ 10 w 12"/>
                  <a:gd name="T1" fmla="*/ 7 h 10"/>
                  <a:gd name="T2" fmla="*/ 3 w 12"/>
                  <a:gd name="T3" fmla="*/ 9 h 10"/>
                  <a:gd name="T4" fmla="*/ 2 w 12"/>
                  <a:gd name="T5" fmla="*/ 2 h 10"/>
                  <a:gd name="T6" fmla="*/ 9 w 12"/>
                  <a:gd name="T7" fmla="*/ 0 h 10"/>
                  <a:gd name="T8" fmla="*/ 10 w 12"/>
                  <a:gd name="T9" fmla="*/ 7 h 10"/>
                  <a:gd name="T10" fmla="*/ 10 w 12"/>
                  <a:gd name="T11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0">
                    <a:moveTo>
                      <a:pt x="10" y="7"/>
                    </a:moveTo>
                    <a:cubicBezTo>
                      <a:pt x="8" y="8"/>
                      <a:pt x="6" y="10"/>
                      <a:pt x="3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3" y="0"/>
                      <a:pt x="7" y="0"/>
                      <a:pt x="9" y="0"/>
                    </a:cubicBezTo>
                    <a:cubicBezTo>
                      <a:pt x="11" y="0"/>
                      <a:pt x="12" y="5"/>
                      <a:pt x="10" y="7"/>
                    </a:cubicBezTo>
                    <a:cubicBezTo>
                      <a:pt x="9" y="8"/>
                      <a:pt x="12" y="6"/>
                      <a:pt x="10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6" name="Freeform 552">
                <a:extLst>
                  <a:ext uri="{FF2B5EF4-FFF2-40B4-BE49-F238E27FC236}">
                    <a16:creationId xmlns:a16="http://schemas.microsoft.com/office/drawing/2014/main" id="{3CA7C06D-EC56-304C-9BA6-0F5A70A376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9991" y="5124408"/>
                <a:ext cx="63695" cy="35042"/>
              </a:xfrm>
              <a:custGeom>
                <a:avLst/>
                <a:gdLst>
                  <a:gd name="T0" fmla="*/ 1 w 7"/>
                  <a:gd name="T1" fmla="*/ 4 h 4"/>
                  <a:gd name="T2" fmla="*/ 5 w 7"/>
                  <a:gd name="T3" fmla="*/ 0 h 4"/>
                  <a:gd name="T4" fmla="*/ 1 w 7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4" y="0"/>
                      <a:pt x="5" y="0"/>
                    </a:cubicBezTo>
                    <a:cubicBezTo>
                      <a:pt x="7" y="1"/>
                      <a:pt x="3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7" name="Freeform 553">
                <a:extLst>
                  <a:ext uri="{FF2B5EF4-FFF2-40B4-BE49-F238E27FC236}">
                    <a16:creationId xmlns:a16="http://schemas.microsoft.com/office/drawing/2014/main" id="{85F15DCC-F692-A343-BA19-04D7F8F953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2350" y="5114850"/>
                <a:ext cx="57323" cy="28669"/>
              </a:xfrm>
              <a:custGeom>
                <a:avLst/>
                <a:gdLst>
                  <a:gd name="T0" fmla="*/ 2 w 6"/>
                  <a:gd name="T1" fmla="*/ 3 h 3"/>
                  <a:gd name="T2" fmla="*/ 2 w 6"/>
                  <a:gd name="T3" fmla="*/ 1 h 3"/>
                  <a:gd name="T4" fmla="*/ 2 w 6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2" y="3"/>
                    </a:moveTo>
                    <a:cubicBezTo>
                      <a:pt x="2" y="3"/>
                      <a:pt x="0" y="1"/>
                      <a:pt x="2" y="1"/>
                    </a:cubicBezTo>
                    <a:cubicBezTo>
                      <a:pt x="3" y="0"/>
                      <a:pt x="6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8" name="Freeform 554">
                <a:extLst>
                  <a:ext uri="{FF2B5EF4-FFF2-40B4-BE49-F238E27FC236}">
                    <a16:creationId xmlns:a16="http://schemas.microsoft.com/office/drawing/2014/main" id="{61134B72-317A-A54E-B789-01CBE3AB8F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8208" y="5095739"/>
                <a:ext cx="44586" cy="19114"/>
              </a:xfrm>
              <a:custGeom>
                <a:avLst/>
                <a:gdLst>
                  <a:gd name="T0" fmla="*/ 0 w 5"/>
                  <a:gd name="T1" fmla="*/ 1 h 2"/>
                  <a:gd name="T2" fmla="*/ 4 w 5"/>
                  <a:gd name="T3" fmla="*/ 0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2" y="2"/>
                      <a:pt x="5" y="1"/>
                      <a:pt x="4" y="0"/>
                    </a:cubicBezTo>
                    <a:cubicBezTo>
                      <a:pt x="2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9" name="Freeform 555">
                <a:extLst>
                  <a:ext uri="{FF2B5EF4-FFF2-40B4-BE49-F238E27FC236}">
                    <a16:creationId xmlns:a16="http://schemas.microsoft.com/office/drawing/2014/main" id="{B218F6ED-A854-FD46-840A-EFDFD5D016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3559" y="4738956"/>
                <a:ext cx="245222" cy="105124"/>
              </a:xfrm>
              <a:custGeom>
                <a:avLst/>
                <a:gdLst>
                  <a:gd name="T0" fmla="*/ 25 w 26"/>
                  <a:gd name="T1" fmla="*/ 9 h 11"/>
                  <a:gd name="T2" fmla="*/ 18 w 26"/>
                  <a:gd name="T3" fmla="*/ 8 h 11"/>
                  <a:gd name="T4" fmla="*/ 10 w 26"/>
                  <a:gd name="T5" fmla="*/ 10 h 11"/>
                  <a:gd name="T6" fmla="*/ 3 w 26"/>
                  <a:gd name="T7" fmla="*/ 6 h 11"/>
                  <a:gd name="T8" fmla="*/ 2 w 26"/>
                  <a:gd name="T9" fmla="*/ 1 h 11"/>
                  <a:gd name="T10" fmla="*/ 8 w 26"/>
                  <a:gd name="T11" fmla="*/ 2 h 11"/>
                  <a:gd name="T12" fmla="*/ 17 w 26"/>
                  <a:gd name="T13" fmla="*/ 2 h 11"/>
                  <a:gd name="T14" fmla="*/ 22 w 26"/>
                  <a:gd name="T15" fmla="*/ 5 h 11"/>
                  <a:gd name="T16" fmla="*/ 25 w 26"/>
                  <a:gd name="T17" fmla="*/ 9 h 11"/>
                  <a:gd name="T18" fmla="*/ 25 w 26"/>
                  <a:gd name="T1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1">
                    <a:moveTo>
                      <a:pt x="25" y="9"/>
                    </a:moveTo>
                    <a:cubicBezTo>
                      <a:pt x="22" y="9"/>
                      <a:pt x="20" y="8"/>
                      <a:pt x="18" y="8"/>
                    </a:cubicBezTo>
                    <a:cubicBezTo>
                      <a:pt x="15" y="8"/>
                      <a:pt x="13" y="10"/>
                      <a:pt x="10" y="10"/>
                    </a:cubicBezTo>
                    <a:cubicBezTo>
                      <a:pt x="7" y="11"/>
                      <a:pt x="6" y="7"/>
                      <a:pt x="3" y="6"/>
                    </a:cubicBezTo>
                    <a:cubicBezTo>
                      <a:pt x="2" y="5"/>
                      <a:pt x="0" y="3"/>
                      <a:pt x="2" y="1"/>
                    </a:cubicBezTo>
                    <a:cubicBezTo>
                      <a:pt x="3" y="0"/>
                      <a:pt x="7" y="2"/>
                      <a:pt x="8" y="2"/>
                    </a:cubicBezTo>
                    <a:cubicBezTo>
                      <a:pt x="11" y="3"/>
                      <a:pt x="14" y="1"/>
                      <a:pt x="17" y="2"/>
                    </a:cubicBezTo>
                    <a:cubicBezTo>
                      <a:pt x="19" y="2"/>
                      <a:pt x="20" y="4"/>
                      <a:pt x="22" y="5"/>
                    </a:cubicBezTo>
                    <a:cubicBezTo>
                      <a:pt x="22" y="6"/>
                      <a:pt x="25" y="9"/>
                      <a:pt x="25" y="9"/>
                    </a:cubicBezTo>
                    <a:cubicBezTo>
                      <a:pt x="23" y="9"/>
                      <a:pt x="26" y="9"/>
                      <a:pt x="25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0" name="Freeform 556">
                <a:extLst>
                  <a:ext uri="{FF2B5EF4-FFF2-40B4-BE49-F238E27FC236}">
                    <a16:creationId xmlns:a16="http://schemas.microsoft.com/office/drawing/2014/main" id="{7CA82B02-FF40-5F41-8679-2144EC1E99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736" y="6433668"/>
                <a:ext cx="270699" cy="178393"/>
              </a:xfrm>
              <a:custGeom>
                <a:avLst/>
                <a:gdLst>
                  <a:gd name="T0" fmla="*/ 27 w 29"/>
                  <a:gd name="T1" fmla="*/ 16 h 19"/>
                  <a:gd name="T2" fmla="*/ 24 w 29"/>
                  <a:gd name="T3" fmla="*/ 12 h 19"/>
                  <a:gd name="T4" fmla="*/ 19 w 29"/>
                  <a:gd name="T5" fmla="*/ 10 h 19"/>
                  <a:gd name="T6" fmla="*/ 14 w 29"/>
                  <a:gd name="T7" fmla="*/ 3 h 19"/>
                  <a:gd name="T8" fmla="*/ 8 w 29"/>
                  <a:gd name="T9" fmla="*/ 2 h 19"/>
                  <a:gd name="T10" fmla="*/ 2 w 29"/>
                  <a:gd name="T11" fmla="*/ 0 h 19"/>
                  <a:gd name="T12" fmla="*/ 3 w 29"/>
                  <a:gd name="T13" fmla="*/ 2 h 19"/>
                  <a:gd name="T14" fmla="*/ 5 w 29"/>
                  <a:gd name="T15" fmla="*/ 3 h 19"/>
                  <a:gd name="T16" fmla="*/ 6 w 29"/>
                  <a:gd name="T17" fmla="*/ 4 h 19"/>
                  <a:gd name="T18" fmla="*/ 4 w 29"/>
                  <a:gd name="T19" fmla="*/ 2 h 19"/>
                  <a:gd name="T20" fmla="*/ 4 w 29"/>
                  <a:gd name="T21" fmla="*/ 4 h 19"/>
                  <a:gd name="T22" fmla="*/ 7 w 29"/>
                  <a:gd name="T23" fmla="*/ 6 h 19"/>
                  <a:gd name="T24" fmla="*/ 12 w 29"/>
                  <a:gd name="T25" fmla="*/ 9 h 19"/>
                  <a:gd name="T26" fmla="*/ 10 w 29"/>
                  <a:gd name="T27" fmla="*/ 10 h 19"/>
                  <a:gd name="T28" fmla="*/ 14 w 29"/>
                  <a:gd name="T29" fmla="*/ 10 h 19"/>
                  <a:gd name="T30" fmla="*/ 14 w 29"/>
                  <a:gd name="T31" fmla="*/ 12 h 19"/>
                  <a:gd name="T32" fmla="*/ 19 w 29"/>
                  <a:gd name="T33" fmla="*/ 12 h 19"/>
                  <a:gd name="T34" fmla="*/ 27 w 29"/>
                  <a:gd name="T35" fmla="*/ 16 h 19"/>
                  <a:gd name="T36" fmla="*/ 27 w 29"/>
                  <a:gd name="T3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" h="19">
                    <a:moveTo>
                      <a:pt x="27" y="16"/>
                    </a:moveTo>
                    <a:cubicBezTo>
                      <a:pt x="26" y="15"/>
                      <a:pt x="25" y="13"/>
                      <a:pt x="24" y="12"/>
                    </a:cubicBezTo>
                    <a:cubicBezTo>
                      <a:pt x="23" y="10"/>
                      <a:pt x="21" y="10"/>
                      <a:pt x="19" y="10"/>
                    </a:cubicBezTo>
                    <a:cubicBezTo>
                      <a:pt x="17" y="8"/>
                      <a:pt x="17" y="4"/>
                      <a:pt x="14" y="3"/>
                    </a:cubicBezTo>
                    <a:cubicBezTo>
                      <a:pt x="13" y="3"/>
                      <a:pt x="10" y="3"/>
                      <a:pt x="8" y="2"/>
                    </a:cubicBezTo>
                    <a:cubicBezTo>
                      <a:pt x="7" y="1"/>
                      <a:pt x="5" y="0"/>
                      <a:pt x="2" y="0"/>
                    </a:cubicBezTo>
                    <a:cubicBezTo>
                      <a:pt x="0" y="0"/>
                      <a:pt x="1" y="2"/>
                      <a:pt x="3" y="2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2"/>
                      <a:pt x="4" y="4"/>
                      <a:pt x="4" y="4"/>
                    </a:cubicBezTo>
                    <a:cubicBezTo>
                      <a:pt x="4" y="6"/>
                      <a:pt x="6" y="6"/>
                      <a:pt x="7" y="6"/>
                    </a:cubicBezTo>
                    <a:cubicBezTo>
                      <a:pt x="7" y="6"/>
                      <a:pt x="12" y="9"/>
                      <a:pt x="12" y="9"/>
                    </a:cubicBezTo>
                    <a:cubicBezTo>
                      <a:pt x="12" y="9"/>
                      <a:pt x="11" y="9"/>
                      <a:pt x="10" y="10"/>
                    </a:cubicBezTo>
                    <a:cubicBezTo>
                      <a:pt x="10" y="10"/>
                      <a:pt x="14" y="10"/>
                      <a:pt x="14" y="10"/>
                    </a:cubicBezTo>
                    <a:cubicBezTo>
                      <a:pt x="16" y="11"/>
                      <a:pt x="14" y="12"/>
                      <a:pt x="14" y="12"/>
                    </a:cubicBezTo>
                    <a:cubicBezTo>
                      <a:pt x="15" y="13"/>
                      <a:pt x="18" y="12"/>
                      <a:pt x="19" y="12"/>
                    </a:cubicBezTo>
                    <a:cubicBezTo>
                      <a:pt x="14" y="13"/>
                      <a:pt x="29" y="19"/>
                      <a:pt x="27" y="16"/>
                    </a:cubicBezTo>
                    <a:cubicBezTo>
                      <a:pt x="26" y="15"/>
                      <a:pt x="28" y="18"/>
                      <a:pt x="27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1" name="Freeform 557">
                <a:extLst>
                  <a:ext uri="{FF2B5EF4-FFF2-40B4-BE49-F238E27FC236}">
                    <a16:creationId xmlns:a16="http://schemas.microsoft.com/office/drawing/2014/main" id="{545B0066-6C25-6747-ADB1-793A03C06E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6363" y="6226607"/>
                <a:ext cx="121018" cy="130608"/>
              </a:xfrm>
              <a:custGeom>
                <a:avLst/>
                <a:gdLst>
                  <a:gd name="T0" fmla="*/ 11 w 13"/>
                  <a:gd name="T1" fmla="*/ 14 h 14"/>
                  <a:gd name="T2" fmla="*/ 11 w 13"/>
                  <a:gd name="T3" fmla="*/ 14 h 14"/>
                  <a:gd name="T4" fmla="*/ 8 w 13"/>
                  <a:gd name="T5" fmla="*/ 11 h 14"/>
                  <a:gd name="T6" fmla="*/ 7 w 13"/>
                  <a:gd name="T7" fmla="*/ 7 h 14"/>
                  <a:gd name="T8" fmla="*/ 6 w 13"/>
                  <a:gd name="T9" fmla="*/ 5 h 14"/>
                  <a:gd name="T10" fmla="*/ 7 w 13"/>
                  <a:gd name="T11" fmla="*/ 2 h 14"/>
                  <a:gd name="T12" fmla="*/ 4 w 13"/>
                  <a:gd name="T13" fmla="*/ 4 h 14"/>
                  <a:gd name="T14" fmla="*/ 6 w 13"/>
                  <a:gd name="T15" fmla="*/ 1 h 14"/>
                  <a:gd name="T16" fmla="*/ 1 w 13"/>
                  <a:gd name="T17" fmla="*/ 0 h 14"/>
                  <a:gd name="T18" fmla="*/ 3 w 13"/>
                  <a:gd name="T19" fmla="*/ 6 h 14"/>
                  <a:gd name="T20" fmla="*/ 11 w 13"/>
                  <a:gd name="T21" fmla="*/ 14 h 14"/>
                  <a:gd name="T22" fmla="*/ 11 w 13"/>
                  <a:gd name="T2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3"/>
                      <a:pt x="9" y="11"/>
                      <a:pt x="8" y="11"/>
                    </a:cubicBezTo>
                    <a:cubicBezTo>
                      <a:pt x="7" y="9"/>
                      <a:pt x="8" y="8"/>
                      <a:pt x="7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5" y="3"/>
                      <a:pt x="6" y="3"/>
                      <a:pt x="7" y="2"/>
                    </a:cubicBezTo>
                    <a:cubicBezTo>
                      <a:pt x="9" y="0"/>
                      <a:pt x="3" y="3"/>
                      <a:pt x="4" y="4"/>
                    </a:cubicBezTo>
                    <a:cubicBezTo>
                      <a:pt x="3" y="3"/>
                      <a:pt x="6" y="1"/>
                      <a:pt x="6" y="1"/>
                    </a:cubicBezTo>
                    <a:cubicBezTo>
                      <a:pt x="5" y="0"/>
                      <a:pt x="1" y="0"/>
                      <a:pt x="1" y="0"/>
                    </a:cubicBezTo>
                    <a:cubicBezTo>
                      <a:pt x="0" y="1"/>
                      <a:pt x="2" y="5"/>
                      <a:pt x="3" y="6"/>
                    </a:cubicBezTo>
                    <a:cubicBezTo>
                      <a:pt x="5" y="8"/>
                      <a:pt x="8" y="13"/>
                      <a:pt x="11" y="14"/>
                    </a:cubicBezTo>
                    <a:cubicBezTo>
                      <a:pt x="13" y="14"/>
                      <a:pt x="8" y="13"/>
                      <a:pt x="11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2" name="Freeform 558">
                <a:extLst>
                  <a:ext uri="{FF2B5EF4-FFF2-40B4-BE49-F238E27FC236}">
                    <a16:creationId xmlns:a16="http://schemas.microsoft.com/office/drawing/2014/main" id="{EB71CD77-00FE-9945-AA37-084DF1319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917" y="6076886"/>
                <a:ext cx="38217" cy="38227"/>
              </a:xfrm>
              <a:custGeom>
                <a:avLst/>
                <a:gdLst>
                  <a:gd name="T0" fmla="*/ 3 w 4"/>
                  <a:gd name="T1" fmla="*/ 3 h 4"/>
                  <a:gd name="T2" fmla="*/ 2 w 4"/>
                  <a:gd name="T3" fmla="*/ 1 h 4"/>
                  <a:gd name="T4" fmla="*/ 3 w 4"/>
                  <a:gd name="T5" fmla="*/ 3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2"/>
                      <a:pt x="0" y="2"/>
                      <a:pt x="2" y="1"/>
                    </a:cubicBezTo>
                    <a:cubicBezTo>
                      <a:pt x="3" y="0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4" y="4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3" name="Freeform 559">
                <a:extLst>
                  <a:ext uri="{FF2B5EF4-FFF2-40B4-BE49-F238E27FC236}">
                    <a16:creationId xmlns:a16="http://schemas.microsoft.com/office/drawing/2014/main" id="{AADE4F5C-335A-D240-8590-D503C5967C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8144" y="6032291"/>
                <a:ext cx="57323" cy="54153"/>
              </a:xfrm>
              <a:custGeom>
                <a:avLst/>
                <a:gdLst>
                  <a:gd name="T0" fmla="*/ 5 w 6"/>
                  <a:gd name="T1" fmla="*/ 2 h 6"/>
                  <a:gd name="T2" fmla="*/ 0 w 6"/>
                  <a:gd name="T3" fmla="*/ 1 h 6"/>
                  <a:gd name="T4" fmla="*/ 1 w 6"/>
                  <a:gd name="T5" fmla="*/ 3 h 6"/>
                  <a:gd name="T6" fmla="*/ 1 w 6"/>
                  <a:gd name="T7" fmla="*/ 6 h 6"/>
                  <a:gd name="T8" fmla="*/ 5 w 6"/>
                  <a:gd name="T9" fmla="*/ 5 h 6"/>
                  <a:gd name="T10" fmla="*/ 3 w 6"/>
                  <a:gd name="T11" fmla="*/ 3 h 6"/>
                  <a:gd name="T12" fmla="*/ 5 w 6"/>
                  <a:gd name="T13" fmla="*/ 2 h 6"/>
                  <a:gd name="T14" fmla="*/ 5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5" y="2"/>
                    </a:moveTo>
                    <a:cubicBezTo>
                      <a:pt x="4" y="2"/>
                      <a:pt x="1" y="0"/>
                      <a:pt x="0" y="1"/>
                    </a:cubicBezTo>
                    <a:cubicBezTo>
                      <a:pt x="1" y="0"/>
                      <a:pt x="2" y="4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5" y="4"/>
                      <a:pt x="5" y="5"/>
                    </a:cubicBezTo>
                    <a:cubicBezTo>
                      <a:pt x="5" y="4"/>
                      <a:pt x="4" y="4"/>
                      <a:pt x="3" y="3"/>
                    </a:cubicBezTo>
                    <a:cubicBezTo>
                      <a:pt x="4" y="4"/>
                      <a:pt x="6" y="2"/>
                      <a:pt x="5" y="2"/>
                    </a:cubicBezTo>
                    <a:cubicBezTo>
                      <a:pt x="4" y="2"/>
                      <a:pt x="6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4" name="Freeform 560">
                <a:extLst>
                  <a:ext uri="{FF2B5EF4-FFF2-40B4-BE49-F238E27FC236}">
                    <a16:creationId xmlns:a16="http://schemas.microsoft.com/office/drawing/2014/main" id="{82F9E1C6-51E4-C341-8007-9549102604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2667" y="6048217"/>
                <a:ext cx="35033" cy="57338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2 h 6"/>
                  <a:gd name="T4" fmla="*/ 2 w 4"/>
                  <a:gd name="T5" fmla="*/ 5 h 6"/>
                  <a:gd name="T6" fmla="*/ 3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0" y="0"/>
                      <a:pt x="2" y="1"/>
                      <a:pt x="2" y="2"/>
                    </a:cubicBezTo>
                    <a:cubicBezTo>
                      <a:pt x="2" y="3"/>
                      <a:pt x="1" y="5"/>
                      <a:pt x="2" y="5"/>
                    </a:cubicBezTo>
                    <a:cubicBezTo>
                      <a:pt x="3" y="6"/>
                      <a:pt x="3" y="3"/>
                      <a:pt x="3" y="3"/>
                    </a:cubicBezTo>
                    <a:cubicBezTo>
                      <a:pt x="3" y="2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5" name="Freeform 561">
                <a:extLst>
                  <a:ext uri="{FF2B5EF4-FFF2-40B4-BE49-F238E27FC236}">
                    <a16:creationId xmlns:a16="http://schemas.microsoft.com/office/drawing/2014/main" id="{127051C9-C8CD-AE45-B417-E87FC2AF46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5342" y="5994060"/>
                <a:ext cx="47770" cy="101936"/>
              </a:xfrm>
              <a:custGeom>
                <a:avLst/>
                <a:gdLst>
                  <a:gd name="T0" fmla="*/ 4 w 5"/>
                  <a:gd name="T1" fmla="*/ 10 h 11"/>
                  <a:gd name="T2" fmla="*/ 2 w 5"/>
                  <a:gd name="T3" fmla="*/ 6 h 11"/>
                  <a:gd name="T4" fmla="*/ 1 w 5"/>
                  <a:gd name="T5" fmla="*/ 3 h 11"/>
                  <a:gd name="T6" fmla="*/ 5 w 5"/>
                  <a:gd name="T7" fmla="*/ 5 h 11"/>
                  <a:gd name="T8" fmla="*/ 4 w 5"/>
                  <a:gd name="T9" fmla="*/ 10 h 11"/>
                  <a:gd name="T10" fmla="*/ 4 w 5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4" y="10"/>
                    </a:moveTo>
                    <a:cubicBezTo>
                      <a:pt x="4" y="9"/>
                      <a:pt x="2" y="6"/>
                      <a:pt x="2" y="6"/>
                    </a:cubicBezTo>
                    <a:cubicBezTo>
                      <a:pt x="4" y="4"/>
                      <a:pt x="0" y="4"/>
                      <a:pt x="1" y="3"/>
                    </a:cubicBezTo>
                    <a:cubicBezTo>
                      <a:pt x="2" y="0"/>
                      <a:pt x="5" y="5"/>
                      <a:pt x="5" y="5"/>
                    </a:cubicBezTo>
                    <a:cubicBezTo>
                      <a:pt x="5" y="6"/>
                      <a:pt x="5" y="11"/>
                      <a:pt x="4" y="10"/>
                    </a:cubicBezTo>
                    <a:cubicBezTo>
                      <a:pt x="4" y="9"/>
                      <a:pt x="5" y="11"/>
                      <a:pt x="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6" name="Freeform 562">
                <a:extLst>
                  <a:ext uri="{FF2B5EF4-FFF2-40B4-BE49-F238E27FC236}">
                    <a16:creationId xmlns:a16="http://schemas.microsoft.com/office/drawing/2014/main" id="{1AF667DE-ED92-2842-8321-886DC5BE5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7125" y="5955834"/>
                <a:ext cx="66879" cy="66896"/>
              </a:xfrm>
              <a:custGeom>
                <a:avLst/>
                <a:gdLst>
                  <a:gd name="T0" fmla="*/ 4 w 7"/>
                  <a:gd name="T1" fmla="*/ 6 h 7"/>
                  <a:gd name="T2" fmla="*/ 2 w 7"/>
                  <a:gd name="T3" fmla="*/ 3 h 7"/>
                  <a:gd name="T4" fmla="*/ 0 w 7"/>
                  <a:gd name="T5" fmla="*/ 2 h 7"/>
                  <a:gd name="T6" fmla="*/ 5 w 7"/>
                  <a:gd name="T7" fmla="*/ 1 h 7"/>
                  <a:gd name="T8" fmla="*/ 4 w 7"/>
                  <a:gd name="T9" fmla="*/ 3 h 7"/>
                  <a:gd name="T10" fmla="*/ 7 w 7"/>
                  <a:gd name="T11" fmla="*/ 4 h 7"/>
                  <a:gd name="T12" fmla="*/ 5 w 7"/>
                  <a:gd name="T13" fmla="*/ 5 h 7"/>
                  <a:gd name="T14" fmla="*/ 4 w 7"/>
                  <a:gd name="T15" fmla="*/ 6 h 7"/>
                  <a:gd name="T16" fmla="*/ 4 w 7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4" y="6"/>
                    </a:moveTo>
                    <a:cubicBezTo>
                      <a:pt x="2" y="4"/>
                      <a:pt x="1" y="4"/>
                      <a:pt x="2" y="3"/>
                    </a:cubicBezTo>
                    <a:cubicBezTo>
                      <a:pt x="2" y="2"/>
                      <a:pt x="0" y="2"/>
                      <a:pt x="0" y="2"/>
                    </a:cubicBezTo>
                    <a:cubicBezTo>
                      <a:pt x="0" y="1"/>
                      <a:pt x="4" y="0"/>
                      <a:pt x="5" y="1"/>
                    </a:cubicBezTo>
                    <a:cubicBezTo>
                      <a:pt x="5" y="1"/>
                      <a:pt x="3" y="2"/>
                      <a:pt x="4" y="3"/>
                    </a:cubicBezTo>
                    <a:cubicBezTo>
                      <a:pt x="5" y="3"/>
                      <a:pt x="7" y="4"/>
                      <a:pt x="7" y="4"/>
                    </a:cubicBezTo>
                    <a:cubicBezTo>
                      <a:pt x="7" y="5"/>
                      <a:pt x="5" y="5"/>
                      <a:pt x="5" y="5"/>
                    </a:cubicBezTo>
                    <a:cubicBezTo>
                      <a:pt x="4" y="5"/>
                      <a:pt x="5" y="7"/>
                      <a:pt x="4" y="6"/>
                    </a:cubicBezTo>
                    <a:cubicBezTo>
                      <a:pt x="2" y="5"/>
                      <a:pt x="4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7" name="Freeform 563">
                <a:extLst>
                  <a:ext uri="{FF2B5EF4-FFF2-40B4-BE49-F238E27FC236}">
                    <a16:creationId xmlns:a16="http://schemas.microsoft.com/office/drawing/2014/main" id="{1839AE88-E13D-BB48-ACFA-4B6AC4CDB2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4004" y="5955834"/>
                <a:ext cx="63695" cy="86010"/>
              </a:xfrm>
              <a:custGeom>
                <a:avLst/>
                <a:gdLst>
                  <a:gd name="T0" fmla="*/ 3 w 7"/>
                  <a:gd name="T1" fmla="*/ 8 h 9"/>
                  <a:gd name="T2" fmla="*/ 4 w 7"/>
                  <a:gd name="T3" fmla="*/ 6 h 9"/>
                  <a:gd name="T4" fmla="*/ 2 w 7"/>
                  <a:gd name="T5" fmla="*/ 4 h 9"/>
                  <a:gd name="T6" fmla="*/ 3 w 7"/>
                  <a:gd name="T7" fmla="*/ 1 h 9"/>
                  <a:gd name="T8" fmla="*/ 6 w 7"/>
                  <a:gd name="T9" fmla="*/ 5 h 9"/>
                  <a:gd name="T10" fmla="*/ 3 w 7"/>
                  <a:gd name="T11" fmla="*/ 8 h 9"/>
                  <a:gd name="T12" fmla="*/ 3 w 7"/>
                  <a:gd name="T13" fmla="*/ 8 h 9"/>
                  <a:gd name="T14" fmla="*/ 3 w 7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3" y="8"/>
                    </a:moveTo>
                    <a:cubicBezTo>
                      <a:pt x="4" y="7"/>
                      <a:pt x="5" y="7"/>
                      <a:pt x="4" y="6"/>
                    </a:cubicBezTo>
                    <a:cubicBezTo>
                      <a:pt x="4" y="5"/>
                      <a:pt x="2" y="5"/>
                      <a:pt x="2" y="4"/>
                    </a:cubicBezTo>
                    <a:cubicBezTo>
                      <a:pt x="3" y="3"/>
                      <a:pt x="0" y="0"/>
                      <a:pt x="3" y="1"/>
                    </a:cubicBezTo>
                    <a:cubicBezTo>
                      <a:pt x="6" y="2"/>
                      <a:pt x="6" y="3"/>
                      <a:pt x="6" y="5"/>
                    </a:cubicBezTo>
                    <a:cubicBezTo>
                      <a:pt x="7" y="7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2" y="9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8" name="Freeform 564">
                <a:extLst>
                  <a:ext uri="{FF2B5EF4-FFF2-40B4-BE49-F238E27FC236}">
                    <a16:creationId xmlns:a16="http://schemas.microsoft.com/office/drawing/2014/main" id="{38B70333-6FBF-0C43-B42F-71C9B1EEB2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4894" y="5974948"/>
                <a:ext cx="28662" cy="9556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3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9" name="Freeform 565">
                <a:extLst>
                  <a:ext uri="{FF2B5EF4-FFF2-40B4-BE49-F238E27FC236}">
                    <a16:creationId xmlns:a16="http://schemas.microsoft.com/office/drawing/2014/main" id="{25F4BAF9-686D-CD47-BB7B-183FC7E2E8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807" y="5984506"/>
                <a:ext cx="124202" cy="63711"/>
              </a:xfrm>
              <a:custGeom>
                <a:avLst/>
                <a:gdLst>
                  <a:gd name="T0" fmla="*/ 10 w 13"/>
                  <a:gd name="T1" fmla="*/ 1 h 7"/>
                  <a:gd name="T2" fmla="*/ 7 w 13"/>
                  <a:gd name="T3" fmla="*/ 1 h 7"/>
                  <a:gd name="T4" fmla="*/ 5 w 13"/>
                  <a:gd name="T5" fmla="*/ 1 h 7"/>
                  <a:gd name="T6" fmla="*/ 5 w 13"/>
                  <a:gd name="T7" fmla="*/ 4 h 7"/>
                  <a:gd name="T8" fmla="*/ 1 w 13"/>
                  <a:gd name="T9" fmla="*/ 3 h 7"/>
                  <a:gd name="T10" fmla="*/ 1 w 13"/>
                  <a:gd name="T11" fmla="*/ 6 h 7"/>
                  <a:gd name="T12" fmla="*/ 11 w 13"/>
                  <a:gd name="T13" fmla="*/ 4 h 7"/>
                  <a:gd name="T14" fmla="*/ 9 w 13"/>
                  <a:gd name="T15" fmla="*/ 3 h 7"/>
                  <a:gd name="T16" fmla="*/ 12 w 13"/>
                  <a:gd name="T17" fmla="*/ 3 h 7"/>
                  <a:gd name="T18" fmla="*/ 10 w 13"/>
                  <a:gd name="T19" fmla="*/ 1 h 7"/>
                  <a:gd name="T20" fmla="*/ 10 w 13"/>
                  <a:gd name="T2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7">
                    <a:moveTo>
                      <a:pt x="10" y="1"/>
                    </a:moveTo>
                    <a:cubicBezTo>
                      <a:pt x="9" y="1"/>
                      <a:pt x="8" y="1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3" y="2"/>
                      <a:pt x="4" y="4"/>
                      <a:pt x="5" y="4"/>
                    </a:cubicBezTo>
                    <a:cubicBezTo>
                      <a:pt x="4" y="4"/>
                      <a:pt x="2" y="1"/>
                      <a:pt x="1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2" y="7"/>
                      <a:pt x="10" y="5"/>
                      <a:pt x="11" y="4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10" y="3"/>
                      <a:pt x="12" y="3"/>
                      <a:pt x="12" y="3"/>
                    </a:cubicBezTo>
                    <a:cubicBezTo>
                      <a:pt x="13" y="2"/>
                      <a:pt x="11" y="0"/>
                      <a:pt x="10" y="1"/>
                    </a:cubicBezTo>
                    <a:cubicBezTo>
                      <a:pt x="9" y="1"/>
                      <a:pt x="11" y="0"/>
                      <a:pt x="1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0" name="Freeform 566">
                <a:extLst>
                  <a:ext uri="{FF2B5EF4-FFF2-40B4-BE49-F238E27FC236}">
                    <a16:creationId xmlns:a16="http://schemas.microsoft.com/office/drawing/2014/main" id="{49043DF3-3DAC-8C46-9B8D-199E5E8EEE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4577" y="5927165"/>
                <a:ext cx="76432" cy="66896"/>
              </a:xfrm>
              <a:custGeom>
                <a:avLst/>
                <a:gdLst>
                  <a:gd name="T0" fmla="*/ 2 w 8"/>
                  <a:gd name="T1" fmla="*/ 6 h 7"/>
                  <a:gd name="T2" fmla="*/ 5 w 8"/>
                  <a:gd name="T3" fmla="*/ 4 h 7"/>
                  <a:gd name="T4" fmla="*/ 8 w 8"/>
                  <a:gd name="T5" fmla="*/ 4 h 7"/>
                  <a:gd name="T6" fmla="*/ 5 w 8"/>
                  <a:gd name="T7" fmla="*/ 2 h 7"/>
                  <a:gd name="T8" fmla="*/ 2 w 8"/>
                  <a:gd name="T9" fmla="*/ 6 h 7"/>
                  <a:gd name="T10" fmla="*/ 2 w 8"/>
                  <a:gd name="T11" fmla="*/ 6 h 7"/>
                  <a:gd name="T12" fmla="*/ 2 w 8"/>
                  <a:gd name="T1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2" y="6"/>
                    </a:moveTo>
                    <a:cubicBezTo>
                      <a:pt x="3" y="5"/>
                      <a:pt x="4" y="5"/>
                      <a:pt x="5" y="4"/>
                    </a:cubicBezTo>
                    <a:cubicBezTo>
                      <a:pt x="6" y="4"/>
                      <a:pt x="8" y="4"/>
                      <a:pt x="8" y="4"/>
                    </a:cubicBezTo>
                    <a:cubicBezTo>
                      <a:pt x="8" y="4"/>
                      <a:pt x="7" y="0"/>
                      <a:pt x="5" y="2"/>
                    </a:cubicBezTo>
                    <a:cubicBezTo>
                      <a:pt x="5" y="2"/>
                      <a:pt x="1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5"/>
                      <a:pt x="0" y="7"/>
                      <a:pt x="2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1" name="Freeform 567">
                <a:extLst>
                  <a:ext uri="{FF2B5EF4-FFF2-40B4-BE49-F238E27FC236}">
                    <a16:creationId xmlns:a16="http://schemas.microsoft.com/office/drawing/2014/main" id="{C6010EFC-37E6-994B-AB25-FA6DC0CED8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2730" y="6182007"/>
                <a:ext cx="92356" cy="35042"/>
              </a:xfrm>
              <a:custGeom>
                <a:avLst/>
                <a:gdLst>
                  <a:gd name="T0" fmla="*/ 9 w 10"/>
                  <a:gd name="T1" fmla="*/ 2 h 4"/>
                  <a:gd name="T2" fmla="*/ 9 w 10"/>
                  <a:gd name="T3" fmla="*/ 1 h 4"/>
                  <a:gd name="T4" fmla="*/ 6 w 10"/>
                  <a:gd name="T5" fmla="*/ 0 h 4"/>
                  <a:gd name="T6" fmla="*/ 2 w 10"/>
                  <a:gd name="T7" fmla="*/ 2 h 4"/>
                  <a:gd name="T8" fmla="*/ 3 w 10"/>
                  <a:gd name="T9" fmla="*/ 4 h 4"/>
                  <a:gd name="T10" fmla="*/ 9 w 10"/>
                  <a:gd name="T11" fmla="*/ 2 h 4"/>
                  <a:gd name="T12" fmla="*/ 9 w 10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10" y="2"/>
                      <a:pt x="8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3" y="1"/>
                      <a:pt x="2" y="2"/>
                    </a:cubicBezTo>
                    <a:cubicBezTo>
                      <a:pt x="0" y="3"/>
                      <a:pt x="2" y="4"/>
                      <a:pt x="3" y="4"/>
                    </a:cubicBezTo>
                    <a:cubicBezTo>
                      <a:pt x="5" y="4"/>
                      <a:pt x="7" y="1"/>
                      <a:pt x="9" y="2"/>
                    </a:cubicBezTo>
                    <a:cubicBezTo>
                      <a:pt x="10" y="2"/>
                      <a:pt x="7" y="1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2" name="Freeform 568">
                <a:extLst>
                  <a:ext uri="{FF2B5EF4-FFF2-40B4-BE49-F238E27FC236}">
                    <a16:creationId xmlns:a16="http://schemas.microsoft.com/office/drawing/2014/main" id="{9A609E05-F752-134A-AC7F-F55F3E7438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1265" y="6236162"/>
                <a:ext cx="54139" cy="47785"/>
              </a:xfrm>
              <a:custGeom>
                <a:avLst/>
                <a:gdLst>
                  <a:gd name="T0" fmla="*/ 6 w 6"/>
                  <a:gd name="T1" fmla="*/ 2 h 5"/>
                  <a:gd name="T2" fmla="*/ 3 w 6"/>
                  <a:gd name="T3" fmla="*/ 2 h 5"/>
                  <a:gd name="T4" fmla="*/ 3 w 6"/>
                  <a:gd name="T5" fmla="*/ 4 h 5"/>
                  <a:gd name="T6" fmla="*/ 0 w 6"/>
                  <a:gd name="T7" fmla="*/ 5 h 5"/>
                  <a:gd name="T8" fmla="*/ 6 w 6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2"/>
                    </a:moveTo>
                    <a:cubicBezTo>
                      <a:pt x="6" y="0"/>
                      <a:pt x="4" y="1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4"/>
                      <a:pt x="0" y="5"/>
                      <a:pt x="0" y="5"/>
                    </a:cubicBezTo>
                    <a:cubicBezTo>
                      <a:pt x="0" y="5"/>
                      <a:pt x="6" y="5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3" name="Freeform 569">
                <a:extLst>
                  <a:ext uri="{FF2B5EF4-FFF2-40B4-BE49-F238E27FC236}">
                    <a16:creationId xmlns:a16="http://schemas.microsoft.com/office/drawing/2014/main" id="{18E54DEF-BF16-5B49-9B1E-F890BCF182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6424" y="5076623"/>
                <a:ext cx="194267" cy="121050"/>
              </a:xfrm>
              <a:custGeom>
                <a:avLst/>
                <a:gdLst>
                  <a:gd name="T0" fmla="*/ 19 w 21"/>
                  <a:gd name="T1" fmla="*/ 9 h 13"/>
                  <a:gd name="T2" fmla="*/ 18 w 21"/>
                  <a:gd name="T3" fmla="*/ 7 h 13"/>
                  <a:gd name="T4" fmla="*/ 14 w 21"/>
                  <a:gd name="T5" fmla="*/ 4 h 13"/>
                  <a:gd name="T6" fmla="*/ 8 w 21"/>
                  <a:gd name="T7" fmla="*/ 1 h 13"/>
                  <a:gd name="T8" fmla="*/ 5 w 21"/>
                  <a:gd name="T9" fmla="*/ 6 h 13"/>
                  <a:gd name="T10" fmla="*/ 0 w 21"/>
                  <a:gd name="T11" fmla="*/ 8 h 13"/>
                  <a:gd name="T12" fmla="*/ 7 w 21"/>
                  <a:gd name="T13" fmla="*/ 11 h 13"/>
                  <a:gd name="T14" fmla="*/ 15 w 21"/>
                  <a:gd name="T15" fmla="*/ 12 h 13"/>
                  <a:gd name="T16" fmla="*/ 20 w 21"/>
                  <a:gd name="T17" fmla="*/ 9 h 13"/>
                  <a:gd name="T18" fmla="*/ 19 w 21"/>
                  <a:gd name="T19" fmla="*/ 9 h 13"/>
                  <a:gd name="T20" fmla="*/ 19 w 21"/>
                  <a:gd name="T21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5" y="10"/>
                      <a:pt x="19" y="8"/>
                      <a:pt x="18" y="7"/>
                    </a:cubicBezTo>
                    <a:cubicBezTo>
                      <a:pt x="17" y="7"/>
                      <a:pt x="15" y="4"/>
                      <a:pt x="14" y="4"/>
                    </a:cubicBezTo>
                    <a:cubicBezTo>
                      <a:pt x="12" y="4"/>
                      <a:pt x="10" y="1"/>
                      <a:pt x="8" y="1"/>
                    </a:cubicBezTo>
                    <a:cubicBezTo>
                      <a:pt x="6" y="0"/>
                      <a:pt x="6" y="5"/>
                      <a:pt x="5" y="6"/>
                    </a:cubicBezTo>
                    <a:cubicBezTo>
                      <a:pt x="4" y="6"/>
                      <a:pt x="0" y="6"/>
                      <a:pt x="0" y="8"/>
                    </a:cubicBezTo>
                    <a:cubicBezTo>
                      <a:pt x="1" y="10"/>
                      <a:pt x="6" y="11"/>
                      <a:pt x="7" y="11"/>
                    </a:cubicBezTo>
                    <a:cubicBezTo>
                      <a:pt x="9" y="12"/>
                      <a:pt x="13" y="13"/>
                      <a:pt x="15" y="12"/>
                    </a:cubicBezTo>
                    <a:cubicBezTo>
                      <a:pt x="15" y="12"/>
                      <a:pt x="20" y="10"/>
                      <a:pt x="20" y="9"/>
                    </a:cubicBezTo>
                    <a:cubicBezTo>
                      <a:pt x="20" y="9"/>
                      <a:pt x="19" y="9"/>
                      <a:pt x="19" y="9"/>
                    </a:cubicBezTo>
                    <a:cubicBezTo>
                      <a:pt x="18" y="10"/>
                      <a:pt x="21" y="9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4" name="Freeform 570">
                <a:extLst>
                  <a:ext uri="{FF2B5EF4-FFF2-40B4-BE49-F238E27FC236}">
                    <a16:creationId xmlns:a16="http://schemas.microsoft.com/office/drawing/2014/main" id="{DEA4ADC1-8957-6443-BD90-67BEE41578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9547" y="5133964"/>
                <a:ext cx="47770" cy="35042"/>
              </a:xfrm>
              <a:custGeom>
                <a:avLst/>
                <a:gdLst>
                  <a:gd name="T0" fmla="*/ 2 w 5"/>
                  <a:gd name="T1" fmla="*/ 4 h 4"/>
                  <a:gd name="T2" fmla="*/ 4 w 5"/>
                  <a:gd name="T3" fmla="*/ 1 h 4"/>
                  <a:gd name="T4" fmla="*/ 2 w 5"/>
                  <a:gd name="T5" fmla="*/ 4 h 4"/>
                  <a:gd name="T6" fmla="*/ 2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4"/>
                    </a:moveTo>
                    <a:cubicBezTo>
                      <a:pt x="0" y="4"/>
                      <a:pt x="4" y="0"/>
                      <a:pt x="4" y="1"/>
                    </a:cubicBezTo>
                    <a:cubicBezTo>
                      <a:pt x="5" y="1"/>
                      <a:pt x="3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5" name="Freeform 571">
                <a:extLst>
                  <a:ext uri="{FF2B5EF4-FFF2-40B4-BE49-F238E27FC236}">
                    <a16:creationId xmlns:a16="http://schemas.microsoft.com/office/drawing/2014/main" id="{1A47F1B0-950B-754C-AD4E-AD5D00E451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2221" y="5169003"/>
                <a:ext cx="19109" cy="19114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1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6" name="Freeform 572">
                <a:extLst>
                  <a:ext uri="{FF2B5EF4-FFF2-40B4-BE49-F238E27FC236}">
                    <a16:creationId xmlns:a16="http://schemas.microsoft.com/office/drawing/2014/main" id="{E550A86D-9F7A-404A-9AA8-A972A311B9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9671" y="4777183"/>
                <a:ext cx="859873" cy="420492"/>
              </a:xfrm>
              <a:custGeom>
                <a:avLst/>
                <a:gdLst>
                  <a:gd name="T0" fmla="*/ 76 w 92"/>
                  <a:gd name="T1" fmla="*/ 41 h 45"/>
                  <a:gd name="T2" fmla="*/ 71 w 92"/>
                  <a:gd name="T3" fmla="*/ 39 h 45"/>
                  <a:gd name="T4" fmla="*/ 61 w 92"/>
                  <a:gd name="T5" fmla="*/ 38 h 45"/>
                  <a:gd name="T6" fmla="*/ 45 w 92"/>
                  <a:gd name="T7" fmla="*/ 43 h 45"/>
                  <a:gd name="T8" fmla="*/ 29 w 92"/>
                  <a:gd name="T9" fmla="*/ 41 h 45"/>
                  <a:gd name="T10" fmla="*/ 21 w 92"/>
                  <a:gd name="T11" fmla="*/ 38 h 45"/>
                  <a:gd name="T12" fmla="*/ 10 w 92"/>
                  <a:gd name="T13" fmla="*/ 31 h 45"/>
                  <a:gd name="T14" fmla="*/ 40 w 92"/>
                  <a:gd name="T15" fmla="*/ 29 h 45"/>
                  <a:gd name="T16" fmla="*/ 9 w 92"/>
                  <a:gd name="T17" fmla="*/ 26 h 45"/>
                  <a:gd name="T18" fmla="*/ 16 w 92"/>
                  <a:gd name="T19" fmla="*/ 19 h 45"/>
                  <a:gd name="T20" fmla="*/ 14 w 92"/>
                  <a:gd name="T21" fmla="*/ 18 h 45"/>
                  <a:gd name="T22" fmla="*/ 7 w 92"/>
                  <a:gd name="T23" fmla="*/ 17 h 45"/>
                  <a:gd name="T24" fmla="*/ 4 w 92"/>
                  <a:gd name="T25" fmla="*/ 11 h 45"/>
                  <a:gd name="T26" fmla="*/ 8 w 92"/>
                  <a:gd name="T27" fmla="*/ 7 h 45"/>
                  <a:gd name="T28" fmla="*/ 24 w 92"/>
                  <a:gd name="T29" fmla="*/ 1 h 45"/>
                  <a:gd name="T30" fmla="*/ 29 w 92"/>
                  <a:gd name="T31" fmla="*/ 7 h 45"/>
                  <a:gd name="T32" fmla="*/ 39 w 92"/>
                  <a:gd name="T33" fmla="*/ 6 h 45"/>
                  <a:gd name="T34" fmla="*/ 43 w 92"/>
                  <a:gd name="T35" fmla="*/ 8 h 45"/>
                  <a:gd name="T36" fmla="*/ 47 w 92"/>
                  <a:gd name="T37" fmla="*/ 9 h 45"/>
                  <a:gd name="T38" fmla="*/ 43 w 92"/>
                  <a:gd name="T39" fmla="*/ 4 h 45"/>
                  <a:gd name="T40" fmla="*/ 54 w 92"/>
                  <a:gd name="T41" fmla="*/ 10 h 45"/>
                  <a:gd name="T42" fmla="*/ 60 w 92"/>
                  <a:gd name="T43" fmla="*/ 14 h 45"/>
                  <a:gd name="T44" fmla="*/ 59 w 92"/>
                  <a:gd name="T45" fmla="*/ 1 h 45"/>
                  <a:gd name="T46" fmla="*/ 69 w 92"/>
                  <a:gd name="T47" fmla="*/ 6 h 45"/>
                  <a:gd name="T48" fmla="*/ 74 w 92"/>
                  <a:gd name="T49" fmla="*/ 19 h 45"/>
                  <a:gd name="T50" fmla="*/ 82 w 92"/>
                  <a:gd name="T51" fmla="*/ 26 h 45"/>
                  <a:gd name="T52" fmla="*/ 92 w 92"/>
                  <a:gd name="T53" fmla="*/ 33 h 45"/>
                  <a:gd name="T54" fmla="*/ 83 w 92"/>
                  <a:gd name="T55" fmla="*/ 35 h 45"/>
                  <a:gd name="T56" fmla="*/ 81 w 92"/>
                  <a:gd name="T57" fmla="*/ 36 h 45"/>
                  <a:gd name="T58" fmla="*/ 85 w 92"/>
                  <a:gd name="T59" fmla="*/ 36 h 45"/>
                  <a:gd name="T60" fmla="*/ 89 w 92"/>
                  <a:gd name="T61" fmla="*/ 39 h 45"/>
                  <a:gd name="T62" fmla="*/ 83 w 92"/>
                  <a:gd name="T63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45">
                    <a:moveTo>
                      <a:pt x="83" y="41"/>
                    </a:moveTo>
                    <a:cubicBezTo>
                      <a:pt x="81" y="41"/>
                      <a:pt x="79" y="41"/>
                      <a:pt x="76" y="41"/>
                    </a:cubicBezTo>
                    <a:cubicBezTo>
                      <a:pt x="75" y="41"/>
                      <a:pt x="74" y="41"/>
                      <a:pt x="73" y="41"/>
                    </a:cubicBezTo>
                    <a:cubicBezTo>
                      <a:pt x="72" y="41"/>
                      <a:pt x="72" y="40"/>
                      <a:pt x="71" y="39"/>
                    </a:cubicBezTo>
                    <a:cubicBezTo>
                      <a:pt x="70" y="39"/>
                      <a:pt x="66" y="40"/>
                      <a:pt x="65" y="38"/>
                    </a:cubicBezTo>
                    <a:cubicBezTo>
                      <a:pt x="65" y="35"/>
                      <a:pt x="63" y="37"/>
                      <a:pt x="61" y="38"/>
                    </a:cubicBezTo>
                    <a:cubicBezTo>
                      <a:pt x="58" y="40"/>
                      <a:pt x="56" y="39"/>
                      <a:pt x="54" y="40"/>
                    </a:cubicBezTo>
                    <a:cubicBezTo>
                      <a:pt x="51" y="41"/>
                      <a:pt x="48" y="42"/>
                      <a:pt x="45" y="43"/>
                    </a:cubicBezTo>
                    <a:cubicBezTo>
                      <a:pt x="41" y="43"/>
                      <a:pt x="35" y="45"/>
                      <a:pt x="31" y="43"/>
                    </a:cubicBezTo>
                    <a:cubicBezTo>
                      <a:pt x="31" y="43"/>
                      <a:pt x="29" y="42"/>
                      <a:pt x="29" y="41"/>
                    </a:cubicBezTo>
                    <a:cubicBezTo>
                      <a:pt x="29" y="40"/>
                      <a:pt x="29" y="38"/>
                      <a:pt x="27" y="38"/>
                    </a:cubicBezTo>
                    <a:cubicBezTo>
                      <a:pt x="25" y="38"/>
                      <a:pt x="23" y="38"/>
                      <a:pt x="21" y="38"/>
                    </a:cubicBezTo>
                    <a:cubicBezTo>
                      <a:pt x="19" y="38"/>
                      <a:pt x="17" y="38"/>
                      <a:pt x="15" y="36"/>
                    </a:cubicBezTo>
                    <a:cubicBezTo>
                      <a:pt x="14" y="36"/>
                      <a:pt x="9" y="32"/>
                      <a:pt x="10" y="31"/>
                    </a:cubicBezTo>
                    <a:cubicBezTo>
                      <a:pt x="16" y="28"/>
                      <a:pt x="23" y="29"/>
                      <a:pt x="28" y="29"/>
                    </a:cubicBezTo>
                    <a:cubicBezTo>
                      <a:pt x="29" y="29"/>
                      <a:pt x="40" y="29"/>
                      <a:pt x="40" y="29"/>
                    </a:cubicBezTo>
                    <a:cubicBezTo>
                      <a:pt x="40" y="27"/>
                      <a:pt x="26" y="25"/>
                      <a:pt x="25" y="25"/>
                    </a:cubicBezTo>
                    <a:cubicBezTo>
                      <a:pt x="20" y="25"/>
                      <a:pt x="14" y="28"/>
                      <a:pt x="9" y="26"/>
                    </a:cubicBezTo>
                    <a:cubicBezTo>
                      <a:pt x="7" y="25"/>
                      <a:pt x="3" y="23"/>
                      <a:pt x="7" y="21"/>
                    </a:cubicBezTo>
                    <a:cubicBezTo>
                      <a:pt x="10" y="20"/>
                      <a:pt x="13" y="19"/>
                      <a:pt x="16" y="19"/>
                    </a:cubicBezTo>
                    <a:cubicBezTo>
                      <a:pt x="18" y="18"/>
                      <a:pt x="20" y="18"/>
                      <a:pt x="21" y="18"/>
                    </a:cubicBezTo>
                    <a:cubicBezTo>
                      <a:pt x="19" y="19"/>
                      <a:pt x="16" y="18"/>
                      <a:pt x="14" y="18"/>
                    </a:cubicBezTo>
                    <a:cubicBezTo>
                      <a:pt x="13" y="18"/>
                      <a:pt x="7" y="19"/>
                      <a:pt x="6" y="18"/>
                    </a:cubicBezTo>
                    <a:cubicBezTo>
                      <a:pt x="6" y="18"/>
                      <a:pt x="7" y="17"/>
                      <a:pt x="7" y="17"/>
                    </a:cubicBezTo>
                    <a:cubicBezTo>
                      <a:pt x="7" y="16"/>
                      <a:pt x="0" y="17"/>
                      <a:pt x="1" y="15"/>
                    </a:cubicBezTo>
                    <a:cubicBezTo>
                      <a:pt x="2" y="14"/>
                      <a:pt x="3" y="12"/>
                      <a:pt x="4" y="11"/>
                    </a:cubicBezTo>
                    <a:cubicBezTo>
                      <a:pt x="8" y="10"/>
                      <a:pt x="4" y="10"/>
                      <a:pt x="4" y="9"/>
                    </a:cubicBezTo>
                    <a:cubicBezTo>
                      <a:pt x="4" y="9"/>
                      <a:pt x="7" y="7"/>
                      <a:pt x="8" y="7"/>
                    </a:cubicBezTo>
                    <a:cubicBezTo>
                      <a:pt x="10" y="6"/>
                      <a:pt x="11" y="5"/>
                      <a:pt x="13" y="4"/>
                    </a:cubicBezTo>
                    <a:cubicBezTo>
                      <a:pt x="17" y="2"/>
                      <a:pt x="20" y="1"/>
                      <a:pt x="24" y="1"/>
                    </a:cubicBezTo>
                    <a:cubicBezTo>
                      <a:pt x="29" y="1"/>
                      <a:pt x="24" y="7"/>
                      <a:pt x="24" y="7"/>
                    </a:cubicBezTo>
                    <a:cubicBezTo>
                      <a:pt x="26" y="8"/>
                      <a:pt x="28" y="8"/>
                      <a:pt x="29" y="7"/>
                    </a:cubicBezTo>
                    <a:cubicBezTo>
                      <a:pt x="30" y="7"/>
                      <a:pt x="30" y="4"/>
                      <a:pt x="31" y="4"/>
                    </a:cubicBezTo>
                    <a:cubicBezTo>
                      <a:pt x="33" y="4"/>
                      <a:pt x="37" y="4"/>
                      <a:pt x="39" y="6"/>
                    </a:cubicBezTo>
                    <a:cubicBezTo>
                      <a:pt x="42" y="8"/>
                      <a:pt x="35" y="11"/>
                      <a:pt x="40" y="10"/>
                    </a:cubicBezTo>
                    <a:cubicBezTo>
                      <a:pt x="41" y="10"/>
                      <a:pt x="42" y="9"/>
                      <a:pt x="43" y="8"/>
                    </a:cubicBezTo>
                    <a:cubicBezTo>
                      <a:pt x="44" y="8"/>
                      <a:pt x="44" y="8"/>
                      <a:pt x="45" y="8"/>
                    </a:cubicBezTo>
                    <a:cubicBezTo>
                      <a:pt x="46" y="8"/>
                      <a:pt x="46" y="8"/>
                      <a:pt x="47" y="9"/>
                    </a:cubicBezTo>
                    <a:cubicBezTo>
                      <a:pt x="48" y="9"/>
                      <a:pt x="48" y="7"/>
                      <a:pt x="48" y="6"/>
                    </a:cubicBezTo>
                    <a:cubicBezTo>
                      <a:pt x="47" y="6"/>
                      <a:pt x="44" y="4"/>
                      <a:pt x="43" y="4"/>
                    </a:cubicBezTo>
                    <a:cubicBezTo>
                      <a:pt x="45" y="3"/>
                      <a:pt x="49" y="5"/>
                      <a:pt x="50" y="6"/>
                    </a:cubicBezTo>
                    <a:cubicBezTo>
                      <a:pt x="53" y="7"/>
                      <a:pt x="53" y="8"/>
                      <a:pt x="54" y="10"/>
                    </a:cubicBezTo>
                    <a:cubicBezTo>
                      <a:pt x="54" y="11"/>
                      <a:pt x="54" y="16"/>
                      <a:pt x="56" y="16"/>
                    </a:cubicBezTo>
                    <a:cubicBezTo>
                      <a:pt x="57" y="16"/>
                      <a:pt x="61" y="16"/>
                      <a:pt x="60" y="14"/>
                    </a:cubicBezTo>
                    <a:cubicBezTo>
                      <a:pt x="59" y="10"/>
                      <a:pt x="57" y="7"/>
                      <a:pt x="56" y="3"/>
                    </a:cubicBezTo>
                    <a:cubicBezTo>
                      <a:pt x="55" y="0"/>
                      <a:pt x="58" y="1"/>
                      <a:pt x="59" y="1"/>
                    </a:cubicBezTo>
                    <a:cubicBezTo>
                      <a:pt x="62" y="2"/>
                      <a:pt x="62" y="0"/>
                      <a:pt x="64" y="1"/>
                    </a:cubicBezTo>
                    <a:cubicBezTo>
                      <a:pt x="66" y="3"/>
                      <a:pt x="69" y="4"/>
                      <a:pt x="69" y="6"/>
                    </a:cubicBezTo>
                    <a:cubicBezTo>
                      <a:pt x="70" y="9"/>
                      <a:pt x="71" y="11"/>
                      <a:pt x="73" y="13"/>
                    </a:cubicBezTo>
                    <a:cubicBezTo>
                      <a:pt x="74" y="16"/>
                      <a:pt x="75" y="17"/>
                      <a:pt x="74" y="19"/>
                    </a:cubicBezTo>
                    <a:cubicBezTo>
                      <a:pt x="73" y="22"/>
                      <a:pt x="76" y="25"/>
                      <a:pt x="78" y="26"/>
                    </a:cubicBezTo>
                    <a:cubicBezTo>
                      <a:pt x="79" y="26"/>
                      <a:pt x="81" y="26"/>
                      <a:pt x="82" y="26"/>
                    </a:cubicBezTo>
                    <a:cubicBezTo>
                      <a:pt x="83" y="27"/>
                      <a:pt x="84" y="28"/>
                      <a:pt x="85" y="28"/>
                    </a:cubicBezTo>
                    <a:cubicBezTo>
                      <a:pt x="88" y="29"/>
                      <a:pt x="92" y="29"/>
                      <a:pt x="92" y="33"/>
                    </a:cubicBezTo>
                    <a:cubicBezTo>
                      <a:pt x="92" y="35"/>
                      <a:pt x="83" y="32"/>
                      <a:pt x="83" y="32"/>
                    </a:cubicBezTo>
                    <a:cubicBezTo>
                      <a:pt x="83" y="33"/>
                      <a:pt x="83" y="34"/>
                      <a:pt x="83" y="35"/>
                    </a:cubicBezTo>
                    <a:cubicBezTo>
                      <a:pt x="83" y="35"/>
                      <a:pt x="80" y="35"/>
                      <a:pt x="80" y="35"/>
                    </a:cubicBezTo>
                    <a:cubicBezTo>
                      <a:pt x="81" y="35"/>
                      <a:pt x="81" y="36"/>
                      <a:pt x="81" y="36"/>
                    </a:cubicBezTo>
                    <a:cubicBezTo>
                      <a:pt x="81" y="37"/>
                      <a:pt x="81" y="38"/>
                      <a:pt x="81" y="38"/>
                    </a:cubicBezTo>
                    <a:cubicBezTo>
                      <a:pt x="81" y="38"/>
                      <a:pt x="85" y="36"/>
                      <a:pt x="85" y="36"/>
                    </a:cubicBezTo>
                    <a:cubicBezTo>
                      <a:pt x="87" y="36"/>
                      <a:pt x="86" y="37"/>
                      <a:pt x="86" y="38"/>
                    </a:cubicBezTo>
                    <a:cubicBezTo>
                      <a:pt x="86" y="38"/>
                      <a:pt x="88" y="38"/>
                      <a:pt x="89" y="39"/>
                    </a:cubicBezTo>
                    <a:cubicBezTo>
                      <a:pt x="89" y="39"/>
                      <a:pt x="83" y="41"/>
                      <a:pt x="83" y="41"/>
                    </a:cubicBezTo>
                    <a:cubicBezTo>
                      <a:pt x="81" y="41"/>
                      <a:pt x="86" y="41"/>
                      <a:pt x="83" y="4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7" name="Freeform 573">
                <a:extLst>
                  <a:ext uri="{FF2B5EF4-FFF2-40B4-BE49-F238E27FC236}">
                    <a16:creationId xmlns:a16="http://schemas.microsoft.com/office/drawing/2014/main" id="{87C41454-B2AA-C24B-860E-AE3469DC81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9738" y="4738956"/>
                <a:ext cx="130573" cy="86010"/>
              </a:xfrm>
              <a:custGeom>
                <a:avLst/>
                <a:gdLst>
                  <a:gd name="T0" fmla="*/ 9 w 14"/>
                  <a:gd name="T1" fmla="*/ 8 h 9"/>
                  <a:gd name="T2" fmla="*/ 5 w 14"/>
                  <a:gd name="T3" fmla="*/ 5 h 9"/>
                  <a:gd name="T4" fmla="*/ 0 w 14"/>
                  <a:gd name="T5" fmla="*/ 3 h 9"/>
                  <a:gd name="T6" fmla="*/ 4 w 14"/>
                  <a:gd name="T7" fmla="*/ 0 h 9"/>
                  <a:gd name="T8" fmla="*/ 10 w 14"/>
                  <a:gd name="T9" fmla="*/ 1 h 9"/>
                  <a:gd name="T10" fmla="*/ 12 w 14"/>
                  <a:gd name="T11" fmla="*/ 4 h 9"/>
                  <a:gd name="T12" fmla="*/ 9 w 14"/>
                  <a:gd name="T13" fmla="*/ 8 h 9"/>
                  <a:gd name="T14" fmla="*/ 9 w 14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9">
                    <a:moveTo>
                      <a:pt x="9" y="8"/>
                    </a:moveTo>
                    <a:cubicBezTo>
                      <a:pt x="7" y="8"/>
                      <a:pt x="6" y="5"/>
                      <a:pt x="5" y="5"/>
                    </a:cubicBezTo>
                    <a:cubicBezTo>
                      <a:pt x="4" y="4"/>
                      <a:pt x="0" y="3"/>
                      <a:pt x="0" y="3"/>
                    </a:cubicBezTo>
                    <a:cubicBezTo>
                      <a:pt x="1" y="2"/>
                      <a:pt x="3" y="1"/>
                      <a:pt x="4" y="0"/>
                    </a:cubicBezTo>
                    <a:cubicBezTo>
                      <a:pt x="6" y="0"/>
                      <a:pt x="8" y="0"/>
                      <a:pt x="10" y="1"/>
                    </a:cubicBezTo>
                    <a:cubicBezTo>
                      <a:pt x="12" y="2"/>
                      <a:pt x="14" y="2"/>
                      <a:pt x="12" y="4"/>
                    </a:cubicBezTo>
                    <a:cubicBezTo>
                      <a:pt x="11" y="5"/>
                      <a:pt x="10" y="9"/>
                      <a:pt x="9" y="8"/>
                    </a:cubicBezTo>
                    <a:cubicBezTo>
                      <a:pt x="8" y="8"/>
                      <a:pt x="9" y="8"/>
                      <a:pt x="9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8" name="Freeform 574">
                <a:extLst>
                  <a:ext uri="{FF2B5EF4-FFF2-40B4-BE49-F238E27FC236}">
                    <a16:creationId xmlns:a16="http://schemas.microsoft.com/office/drawing/2014/main" id="{22EBE1EB-7ABC-E344-93B5-F534F291C9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6744" y="4700729"/>
                <a:ext cx="296177" cy="273958"/>
              </a:xfrm>
              <a:custGeom>
                <a:avLst/>
                <a:gdLst>
                  <a:gd name="T0" fmla="*/ 18 w 32"/>
                  <a:gd name="T1" fmla="*/ 27 h 29"/>
                  <a:gd name="T2" fmla="*/ 10 w 32"/>
                  <a:gd name="T3" fmla="*/ 19 h 29"/>
                  <a:gd name="T4" fmla="*/ 1 w 32"/>
                  <a:gd name="T5" fmla="*/ 15 h 29"/>
                  <a:gd name="T6" fmla="*/ 0 w 32"/>
                  <a:gd name="T7" fmla="*/ 13 h 29"/>
                  <a:gd name="T8" fmla="*/ 4 w 32"/>
                  <a:gd name="T9" fmla="*/ 12 h 29"/>
                  <a:gd name="T10" fmla="*/ 11 w 32"/>
                  <a:gd name="T11" fmla="*/ 14 h 29"/>
                  <a:gd name="T12" fmla="*/ 11 w 32"/>
                  <a:gd name="T13" fmla="*/ 12 h 29"/>
                  <a:gd name="T14" fmla="*/ 13 w 32"/>
                  <a:gd name="T15" fmla="*/ 11 h 29"/>
                  <a:gd name="T16" fmla="*/ 7 w 32"/>
                  <a:gd name="T17" fmla="*/ 8 h 29"/>
                  <a:gd name="T18" fmla="*/ 7 w 32"/>
                  <a:gd name="T19" fmla="*/ 6 h 29"/>
                  <a:gd name="T20" fmla="*/ 10 w 32"/>
                  <a:gd name="T21" fmla="*/ 7 h 29"/>
                  <a:gd name="T22" fmla="*/ 11 w 32"/>
                  <a:gd name="T23" fmla="*/ 5 h 29"/>
                  <a:gd name="T24" fmla="*/ 8 w 32"/>
                  <a:gd name="T25" fmla="*/ 4 h 29"/>
                  <a:gd name="T26" fmla="*/ 10 w 32"/>
                  <a:gd name="T27" fmla="*/ 3 h 29"/>
                  <a:gd name="T28" fmla="*/ 14 w 32"/>
                  <a:gd name="T29" fmla="*/ 4 h 29"/>
                  <a:gd name="T30" fmla="*/ 13 w 32"/>
                  <a:gd name="T31" fmla="*/ 3 h 29"/>
                  <a:gd name="T32" fmla="*/ 19 w 32"/>
                  <a:gd name="T33" fmla="*/ 5 h 29"/>
                  <a:gd name="T34" fmla="*/ 18 w 32"/>
                  <a:gd name="T35" fmla="*/ 3 h 29"/>
                  <a:gd name="T36" fmla="*/ 19 w 32"/>
                  <a:gd name="T37" fmla="*/ 3 h 29"/>
                  <a:gd name="T38" fmla="*/ 17 w 32"/>
                  <a:gd name="T39" fmla="*/ 2 h 29"/>
                  <a:gd name="T40" fmla="*/ 25 w 32"/>
                  <a:gd name="T41" fmla="*/ 1 h 29"/>
                  <a:gd name="T42" fmla="*/ 23 w 32"/>
                  <a:gd name="T43" fmla="*/ 3 h 29"/>
                  <a:gd name="T44" fmla="*/ 28 w 32"/>
                  <a:gd name="T45" fmla="*/ 4 h 29"/>
                  <a:gd name="T46" fmla="*/ 27 w 32"/>
                  <a:gd name="T47" fmla="*/ 7 h 29"/>
                  <a:gd name="T48" fmla="*/ 26 w 32"/>
                  <a:gd name="T49" fmla="*/ 8 h 29"/>
                  <a:gd name="T50" fmla="*/ 23 w 32"/>
                  <a:gd name="T51" fmla="*/ 10 h 29"/>
                  <a:gd name="T52" fmla="*/ 21 w 32"/>
                  <a:gd name="T53" fmla="*/ 13 h 29"/>
                  <a:gd name="T54" fmla="*/ 24 w 32"/>
                  <a:gd name="T55" fmla="*/ 11 h 29"/>
                  <a:gd name="T56" fmla="*/ 26 w 32"/>
                  <a:gd name="T57" fmla="*/ 13 h 29"/>
                  <a:gd name="T58" fmla="*/ 29 w 32"/>
                  <a:gd name="T59" fmla="*/ 13 h 29"/>
                  <a:gd name="T60" fmla="*/ 28 w 32"/>
                  <a:gd name="T61" fmla="*/ 10 h 29"/>
                  <a:gd name="T62" fmla="*/ 30 w 32"/>
                  <a:gd name="T63" fmla="*/ 11 h 29"/>
                  <a:gd name="T64" fmla="*/ 30 w 32"/>
                  <a:gd name="T65" fmla="*/ 14 h 29"/>
                  <a:gd name="T66" fmla="*/ 31 w 32"/>
                  <a:gd name="T67" fmla="*/ 17 h 29"/>
                  <a:gd name="T68" fmla="*/ 28 w 32"/>
                  <a:gd name="T69" fmla="*/ 23 h 29"/>
                  <a:gd name="T70" fmla="*/ 22 w 32"/>
                  <a:gd name="T71" fmla="*/ 23 h 29"/>
                  <a:gd name="T72" fmla="*/ 21 w 32"/>
                  <a:gd name="T73" fmla="*/ 23 h 29"/>
                  <a:gd name="T74" fmla="*/ 23 w 32"/>
                  <a:gd name="T75" fmla="*/ 26 h 29"/>
                  <a:gd name="T76" fmla="*/ 18 w 32"/>
                  <a:gd name="T77" fmla="*/ 27 h 29"/>
                  <a:gd name="T78" fmla="*/ 18 w 32"/>
                  <a:gd name="T79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29">
                    <a:moveTo>
                      <a:pt x="18" y="27"/>
                    </a:moveTo>
                    <a:cubicBezTo>
                      <a:pt x="15" y="25"/>
                      <a:pt x="13" y="21"/>
                      <a:pt x="10" y="19"/>
                    </a:cubicBezTo>
                    <a:cubicBezTo>
                      <a:pt x="7" y="18"/>
                      <a:pt x="4" y="16"/>
                      <a:pt x="1" y="15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0"/>
                      <a:pt x="2" y="11"/>
                      <a:pt x="4" y="12"/>
                    </a:cubicBezTo>
                    <a:cubicBezTo>
                      <a:pt x="6" y="13"/>
                      <a:pt x="8" y="15"/>
                      <a:pt x="11" y="14"/>
                    </a:cubicBezTo>
                    <a:cubicBezTo>
                      <a:pt x="12" y="14"/>
                      <a:pt x="11" y="12"/>
                      <a:pt x="11" y="12"/>
                    </a:cubicBezTo>
                    <a:cubicBezTo>
                      <a:pt x="11" y="11"/>
                      <a:pt x="13" y="12"/>
                      <a:pt x="13" y="11"/>
                    </a:cubicBezTo>
                    <a:cubicBezTo>
                      <a:pt x="14" y="10"/>
                      <a:pt x="7" y="8"/>
                      <a:pt x="7" y="8"/>
                    </a:cubicBezTo>
                    <a:cubicBezTo>
                      <a:pt x="5" y="7"/>
                      <a:pt x="6" y="6"/>
                      <a:pt x="7" y="6"/>
                    </a:cubicBezTo>
                    <a:cubicBezTo>
                      <a:pt x="9" y="5"/>
                      <a:pt x="9" y="6"/>
                      <a:pt x="10" y="7"/>
                    </a:cubicBezTo>
                    <a:cubicBezTo>
                      <a:pt x="10" y="7"/>
                      <a:pt x="11" y="5"/>
                      <a:pt x="11" y="5"/>
                    </a:cubicBezTo>
                    <a:cubicBezTo>
                      <a:pt x="12" y="5"/>
                      <a:pt x="8" y="4"/>
                      <a:pt x="8" y="4"/>
                    </a:cubicBezTo>
                    <a:cubicBezTo>
                      <a:pt x="8" y="4"/>
                      <a:pt x="10" y="3"/>
                      <a:pt x="10" y="3"/>
                    </a:cubicBezTo>
                    <a:cubicBezTo>
                      <a:pt x="11" y="3"/>
                      <a:pt x="13" y="4"/>
                      <a:pt x="14" y="4"/>
                    </a:cubicBezTo>
                    <a:cubicBezTo>
                      <a:pt x="14" y="4"/>
                      <a:pt x="13" y="3"/>
                      <a:pt x="13" y="3"/>
                    </a:cubicBezTo>
                    <a:cubicBezTo>
                      <a:pt x="14" y="2"/>
                      <a:pt x="18" y="5"/>
                      <a:pt x="19" y="5"/>
                    </a:cubicBezTo>
                    <a:cubicBezTo>
                      <a:pt x="20" y="4"/>
                      <a:pt x="18" y="4"/>
                      <a:pt x="18" y="3"/>
                    </a:cubicBezTo>
                    <a:cubicBezTo>
                      <a:pt x="18" y="3"/>
                      <a:pt x="19" y="3"/>
                      <a:pt x="19" y="3"/>
                    </a:cubicBezTo>
                    <a:cubicBezTo>
                      <a:pt x="19" y="3"/>
                      <a:pt x="17" y="3"/>
                      <a:pt x="17" y="2"/>
                    </a:cubicBezTo>
                    <a:cubicBezTo>
                      <a:pt x="17" y="2"/>
                      <a:pt x="24" y="0"/>
                      <a:pt x="25" y="1"/>
                    </a:cubicBezTo>
                    <a:cubicBezTo>
                      <a:pt x="26" y="1"/>
                      <a:pt x="23" y="2"/>
                      <a:pt x="23" y="3"/>
                    </a:cubicBezTo>
                    <a:cubicBezTo>
                      <a:pt x="24" y="4"/>
                      <a:pt x="27" y="3"/>
                      <a:pt x="28" y="4"/>
                    </a:cubicBezTo>
                    <a:cubicBezTo>
                      <a:pt x="28" y="5"/>
                      <a:pt x="24" y="7"/>
                      <a:pt x="27" y="7"/>
                    </a:cubicBezTo>
                    <a:cubicBezTo>
                      <a:pt x="28" y="7"/>
                      <a:pt x="27" y="8"/>
                      <a:pt x="26" y="8"/>
                    </a:cubicBezTo>
                    <a:cubicBezTo>
                      <a:pt x="25" y="8"/>
                      <a:pt x="24" y="8"/>
                      <a:pt x="23" y="10"/>
                    </a:cubicBezTo>
                    <a:cubicBezTo>
                      <a:pt x="23" y="10"/>
                      <a:pt x="21" y="13"/>
                      <a:pt x="21" y="13"/>
                    </a:cubicBezTo>
                    <a:cubicBezTo>
                      <a:pt x="22" y="13"/>
                      <a:pt x="23" y="11"/>
                      <a:pt x="24" y="11"/>
                    </a:cubicBezTo>
                    <a:cubicBezTo>
                      <a:pt x="25" y="11"/>
                      <a:pt x="25" y="12"/>
                      <a:pt x="26" y="13"/>
                    </a:cubicBezTo>
                    <a:cubicBezTo>
                      <a:pt x="27" y="13"/>
                      <a:pt x="30" y="17"/>
                      <a:pt x="29" y="13"/>
                    </a:cubicBezTo>
                    <a:cubicBezTo>
                      <a:pt x="29" y="12"/>
                      <a:pt x="27" y="11"/>
                      <a:pt x="28" y="10"/>
                    </a:cubicBezTo>
                    <a:cubicBezTo>
                      <a:pt x="29" y="10"/>
                      <a:pt x="30" y="10"/>
                      <a:pt x="30" y="11"/>
                    </a:cubicBezTo>
                    <a:cubicBezTo>
                      <a:pt x="30" y="12"/>
                      <a:pt x="29" y="13"/>
                      <a:pt x="30" y="14"/>
                    </a:cubicBezTo>
                    <a:cubicBezTo>
                      <a:pt x="31" y="15"/>
                      <a:pt x="32" y="16"/>
                      <a:pt x="31" y="17"/>
                    </a:cubicBezTo>
                    <a:cubicBezTo>
                      <a:pt x="29" y="19"/>
                      <a:pt x="32" y="22"/>
                      <a:pt x="28" y="23"/>
                    </a:cubicBezTo>
                    <a:cubicBezTo>
                      <a:pt x="28" y="23"/>
                      <a:pt x="21" y="25"/>
                      <a:pt x="22" y="23"/>
                    </a:cubicBezTo>
                    <a:cubicBezTo>
                      <a:pt x="22" y="22"/>
                      <a:pt x="21" y="22"/>
                      <a:pt x="21" y="23"/>
                    </a:cubicBezTo>
                    <a:cubicBezTo>
                      <a:pt x="22" y="24"/>
                      <a:pt x="22" y="25"/>
                      <a:pt x="23" y="26"/>
                    </a:cubicBezTo>
                    <a:cubicBezTo>
                      <a:pt x="23" y="28"/>
                      <a:pt x="19" y="27"/>
                      <a:pt x="18" y="27"/>
                    </a:cubicBezTo>
                    <a:cubicBezTo>
                      <a:pt x="17" y="26"/>
                      <a:pt x="22" y="29"/>
                      <a:pt x="18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9" name="Freeform 575">
                <a:extLst>
                  <a:ext uri="{FF2B5EF4-FFF2-40B4-BE49-F238E27FC236}">
                    <a16:creationId xmlns:a16="http://schemas.microsoft.com/office/drawing/2014/main" id="{33E3440E-E2E8-1443-9131-F5C0E49870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2029" y="4700729"/>
                <a:ext cx="261145" cy="207060"/>
              </a:xfrm>
              <a:custGeom>
                <a:avLst/>
                <a:gdLst>
                  <a:gd name="T0" fmla="*/ 7 w 28"/>
                  <a:gd name="T1" fmla="*/ 22 h 22"/>
                  <a:gd name="T2" fmla="*/ 3 w 28"/>
                  <a:gd name="T3" fmla="*/ 19 h 22"/>
                  <a:gd name="T4" fmla="*/ 1 w 28"/>
                  <a:gd name="T5" fmla="*/ 11 h 22"/>
                  <a:gd name="T6" fmla="*/ 1 w 28"/>
                  <a:gd name="T7" fmla="*/ 4 h 22"/>
                  <a:gd name="T8" fmla="*/ 6 w 28"/>
                  <a:gd name="T9" fmla="*/ 4 h 22"/>
                  <a:gd name="T10" fmla="*/ 5 w 28"/>
                  <a:gd name="T11" fmla="*/ 1 h 22"/>
                  <a:gd name="T12" fmla="*/ 16 w 28"/>
                  <a:gd name="T13" fmla="*/ 2 h 22"/>
                  <a:gd name="T14" fmla="*/ 25 w 28"/>
                  <a:gd name="T15" fmla="*/ 3 h 22"/>
                  <a:gd name="T16" fmla="*/ 23 w 28"/>
                  <a:gd name="T17" fmla="*/ 8 h 22"/>
                  <a:gd name="T18" fmla="*/ 19 w 28"/>
                  <a:gd name="T19" fmla="*/ 13 h 22"/>
                  <a:gd name="T20" fmla="*/ 12 w 28"/>
                  <a:gd name="T21" fmla="*/ 13 h 22"/>
                  <a:gd name="T22" fmla="*/ 10 w 28"/>
                  <a:gd name="T23" fmla="*/ 14 h 22"/>
                  <a:gd name="T24" fmla="*/ 11 w 28"/>
                  <a:gd name="T25" fmla="*/ 17 h 22"/>
                  <a:gd name="T26" fmla="*/ 7 w 28"/>
                  <a:gd name="T27" fmla="*/ 22 h 22"/>
                  <a:gd name="T28" fmla="*/ 7 w 28"/>
                  <a:gd name="T2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22">
                    <a:moveTo>
                      <a:pt x="7" y="22"/>
                    </a:moveTo>
                    <a:cubicBezTo>
                      <a:pt x="5" y="21"/>
                      <a:pt x="3" y="21"/>
                      <a:pt x="3" y="19"/>
                    </a:cubicBezTo>
                    <a:cubicBezTo>
                      <a:pt x="3" y="16"/>
                      <a:pt x="0" y="14"/>
                      <a:pt x="1" y="11"/>
                    </a:cubicBezTo>
                    <a:cubicBezTo>
                      <a:pt x="1" y="9"/>
                      <a:pt x="0" y="6"/>
                      <a:pt x="1" y="4"/>
                    </a:cubicBezTo>
                    <a:cubicBezTo>
                      <a:pt x="2" y="4"/>
                      <a:pt x="6" y="5"/>
                      <a:pt x="6" y="4"/>
                    </a:cubicBezTo>
                    <a:cubicBezTo>
                      <a:pt x="6" y="3"/>
                      <a:pt x="0" y="3"/>
                      <a:pt x="5" y="1"/>
                    </a:cubicBezTo>
                    <a:cubicBezTo>
                      <a:pt x="9" y="0"/>
                      <a:pt x="12" y="1"/>
                      <a:pt x="16" y="2"/>
                    </a:cubicBezTo>
                    <a:cubicBezTo>
                      <a:pt x="19" y="2"/>
                      <a:pt x="22" y="2"/>
                      <a:pt x="25" y="3"/>
                    </a:cubicBezTo>
                    <a:cubicBezTo>
                      <a:pt x="28" y="4"/>
                      <a:pt x="25" y="6"/>
                      <a:pt x="23" y="8"/>
                    </a:cubicBezTo>
                    <a:cubicBezTo>
                      <a:pt x="22" y="10"/>
                      <a:pt x="21" y="12"/>
                      <a:pt x="19" y="13"/>
                    </a:cubicBezTo>
                    <a:cubicBezTo>
                      <a:pt x="18" y="15"/>
                      <a:pt x="14" y="13"/>
                      <a:pt x="12" y="13"/>
                    </a:cubicBezTo>
                    <a:cubicBezTo>
                      <a:pt x="12" y="13"/>
                      <a:pt x="9" y="13"/>
                      <a:pt x="10" y="14"/>
                    </a:cubicBezTo>
                    <a:cubicBezTo>
                      <a:pt x="10" y="15"/>
                      <a:pt x="12" y="15"/>
                      <a:pt x="11" y="17"/>
                    </a:cubicBezTo>
                    <a:cubicBezTo>
                      <a:pt x="10" y="17"/>
                      <a:pt x="8" y="22"/>
                      <a:pt x="7" y="22"/>
                    </a:cubicBezTo>
                    <a:cubicBezTo>
                      <a:pt x="5" y="21"/>
                      <a:pt x="8" y="22"/>
                      <a:pt x="7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0" name="Freeform 576">
                <a:extLst>
                  <a:ext uri="{FF2B5EF4-FFF2-40B4-BE49-F238E27FC236}">
                    <a16:creationId xmlns:a16="http://schemas.microsoft.com/office/drawing/2014/main" id="{6EA8CC86-37D9-B247-9631-2F221A0B22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3941" y="4675245"/>
                <a:ext cx="503185" cy="308998"/>
              </a:xfrm>
              <a:custGeom>
                <a:avLst/>
                <a:gdLst>
                  <a:gd name="T0" fmla="*/ 52 w 54"/>
                  <a:gd name="T1" fmla="*/ 10 h 33"/>
                  <a:gd name="T2" fmla="*/ 45 w 54"/>
                  <a:gd name="T3" fmla="*/ 4 h 33"/>
                  <a:gd name="T4" fmla="*/ 41 w 54"/>
                  <a:gd name="T5" fmla="*/ 3 h 33"/>
                  <a:gd name="T6" fmla="*/ 35 w 54"/>
                  <a:gd name="T7" fmla="*/ 4 h 33"/>
                  <a:gd name="T8" fmla="*/ 32 w 54"/>
                  <a:gd name="T9" fmla="*/ 3 h 33"/>
                  <a:gd name="T10" fmla="*/ 27 w 54"/>
                  <a:gd name="T11" fmla="*/ 1 h 33"/>
                  <a:gd name="T12" fmla="*/ 20 w 54"/>
                  <a:gd name="T13" fmla="*/ 0 h 33"/>
                  <a:gd name="T14" fmla="*/ 11 w 54"/>
                  <a:gd name="T15" fmla="*/ 1 h 33"/>
                  <a:gd name="T16" fmla="*/ 8 w 54"/>
                  <a:gd name="T17" fmla="*/ 3 h 33"/>
                  <a:gd name="T18" fmla="*/ 7 w 54"/>
                  <a:gd name="T19" fmla="*/ 11 h 33"/>
                  <a:gd name="T20" fmla="*/ 7 w 54"/>
                  <a:gd name="T21" fmla="*/ 15 h 33"/>
                  <a:gd name="T22" fmla="*/ 4 w 54"/>
                  <a:gd name="T23" fmla="*/ 18 h 33"/>
                  <a:gd name="T24" fmla="*/ 0 w 54"/>
                  <a:gd name="T25" fmla="*/ 24 h 33"/>
                  <a:gd name="T26" fmla="*/ 7 w 54"/>
                  <a:gd name="T27" fmla="*/ 26 h 33"/>
                  <a:gd name="T28" fmla="*/ 15 w 54"/>
                  <a:gd name="T29" fmla="*/ 32 h 33"/>
                  <a:gd name="T30" fmla="*/ 19 w 54"/>
                  <a:gd name="T31" fmla="*/ 30 h 33"/>
                  <a:gd name="T32" fmla="*/ 25 w 54"/>
                  <a:gd name="T33" fmla="*/ 29 h 33"/>
                  <a:gd name="T34" fmla="*/ 28 w 54"/>
                  <a:gd name="T35" fmla="*/ 26 h 33"/>
                  <a:gd name="T36" fmla="*/ 31 w 54"/>
                  <a:gd name="T37" fmla="*/ 21 h 33"/>
                  <a:gd name="T38" fmla="*/ 37 w 54"/>
                  <a:gd name="T39" fmla="*/ 17 h 33"/>
                  <a:gd name="T40" fmla="*/ 46 w 54"/>
                  <a:gd name="T41" fmla="*/ 13 h 33"/>
                  <a:gd name="T42" fmla="*/ 52 w 54"/>
                  <a:gd name="T43" fmla="*/ 10 h 33"/>
                  <a:gd name="T44" fmla="*/ 52 w 54"/>
                  <a:gd name="T45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33">
                    <a:moveTo>
                      <a:pt x="52" y="10"/>
                    </a:moveTo>
                    <a:cubicBezTo>
                      <a:pt x="50" y="8"/>
                      <a:pt x="48" y="6"/>
                      <a:pt x="45" y="4"/>
                    </a:cubicBezTo>
                    <a:cubicBezTo>
                      <a:pt x="44" y="4"/>
                      <a:pt x="42" y="3"/>
                      <a:pt x="41" y="3"/>
                    </a:cubicBezTo>
                    <a:cubicBezTo>
                      <a:pt x="38" y="2"/>
                      <a:pt x="37" y="3"/>
                      <a:pt x="35" y="4"/>
                    </a:cubicBezTo>
                    <a:cubicBezTo>
                      <a:pt x="34" y="4"/>
                      <a:pt x="33" y="3"/>
                      <a:pt x="32" y="3"/>
                    </a:cubicBezTo>
                    <a:cubicBezTo>
                      <a:pt x="31" y="2"/>
                      <a:pt x="29" y="2"/>
                      <a:pt x="27" y="1"/>
                    </a:cubicBezTo>
                    <a:cubicBezTo>
                      <a:pt x="25" y="1"/>
                      <a:pt x="22" y="0"/>
                      <a:pt x="20" y="0"/>
                    </a:cubicBezTo>
                    <a:cubicBezTo>
                      <a:pt x="17" y="0"/>
                      <a:pt x="14" y="1"/>
                      <a:pt x="11" y="1"/>
                    </a:cubicBezTo>
                    <a:cubicBezTo>
                      <a:pt x="9" y="2"/>
                      <a:pt x="6" y="1"/>
                      <a:pt x="8" y="3"/>
                    </a:cubicBezTo>
                    <a:cubicBezTo>
                      <a:pt x="10" y="7"/>
                      <a:pt x="10" y="8"/>
                      <a:pt x="7" y="11"/>
                    </a:cubicBezTo>
                    <a:cubicBezTo>
                      <a:pt x="5" y="13"/>
                      <a:pt x="7" y="14"/>
                      <a:pt x="7" y="15"/>
                    </a:cubicBezTo>
                    <a:cubicBezTo>
                      <a:pt x="6" y="16"/>
                      <a:pt x="4" y="16"/>
                      <a:pt x="4" y="18"/>
                    </a:cubicBezTo>
                    <a:cubicBezTo>
                      <a:pt x="3" y="20"/>
                      <a:pt x="1" y="22"/>
                      <a:pt x="0" y="24"/>
                    </a:cubicBezTo>
                    <a:cubicBezTo>
                      <a:pt x="0" y="25"/>
                      <a:pt x="6" y="26"/>
                      <a:pt x="7" y="26"/>
                    </a:cubicBezTo>
                    <a:cubicBezTo>
                      <a:pt x="10" y="28"/>
                      <a:pt x="12" y="32"/>
                      <a:pt x="15" y="32"/>
                    </a:cubicBezTo>
                    <a:cubicBezTo>
                      <a:pt x="16" y="33"/>
                      <a:pt x="18" y="31"/>
                      <a:pt x="19" y="30"/>
                    </a:cubicBezTo>
                    <a:cubicBezTo>
                      <a:pt x="21" y="29"/>
                      <a:pt x="23" y="30"/>
                      <a:pt x="25" y="29"/>
                    </a:cubicBezTo>
                    <a:cubicBezTo>
                      <a:pt x="27" y="29"/>
                      <a:pt x="27" y="28"/>
                      <a:pt x="28" y="26"/>
                    </a:cubicBezTo>
                    <a:cubicBezTo>
                      <a:pt x="28" y="24"/>
                      <a:pt x="28" y="23"/>
                      <a:pt x="31" y="21"/>
                    </a:cubicBezTo>
                    <a:cubicBezTo>
                      <a:pt x="33" y="20"/>
                      <a:pt x="34" y="18"/>
                      <a:pt x="37" y="17"/>
                    </a:cubicBezTo>
                    <a:cubicBezTo>
                      <a:pt x="40" y="15"/>
                      <a:pt x="43" y="14"/>
                      <a:pt x="46" y="13"/>
                    </a:cubicBezTo>
                    <a:cubicBezTo>
                      <a:pt x="46" y="13"/>
                      <a:pt x="53" y="10"/>
                      <a:pt x="52" y="10"/>
                    </a:cubicBezTo>
                    <a:cubicBezTo>
                      <a:pt x="51" y="9"/>
                      <a:pt x="54" y="11"/>
                      <a:pt x="5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1" name="Freeform 577">
                <a:extLst>
                  <a:ext uri="{FF2B5EF4-FFF2-40B4-BE49-F238E27FC236}">
                    <a16:creationId xmlns:a16="http://schemas.microsoft.com/office/drawing/2014/main" id="{C49E14AC-319C-A24A-8C16-94303F12D0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1648" y="4589235"/>
                <a:ext cx="66879" cy="38227"/>
              </a:xfrm>
              <a:custGeom>
                <a:avLst/>
                <a:gdLst>
                  <a:gd name="T0" fmla="*/ 4 w 7"/>
                  <a:gd name="T1" fmla="*/ 4 h 4"/>
                  <a:gd name="T2" fmla="*/ 1 w 7"/>
                  <a:gd name="T3" fmla="*/ 3 h 4"/>
                  <a:gd name="T4" fmla="*/ 3 w 7"/>
                  <a:gd name="T5" fmla="*/ 0 h 4"/>
                  <a:gd name="T6" fmla="*/ 4 w 7"/>
                  <a:gd name="T7" fmla="*/ 4 h 4"/>
                  <a:gd name="T8" fmla="*/ 4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4" y="4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2"/>
                      <a:pt x="3" y="0"/>
                      <a:pt x="3" y="0"/>
                    </a:cubicBezTo>
                    <a:cubicBezTo>
                      <a:pt x="6" y="0"/>
                      <a:pt x="7" y="4"/>
                      <a:pt x="4" y="4"/>
                    </a:cubicBezTo>
                    <a:cubicBezTo>
                      <a:pt x="1" y="3"/>
                      <a:pt x="6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2" name="Freeform 578">
                <a:extLst>
                  <a:ext uri="{FF2B5EF4-FFF2-40B4-BE49-F238E27FC236}">
                    <a16:creationId xmlns:a16="http://schemas.microsoft.com/office/drawing/2014/main" id="{48BEC320-855C-374D-BE4C-E835966257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5215" y="4420403"/>
                <a:ext cx="560508" cy="264400"/>
              </a:xfrm>
              <a:custGeom>
                <a:avLst/>
                <a:gdLst>
                  <a:gd name="T0" fmla="*/ 50 w 60"/>
                  <a:gd name="T1" fmla="*/ 22 h 28"/>
                  <a:gd name="T2" fmla="*/ 48 w 60"/>
                  <a:gd name="T3" fmla="*/ 21 h 28"/>
                  <a:gd name="T4" fmla="*/ 46 w 60"/>
                  <a:gd name="T5" fmla="*/ 23 h 28"/>
                  <a:gd name="T6" fmla="*/ 43 w 60"/>
                  <a:gd name="T7" fmla="*/ 22 h 28"/>
                  <a:gd name="T8" fmla="*/ 40 w 60"/>
                  <a:gd name="T9" fmla="*/ 23 h 28"/>
                  <a:gd name="T10" fmla="*/ 24 w 60"/>
                  <a:gd name="T11" fmla="*/ 27 h 28"/>
                  <a:gd name="T12" fmla="*/ 19 w 60"/>
                  <a:gd name="T13" fmla="*/ 28 h 28"/>
                  <a:gd name="T14" fmla="*/ 17 w 60"/>
                  <a:gd name="T15" fmla="*/ 24 h 28"/>
                  <a:gd name="T16" fmla="*/ 24 w 60"/>
                  <a:gd name="T17" fmla="*/ 22 h 28"/>
                  <a:gd name="T18" fmla="*/ 29 w 60"/>
                  <a:gd name="T19" fmla="*/ 22 h 28"/>
                  <a:gd name="T20" fmla="*/ 31 w 60"/>
                  <a:gd name="T21" fmla="*/ 20 h 28"/>
                  <a:gd name="T22" fmla="*/ 24 w 60"/>
                  <a:gd name="T23" fmla="*/ 20 h 28"/>
                  <a:gd name="T24" fmla="*/ 19 w 60"/>
                  <a:gd name="T25" fmla="*/ 21 h 28"/>
                  <a:gd name="T26" fmla="*/ 19 w 60"/>
                  <a:gd name="T27" fmla="*/ 19 h 28"/>
                  <a:gd name="T28" fmla="*/ 12 w 60"/>
                  <a:gd name="T29" fmla="*/ 21 h 28"/>
                  <a:gd name="T30" fmla="*/ 11 w 60"/>
                  <a:gd name="T31" fmla="*/ 22 h 28"/>
                  <a:gd name="T32" fmla="*/ 9 w 60"/>
                  <a:gd name="T33" fmla="*/ 23 h 28"/>
                  <a:gd name="T34" fmla="*/ 5 w 60"/>
                  <a:gd name="T35" fmla="*/ 21 h 28"/>
                  <a:gd name="T36" fmla="*/ 0 w 60"/>
                  <a:gd name="T37" fmla="*/ 20 h 28"/>
                  <a:gd name="T38" fmla="*/ 4 w 60"/>
                  <a:gd name="T39" fmla="*/ 18 h 28"/>
                  <a:gd name="T40" fmla="*/ 9 w 60"/>
                  <a:gd name="T41" fmla="*/ 17 h 28"/>
                  <a:gd name="T42" fmla="*/ 11 w 60"/>
                  <a:gd name="T43" fmla="*/ 16 h 28"/>
                  <a:gd name="T44" fmla="*/ 5 w 60"/>
                  <a:gd name="T45" fmla="*/ 16 h 28"/>
                  <a:gd name="T46" fmla="*/ 4 w 60"/>
                  <a:gd name="T47" fmla="*/ 14 h 28"/>
                  <a:gd name="T48" fmla="*/ 12 w 60"/>
                  <a:gd name="T49" fmla="*/ 13 h 28"/>
                  <a:gd name="T50" fmla="*/ 4 w 60"/>
                  <a:gd name="T51" fmla="*/ 12 h 28"/>
                  <a:gd name="T52" fmla="*/ 13 w 60"/>
                  <a:gd name="T53" fmla="*/ 10 h 28"/>
                  <a:gd name="T54" fmla="*/ 9 w 60"/>
                  <a:gd name="T55" fmla="*/ 8 h 28"/>
                  <a:gd name="T56" fmla="*/ 14 w 60"/>
                  <a:gd name="T57" fmla="*/ 6 h 28"/>
                  <a:gd name="T58" fmla="*/ 17 w 60"/>
                  <a:gd name="T59" fmla="*/ 10 h 28"/>
                  <a:gd name="T60" fmla="*/ 25 w 60"/>
                  <a:gd name="T61" fmla="*/ 11 h 28"/>
                  <a:gd name="T62" fmla="*/ 29 w 60"/>
                  <a:gd name="T63" fmla="*/ 14 h 28"/>
                  <a:gd name="T64" fmla="*/ 32 w 60"/>
                  <a:gd name="T65" fmla="*/ 17 h 28"/>
                  <a:gd name="T66" fmla="*/ 39 w 60"/>
                  <a:gd name="T67" fmla="*/ 16 h 28"/>
                  <a:gd name="T68" fmla="*/ 37 w 60"/>
                  <a:gd name="T69" fmla="*/ 13 h 28"/>
                  <a:gd name="T70" fmla="*/ 38 w 60"/>
                  <a:gd name="T71" fmla="*/ 9 h 28"/>
                  <a:gd name="T72" fmla="*/ 36 w 60"/>
                  <a:gd name="T73" fmla="*/ 8 h 28"/>
                  <a:gd name="T74" fmla="*/ 38 w 60"/>
                  <a:gd name="T75" fmla="*/ 5 h 28"/>
                  <a:gd name="T76" fmla="*/ 43 w 60"/>
                  <a:gd name="T77" fmla="*/ 3 h 28"/>
                  <a:gd name="T78" fmla="*/ 44 w 60"/>
                  <a:gd name="T79" fmla="*/ 7 h 28"/>
                  <a:gd name="T80" fmla="*/ 45 w 60"/>
                  <a:gd name="T81" fmla="*/ 9 h 28"/>
                  <a:gd name="T82" fmla="*/ 44 w 60"/>
                  <a:gd name="T83" fmla="*/ 10 h 28"/>
                  <a:gd name="T84" fmla="*/ 47 w 60"/>
                  <a:gd name="T85" fmla="*/ 11 h 28"/>
                  <a:gd name="T86" fmla="*/ 51 w 60"/>
                  <a:gd name="T87" fmla="*/ 14 h 28"/>
                  <a:gd name="T88" fmla="*/ 53 w 60"/>
                  <a:gd name="T89" fmla="*/ 13 h 28"/>
                  <a:gd name="T90" fmla="*/ 57 w 60"/>
                  <a:gd name="T91" fmla="*/ 12 h 28"/>
                  <a:gd name="T92" fmla="*/ 59 w 60"/>
                  <a:gd name="T93" fmla="*/ 15 h 28"/>
                  <a:gd name="T94" fmla="*/ 58 w 60"/>
                  <a:gd name="T95" fmla="*/ 20 h 28"/>
                  <a:gd name="T96" fmla="*/ 50 w 60"/>
                  <a:gd name="T97" fmla="*/ 22 h 28"/>
                  <a:gd name="T98" fmla="*/ 50 w 60"/>
                  <a:gd name="T99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0" h="28">
                    <a:moveTo>
                      <a:pt x="50" y="22"/>
                    </a:moveTo>
                    <a:cubicBezTo>
                      <a:pt x="49" y="22"/>
                      <a:pt x="49" y="21"/>
                      <a:pt x="48" y="21"/>
                    </a:cubicBezTo>
                    <a:cubicBezTo>
                      <a:pt x="48" y="21"/>
                      <a:pt x="46" y="22"/>
                      <a:pt x="46" y="23"/>
                    </a:cubicBezTo>
                    <a:cubicBezTo>
                      <a:pt x="45" y="23"/>
                      <a:pt x="44" y="23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35" y="25"/>
                      <a:pt x="30" y="26"/>
                      <a:pt x="24" y="27"/>
                    </a:cubicBezTo>
                    <a:cubicBezTo>
                      <a:pt x="23" y="27"/>
                      <a:pt x="20" y="28"/>
                      <a:pt x="19" y="28"/>
                    </a:cubicBezTo>
                    <a:cubicBezTo>
                      <a:pt x="17" y="27"/>
                      <a:pt x="13" y="26"/>
                      <a:pt x="17" y="24"/>
                    </a:cubicBezTo>
                    <a:cubicBezTo>
                      <a:pt x="19" y="24"/>
                      <a:pt x="22" y="22"/>
                      <a:pt x="24" y="22"/>
                    </a:cubicBezTo>
                    <a:cubicBezTo>
                      <a:pt x="26" y="22"/>
                      <a:pt x="28" y="22"/>
                      <a:pt x="29" y="22"/>
                    </a:cubicBezTo>
                    <a:cubicBezTo>
                      <a:pt x="29" y="22"/>
                      <a:pt x="32" y="20"/>
                      <a:pt x="31" y="20"/>
                    </a:cubicBezTo>
                    <a:cubicBezTo>
                      <a:pt x="30" y="19"/>
                      <a:pt x="25" y="20"/>
                      <a:pt x="24" y="20"/>
                    </a:cubicBezTo>
                    <a:cubicBezTo>
                      <a:pt x="22" y="21"/>
                      <a:pt x="21" y="21"/>
                      <a:pt x="19" y="21"/>
                    </a:cubicBezTo>
                    <a:cubicBezTo>
                      <a:pt x="17" y="21"/>
                      <a:pt x="19" y="20"/>
                      <a:pt x="19" y="19"/>
                    </a:cubicBezTo>
                    <a:cubicBezTo>
                      <a:pt x="19" y="16"/>
                      <a:pt x="13" y="21"/>
                      <a:pt x="12" y="21"/>
                    </a:cubicBezTo>
                    <a:cubicBezTo>
                      <a:pt x="12" y="21"/>
                      <a:pt x="11" y="22"/>
                      <a:pt x="11" y="22"/>
                    </a:cubicBezTo>
                    <a:cubicBezTo>
                      <a:pt x="9" y="20"/>
                      <a:pt x="9" y="22"/>
                      <a:pt x="9" y="23"/>
                    </a:cubicBezTo>
                    <a:cubicBezTo>
                      <a:pt x="9" y="23"/>
                      <a:pt x="6" y="21"/>
                      <a:pt x="5" y="21"/>
                    </a:cubicBezTo>
                    <a:cubicBezTo>
                      <a:pt x="4" y="21"/>
                      <a:pt x="0" y="22"/>
                      <a:pt x="0" y="20"/>
                    </a:cubicBezTo>
                    <a:cubicBezTo>
                      <a:pt x="0" y="18"/>
                      <a:pt x="2" y="19"/>
                      <a:pt x="4" y="18"/>
                    </a:cubicBezTo>
                    <a:cubicBezTo>
                      <a:pt x="6" y="18"/>
                      <a:pt x="8" y="18"/>
                      <a:pt x="9" y="17"/>
                    </a:cubicBezTo>
                    <a:cubicBezTo>
                      <a:pt x="9" y="17"/>
                      <a:pt x="12" y="16"/>
                      <a:pt x="11" y="16"/>
                    </a:cubicBezTo>
                    <a:cubicBezTo>
                      <a:pt x="9" y="15"/>
                      <a:pt x="6" y="16"/>
                      <a:pt x="5" y="16"/>
                    </a:cubicBezTo>
                    <a:cubicBezTo>
                      <a:pt x="2" y="16"/>
                      <a:pt x="0" y="14"/>
                      <a:pt x="4" y="14"/>
                    </a:cubicBezTo>
                    <a:cubicBezTo>
                      <a:pt x="6" y="14"/>
                      <a:pt x="10" y="13"/>
                      <a:pt x="12" y="13"/>
                    </a:cubicBezTo>
                    <a:cubicBezTo>
                      <a:pt x="11" y="13"/>
                      <a:pt x="4" y="14"/>
                      <a:pt x="4" y="12"/>
                    </a:cubicBezTo>
                    <a:cubicBezTo>
                      <a:pt x="3" y="10"/>
                      <a:pt x="12" y="11"/>
                      <a:pt x="13" y="10"/>
                    </a:cubicBezTo>
                    <a:cubicBezTo>
                      <a:pt x="13" y="10"/>
                      <a:pt x="9" y="9"/>
                      <a:pt x="9" y="8"/>
                    </a:cubicBezTo>
                    <a:cubicBezTo>
                      <a:pt x="8" y="7"/>
                      <a:pt x="14" y="6"/>
                      <a:pt x="14" y="6"/>
                    </a:cubicBezTo>
                    <a:cubicBezTo>
                      <a:pt x="17" y="6"/>
                      <a:pt x="15" y="10"/>
                      <a:pt x="17" y="10"/>
                    </a:cubicBezTo>
                    <a:cubicBezTo>
                      <a:pt x="20" y="10"/>
                      <a:pt x="22" y="10"/>
                      <a:pt x="25" y="11"/>
                    </a:cubicBezTo>
                    <a:cubicBezTo>
                      <a:pt x="26" y="12"/>
                      <a:pt x="28" y="13"/>
                      <a:pt x="29" y="14"/>
                    </a:cubicBezTo>
                    <a:cubicBezTo>
                      <a:pt x="31" y="16"/>
                      <a:pt x="30" y="17"/>
                      <a:pt x="32" y="17"/>
                    </a:cubicBezTo>
                    <a:cubicBezTo>
                      <a:pt x="35" y="17"/>
                      <a:pt x="37" y="17"/>
                      <a:pt x="39" y="16"/>
                    </a:cubicBezTo>
                    <a:cubicBezTo>
                      <a:pt x="43" y="15"/>
                      <a:pt x="37" y="14"/>
                      <a:pt x="37" y="13"/>
                    </a:cubicBezTo>
                    <a:cubicBezTo>
                      <a:pt x="37" y="13"/>
                      <a:pt x="45" y="12"/>
                      <a:pt x="38" y="9"/>
                    </a:cubicBezTo>
                    <a:cubicBezTo>
                      <a:pt x="37" y="9"/>
                      <a:pt x="35" y="9"/>
                      <a:pt x="36" y="8"/>
                    </a:cubicBezTo>
                    <a:cubicBezTo>
                      <a:pt x="37" y="7"/>
                      <a:pt x="38" y="6"/>
                      <a:pt x="38" y="5"/>
                    </a:cubicBezTo>
                    <a:cubicBezTo>
                      <a:pt x="39" y="4"/>
                      <a:pt x="43" y="0"/>
                      <a:pt x="43" y="3"/>
                    </a:cubicBezTo>
                    <a:cubicBezTo>
                      <a:pt x="43" y="4"/>
                      <a:pt x="44" y="5"/>
                      <a:pt x="44" y="7"/>
                    </a:cubicBezTo>
                    <a:cubicBezTo>
                      <a:pt x="45" y="7"/>
                      <a:pt x="45" y="8"/>
                      <a:pt x="45" y="9"/>
                    </a:cubicBezTo>
                    <a:cubicBezTo>
                      <a:pt x="46" y="10"/>
                      <a:pt x="44" y="9"/>
                      <a:pt x="44" y="10"/>
                    </a:cubicBezTo>
                    <a:cubicBezTo>
                      <a:pt x="44" y="12"/>
                      <a:pt x="47" y="10"/>
                      <a:pt x="47" y="11"/>
                    </a:cubicBezTo>
                    <a:cubicBezTo>
                      <a:pt x="47" y="13"/>
                      <a:pt x="50" y="14"/>
                      <a:pt x="51" y="14"/>
                    </a:cubicBezTo>
                    <a:cubicBezTo>
                      <a:pt x="53" y="14"/>
                      <a:pt x="53" y="15"/>
                      <a:pt x="53" y="13"/>
                    </a:cubicBezTo>
                    <a:cubicBezTo>
                      <a:pt x="53" y="11"/>
                      <a:pt x="55" y="11"/>
                      <a:pt x="57" y="12"/>
                    </a:cubicBezTo>
                    <a:cubicBezTo>
                      <a:pt x="58" y="12"/>
                      <a:pt x="60" y="14"/>
                      <a:pt x="59" y="15"/>
                    </a:cubicBezTo>
                    <a:cubicBezTo>
                      <a:pt x="59" y="16"/>
                      <a:pt x="58" y="19"/>
                      <a:pt x="58" y="20"/>
                    </a:cubicBezTo>
                    <a:cubicBezTo>
                      <a:pt x="57" y="21"/>
                      <a:pt x="51" y="22"/>
                      <a:pt x="50" y="22"/>
                    </a:cubicBezTo>
                    <a:cubicBezTo>
                      <a:pt x="48" y="21"/>
                      <a:pt x="51" y="22"/>
                      <a:pt x="50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3" name="Freeform 579">
                <a:extLst>
                  <a:ext uri="{FF2B5EF4-FFF2-40B4-BE49-F238E27FC236}">
                    <a16:creationId xmlns:a16="http://schemas.microsoft.com/office/drawing/2014/main" id="{C3546F88-AC9E-7841-AB66-24C83D90F4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9671" y="4525526"/>
                <a:ext cx="95541" cy="63711"/>
              </a:xfrm>
              <a:custGeom>
                <a:avLst/>
                <a:gdLst>
                  <a:gd name="T0" fmla="*/ 9 w 10"/>
                  <a:gd name="T1" fmla="*/ 1 h 7"/>
                  <a:gd name="T2" fmla="*/ 0 w 10"/>
                  <a:gd name="T3" fmla="*/ 5 h 7"/>
                  <a:gd name="T4" fmla="*/ 6 w 10"/>
                  <a:gd name="T5" fmla="*/ 5 h 7"/>
                  <a:gd name="T6" fmla="*/ 9 w 10"/>
                  <a:gd name="T7" fmla="*/ 1 h 7"/>
                  <a:gd name="T8" fmla="*/ 9 w 10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9" y="1"/>
                    </a:moveTo>
                    <a:cubicBezTo>
                      <a:pt x="8" y="1"/>
                      <a:pt x="0" y="5"/>
                      <a:pt x="0" y="5"/>
                    </a:cubicBezTo>
                    <a:cubicBezTo>
                      <a:pt x="2" y="6"/>
                      <a:pt x="5" y="7"/>
                      <a:pt x="6" y="5"/>
                    </a:cubicBezTo>
                    <a:cubicBezTo>
                      <a:pt x="7" y="4"/>
                      <a:pt x="9" y="0"/>
                      <a:pt x="9" y="1"/>
                    </a:cubicBezTo>
                    <a:cubicBezTo>
                      <a:pt x="7" y="1"/>
                      <a:pt x="10" y="0"/>
                      <a:pt x="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4" name="Freeform 580">
                <a:extLst>
                  <a:ext uri="{FF2B5EF4-FFF2-40B4-BE49-F238E27FC236}">
                    <a16:creationId xmlns:a16="http://schemas.microsoft.com/office/drawing/2014/main" id="{4A351652-F548-D14F-AFEE-B594F82EE9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4068" y="4385363"/>
                <a:ext cx="343949" cy="159279"/>
              </a:xfrm>
              <a:custGeom>
                <a:avLst/>
                <a:gdLst>
                  <a:gd name="T0" fmla="*/ 30 w 37"/>
                  <a:gd name="T1" fmla="*/ 12 h 17"/>
                  <a:gd name="T2" fmla="*/ 27 w 37"/>
                  <a:gd name="T3" fmla="*/ 13 h 17"/>
                  <a:gd name="T4" fmla="*/ 26 w 37"/>
                  <a:gd name="T5" fmla="*/ 10 h 17"/>
                  <a:gd name="T6" fmla="*/ 23 w 37"/>
                  <a:gd name="T7" fmla="*/ 8 h 17"/>
                  <a:gd name="T8" fmla="*/ 22 w 37"/>
                  <a:gd name="T9" fmla="*/ 10 h 17"/>
                  <a:gd name="T10" fmla="*/ 21 w 37"/>
                  <a:gd name="T11" fmla="*/ 9 h 17"/>
                  <a:gd name="T12" fmla="*/ 20 w 37"/>
                  <a:gd name="T13" fmla="*/ 13 h 17"/>
                  <a:gd name="T14" fmla="*/ 17 w 37"/>
                  <a:gd name="T15" fmla="*/ 14 h 17"/>
                  <a:gd name="T16" fmla="*/ 16 w 37"/>
                  <a:gd name="T17" fmla="*/ 16 h 17"/>
                  <a:gd name="T18" fmla="*/ 12 w 37"/>
                  <a:gd name="T19" fmla="*/ 17 h 17"/>
                  <a:gd name="T20" fmla="*/ 10 w 37"/>
                  <a:gd name="T21" fmla="*/ 15 h 17"/>
                  <a:gd name="T22" fmla="*/ 5 w 37"/>
                  <a:gd name="T23" fmla="*/ 16 h 17"/>
                  <a:gd name="T24" fmla="*/ 1 w 37"/>
                  <a:gd name="T25" fmla="*/ 17 h 17"/>
                  <a:gd name="T26" fmla="*/ 2 w 37"/>
                  <a:gd name="T27" fmla="*/ 13 h 17"/>
                  <a:gd name="T28" fmla="*/ 0 w 37"/>
                  <a:gd name="T29" fmla="*/ 14 h 17"/>
                  <a:gd name="T30" fmla="*/ 6 w 37"/>
                  <a:gd name="T31" fmla="*/ 12 h 17"/>
                  <a:gd name="T32" fmla="*/ 9 w 37"/>
                  <a:gd name="T33" fmla="*/ 10 h 17"/>
                  <a:gd name="T34" fmla="*/ 13 w 37"/>
                  <a:gd name="T35" fmla="*/ 7 h 17"/>
                  <a:gd name="T36" fmla="*/ 18 w 37"/>
                  <a:gd name="T37" fmla="*/ 3 h 17"/>
                  <a:gd name="T38" fmla="*/ 24 w 37"/>
                  <a:gd name="T39" fmla="*/ 3 h 17"/>
                  <a:gd name="T40" fmla="*/ 30 w 37"/>
                  <a:gd name="T41" fmla="*/ 3 h 17"/>
                  <a:gd name="T42" fmla="*/ 32 w 37"/>
                  <a:gd name="T43" fmla="*/ 0 h 17"/>
                  <a:gd name="T44" fmla="*/ 36 w 37"/>
                  <a:gd name="T45" fmla="*/ 2 h 17"/>
                  <a:gd name="T46" fmla="*/ 34 w 37"/>
                  <a:gd name="T47" fmla="*/ 4 h 17"/>
                  <a:gd name="T48" fmla="*/ 34 w 37"/>
                  <a:gd name="T49" fmla="*/ 7 h 17"/>
                  <a:gd name="T50" fmla="*/ 35 w 37"/>
                  <a:gd name="T51" fmla="*/ 9 h 17"/>
                  <a:gd name="T52" fmla="*/ 31 w 37"/>
                  <a:gd name="T53" fmla="*/ 10 h 17"/>
                  <a:gd name="T54" fmla="*/ 30 w 37"/>
                  <a:gd name="T55" fmla="*/ 12 h 17"/>
                  <a:gd name="T56" fmla="*/ 30 w 37"/>
                  <a:gd name="T57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17">
                    <a:moveTo>
                      <a:pt x="30" y="12"/>
                    </a:moveTo>
                    <a:cubicBezTo>
                      <a:pt x="29" y="13"/>
                      <a:pt x="27" y="13"/>
                      <a:pt x="27" y="13"/>
                    </a:cubicBezTo>
                    <a:cubicBezTo>
                      <a:pt x="24" y="13"/>
                      <a:pt x="25" y="11"/>
                      <a:pt x="26" y="10"/>
                    </a:cubicBezTo>
                    <a:cubicBezTo>
                      <a:pt x="27" y="8"/>
                      <a:pt x="24" y="7"/>
                      <a:pt x="23" y="8"/>
                    </a:cubicBezTo>
                    <a:cubicBezTo>
                      <a:pt x="23" y="9"/>
                      <a:pt x="23" y="10"/>
                      <a:pt x="22" y="10"/>
                    </a:cubicBezTo>
                    <a:cubicBezTo>
                      <a:pt x="22" y="10"/>
                      <a:pt x="21" y="10"/>
                      <a:pt x="21" y="9"/>
                    </a:cubicBezTo>
                    <a:cubicBezTo>
                      <a:pt x="20" y="10"/>
                      <a:pt x="21" y="12"/>
                      <a:pt x="20" y="13"/>
                    </a:cubicBezTo>
                    <a:cubicBezTo>
                      <a:pt x="19" y="15"/>
                      <a:pt x="18" y="13"/>
                      <a:pt x="17" y="14"/>
                    </a:cubicBezTo>
                    <a:cubicBezTo>
                      <a:pt x="16" y="14"/>
                      <a:pt x="17" y="16"/>
                      <a:pt x="16" y="16"/>
                    </a:cubicBezTo>
                    <a:cubicBezTo>
                      <a:pt x="16" y="17"/>
                      <a:pt x="13" y="17"/>
                      <a:pt x="12" y="17"/>
                    </a:cubicBezTo>
                    <a:cubicBezTo>
                      <a:pt x="11" y="16"/>
                      <a:pt x="11" y="14"/>
                      <a:pt x="10" y="15"/>
                    </a:cubicBezTo>
                    <a:cubicBezTo>
                      <a:pt x="8" y="16"/>
                      <a:pt x="7" y="16"/>
                      <a:pt x="5" y="16"/>
                    </a:cubicBezTo>
                    <a:cubicBezTo>
                      <a:pt x="4" y="16"/>
                      <a:pt x="2" y="17"/>
                      <a:pt x="1" y="17"/>
                    </a:cubicBezTo>
                    <a:cubicBezTo>
                      <a:pt x="0" y="17"/>
                      <a:pt x="3" y="14"/>
                      <a:pt x="2" y="13"/>
                    </a:cubicBezTo>
                    <a:cubicBezTo>
                      <a:pt x="2" y="13"/>
                      <a:pt x="1" y="14"/>
                      <a:pt x="0" y="14"/>
                    </a:cubicBezTo>
                    <a:cubicBezTo>
                      <a:pt x="0" y="13"/>
                      <a:pt x="5" y="12"/>
                      <a:pt x="6" y="12"/>
                    </a:cubicBezTo>
                    <a:cubicBezTo>
                      <a:pt x="8" y="12"/>
                      <a:pt x="8" y="11"/>
                      <a:pt x="9" y="10"/>
                    </a:cubicBezTo>
                    <a:cubicBezTo>
                      <a:pt x="11" y="8"/>
                      <a:pt x="12" y="8"/>
                      <a:pt x="13" y="7"/>
                    </a:cubicBezTo>
                    <a:cubicBezTo>
                      <a:pt x="15" y="5"/>
                      <a:pt x="16" y="3"/>
                      <a:pt x="18" y="3"/>
                    </a:cubicBezTo>
                    <a:cubicBezTo>
                      <a:pt x="20" y="2"/>
                      <a:pt x="22" y="2"/>
                      <a:pt x="24" y="3"/>
                    </a:cubicBezTo>
                    <a:cubicBezTo>
                      <a:pt x="26" y="3"/>
                      <a:pt x="29" y="4"/>
                      <a:pt x="30" y="3"/>
                    </a:cubicBezTo>
                    <a:cubicBezTo>
                      <a:pt x="31" y="2"/>
                      <a:pt x="30" y="0"/>
                      <a:pt x="32" y="0"/>
                    </a:cubicBezTo>
                    <a:cubicBezTo>
                      <a:pt x="32" y="0"/>
                      <a:pt x="36" y="1"/>
                      <a:pt x="36" y="2"/>
                    </a:cubicBezTo>
                    <a:cubicBezTo>
                      <a:pt x="37" y="2"/>
                      <a:pt x="34" y="3"/>
                      <a:pt x="34" y="4"/>
                    </a:cubicBezTo>
                    <a:cubicBezTo>
                      <a:pt x="34" y="5"/>
                      <a:pt x="37" y="6"/>
                      <a:pt x="34" y="7"/>
                    </a:cubicBezTo>
                    <a:cubicBezTo>
                      <a:pt x="33" y="8"/>
                      <a:pt x="36" y="9"/>
                      <a:pt x="35" y="9"/>
                    </a:cubicBezTo>
                    <a:cubicBezTo>
                      <a:pt x="33" y="10"/>
                      <a:pt x="32" y="10"/>
                      <a:pt x="31" y="10"/>
                    </a:cubicBezTo>
                    <a:cubicBezTo>
                      <a:pt x="31" y="11"/>
                      <a:pt x="31" y="11"/>
                      <a:pt x="30" y="12"/>
                    </a:cubicBezTo>
                    <a:cubicBezTo>
                      <a:pt x="29" y="13"/>
                      <a:pt x="31" y="11"/>
                      <a:pt x="30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5" name="Freeform 581">
                <a:extLst>
                  <a:ext uri="{FF2B5EF4-FFF2-40B4-BE49-F238E27FC236}">
                    <a16:creationId xmlns:a16="http://schemas.microsoft.com/office/drawing/2014/main" id="{C2C9AC7A-FD11-9244-AE64-33CDA0AB0D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6680" y="4449069"/>
                <a:ext cx="73248" cy="19114"/>
              </a:xfrm>
              <a:custGeom>
                <a:avLst/>
                <a:gdLst>
                  <a:gd name="T0" fmla="*/ 6 w 8"/>
                  <a:gd name="T1" fmla="*/ 2 h 2"/>
                  <a:gd name="T2" fmla="*/ 3 w 8"/>
                  <a:gd name="T3" fmla="*/ 0 h 2"/>
                  <a:gd name="T4" fmla="*/ 6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6" y="2"/>
                    </a:moveTo>
                    <a:cubicBezTo>
                      <a:pt x="4" y="2"/>
                      <a:pt x="0" y="1"/>
                      <a:pt x="3" y="0"/>
                    </a:cubicBezTo>
                    <a:cubicBezTo>
                      <a:pt x="5" y="0"/>
                      <a:pt x="8" y="2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6" name="Freeform 582">
                <a:extLst>
                  <a:ext uri="{FF2B5EF4-FFF2-40B4-BE49-F238E27FC236}">
                    <a16:creationId xmlns:a16="http://schemas.microsoft.com/office/drawing/2014/main" id="{2371192F-3464-2345-9458-257A6B26C7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0374" y="4318467"/>
                <a:ext cx="197453" cy="92380"/>
              </a:xfrm>
              <a:custGeom>
                <a:avLst/>
                <a:gdLst>
                  <a:gd name="T0" fmla="*/ 7 w 21"/>
                  <a:gd name="T1" fmla="*/ 9 h 10"/>
                  <a:gd name="T2" fmla="*/ 2 w 21"/>
                  <a:gd name="T3" fmla="*/ 4 h 10"/>
                  <a:gd name="T4" fmla="*/ 9 w 21"/>
                  <a:gd name="T5" fmla="*/ 2 h 10"/>
                  <a:gd name="T6" fmla="*/ 17 w 21"/>
                  <a:gd name="T7" fmla="*/ 0 h 10"/>
                  <a:gd name="T8" fmla="*/ 19 w 21"/>
                  <a:gd name="T9" fmla="*/ 2 h 10"/>
                  <a:gd name="T10" fmla="*/ 14 w 21"/>
                  <a:gd name="T11" fmla="*/ 4 h 10"/>
                  <a:gd name="T12" fmla="*/ 15 w 21"/>
                  <a:gd name="T13" fmla="*/ 7 h 10"/>
                  <a:gd name="T14" fmla="*/ 7 w 21"/>
                  <a:gd name="T15" fmla="*/ 9 h 10"/>
                  <a:gd name="T16" fmla="*/ 7 w 21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0">
                    <a:moveTo>
                      <a:pt x="7" y="9"/>
                    </a:moveTo>
                    <a:cubicBezTo>
                      <a:pt x="6" y="9"/>
                      <a:pt x="0" y="6"/>
                      <a:pt x="2" y="4"/>
                    </a:cubicBezTo>
                    <a:cubicBezTo>
                      <a:pt x="4" y="2"/>
                      <a:pt x="7" y="2"/>
                      <a:pt x="9" y="2"/>
                    </a:cubicBezTo>
                    <a:cubicBezTo>
                      <a:pt x="12" y="1"/>
                      <a:pt x="15" y="0"/>
                      <a:pt x="17" y="0"/>
                    </a:cubicBezTo>
                    <a:cubicBezTo>
                      <a:pt x="18" y="0"/>
                      <a:pt x="21" y="1"/>
                      <a:pt x="19" y="2"/>
                    </a:cubicBezTo>
                    <a:cubicBezTo>
                      <a:pt x="18" y="3"/>
                      <a:pt x="15" y="2"/>
                      <a:pt x="14" y="4"/>
                    </a:cubicBezTo>
                    <a:cubicBezTo>
                      <a:pt x="14" y="4"/>
                      <a:pt x="19" y="6"/>
                      <a:pt x="15" y="7"/>
                    </a:cubicBezTo>
                    <a:cubicBezTo>
                      <a:pt x="13" y="8"/>
                      <a:pt x="10" y="10"/>
                      <a:pt x="7" y="9"/>
                    </a:cubicBezTo>
                    <a:cubicBezTo>
                      <a:pt x="5" y="9"/>
                      <a:pt x="9" y="10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7" name="Freeform 583">
                <a:extLst>
                  <a:ext uri="{FF2B5EF4-FFF2-40B4-BE49-F238E27FC236}">
                    <a16:creationId xmlns:a16="http://schemas.microsoft.com/office/drawing/2014/main" id="{D015BB01-7120-BF4E-AA2E-4F52E7E716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7570" y="4337578"/>
                <a:ext cx="73248" cy="38227"/>
              </a:xfrm>
              <a:custGeom>
                <a:avLst/>
                <a:gdLst>
                  <a:gd name="T0" fmla="*/ 6 w 8"/>
                  <a:gd name="T1" fmla="*/ 4 h 4"/>
                  <a:gd name="T2" fmla="*/ 3 w 8"/>
                  <a:gd name="T3" fmla="*/ 0 h 4"/>
                  <a:gd name="T4" fmla="*/ 6 w 8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6" y="4"/>
                    </a:moveTo>
                    <a:cubicBezTo>
                      <a:pt x="4" y="4"/>
                      <a:pt x="0" y="0"/>
                      <a:pt x="3" y="0"/>
                    </a:cubicBezTo>
                    <a:cubicBezTo>
                      <a:pt x="6" y="0"/>
                      <a:pt x="8" y="3"/>
                      <a:pt x="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8" name="Freeform 584">
                <a:extLst>
                  <a:ext uri="{FF2B5EF4-FFF2-40B4-BE49-F238E27FC236}">
                    <a16:creationId xmlns:a16="http://schemas.microsoft.com/office/drawing/2014/main" id="{EE4607D4-8707-E049-9B7D-56A238374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9483" y="4251568"/>
                <a:ext cx="197453" cy="66896"/>
              </a:xfrm>
              <a:custGeom>
                <a:avLst/>
                <a:gdLst>
                  <a:gd name="T0" fmla="*/ 1 w 21"/>
                  <a:gd name="T1" fmla="*/ 5 h 7"/>
                  <a:gd name="T2" fmla="*/ 4 w 21"/>
                  <a:gd name="T3" fmla="*/ 4 h 7"/>
                  <a:gd name="T4" fmla="*/ 9 w 21"/>
                  <a:gd name="T5" fmla="*/ 1 h 7"/>
                  <a:gd name="T6" fmla="*/ 18 w 21"/>
                  <a:gd name="T7" fmla="*/ 3 h 7"/>
                  <a:gd name="T8" fmla="*/ 11 w 21"/>
                  <a:gd name="T9" fmla="*/ 6 h 7"/>
                  <a:gd name="T10" fmla="*/ 6 w 21"/>
                  <a:gd name="T11" fmla="*/ 6 h 7"/>
                  <a:gd name="T12" fmla="*/ 1 w 21"/>
                  <a:gd name="T13" fmla="*/ 5 h 7"/>
                  <a:gd name="T14" fmla="*/ 1 w 21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7">
                    <a:moveTo>
                      <a:pt x="1" y="5"/>
                    </a:moveTo>
                    <a:cubicBezTo>
                      <a:pt x="0" y="5"/>
                      <a:pt x="3" y="4"/>
                      <a:pt x="4" y="4"/>
                    </a:cubicBezTo>
                    <a:cubicBezTo>
                      <a:pt x="6" y="3"/>
                      <a:pt x="7" y="2"/>
                      <a:pt x="9" y="1"/>
                    </a:cubicBezTo>
                    <a:cubicBezTo>
                      <a:pt x="12" y="0"/>
                      <a:pt x="15" y="1"/>
                      <a:pt x="18" y="3"/>
                    </a:cubicBezTo>
                    <a:cubicBezTo>
                      <a:pt x="21" y="6"/>
                      <a:pt x="12" y="6"/>
                      <a:pt x="11" y="6"/>
                    </a:cubicBezTo>
                    <a:cubicBezTo>
                      <a:pt x="9" y="6"/>
                      <a:pt x="8" y="7"/>
                      <a:pt x="6" y="6"/>
                    </a:cubicBezTo>
                    <a:cubicBezTo>
                      <a:pt x="4" y="5"/>
                      <a:pt x="2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9" name="Freeform 585">
                <a:extLst>
                  <a:ext uri="{FF2B5EF4-FFF2-40B4-BE49-F238E27FC236}">
                    <a16:creationId xmlns:a16="http://schemas.microsoft.com/office/drawing/2014/main" id="{9B198BF2-EE34-444C-963E-D71B02F3EA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7188" y="4449069"/>
                <a:ext cx="261145" cy="178393"/>
              </a:xfrm>
              <a:custGeom>
                <a:avLst/>
                <a:gdLst>
                  <a:gd name="T0" fmla="*/ 22 w 28"/>
                  <a:gd name="T1" fmla="*/ 19 h 19"/>
                  <a:gd name="T2" fmla="*/ 15 w 28"/>
                  <a:gd name="T3" fmla="*/ 19 h 19"/>
                  <a:gd name="T4" fmla="*/ 15 w 28"/>
                  <a:gd name="T5" fmla="*/ 17 h 19"/>
                  <a:gd name="T6" fmla="*/ 12 w 28"/>
                  <a:gd name="T7" fmla="*/ 15 h 19"/>
                  <a:gd name="T8" fmla="*/ 17 w 28"/>
                  <a:gd name="T9" fmla="*/ 13 h 19"/>
                  <a:gd name="T10" fmla="*/ 16 w 28"/>
                  <a:gd name="T11" fmla="*/ 12 h 19"/>
                  <a:gd name="T12" fmla="*/ 9 w 28"/>
                  <a:gd name="T13" fmla="*/ 13 h 19"/>
                  <a:gd name="T14" fmla="*/ 2 w 28"/>
                  <a:gd name="T15" fmla="*/ 13 h 19"/>
                  <a:gd name="T16" fmla="*/ 1 w 28"/>
                  <a:gd name="T17" fmla="*/ 12 h 19"/>
                  <a:gd name="T18" fmla="*/ 7 w 28"/>
                  <a:gd name="T19" fmla="*/ 10 h 19"/>
                  <a:gd name="T20" fmla="*/ 4 w 28"/>
                  <a:gd name="T21" fmla="*/ 8 h 19"/>
                  <a:gd name="T22" fmla="*/ 7 w 28"/>
                  <a:gd name="T23" fmla="*/ 6 h 19"/>
                  <a:gd name="T24" fmla="*/ 3 w 28"/>
                  <a:gd name="T25" fmla="*/ 6 h 19"/>
                  <a:gd name="T26" fmla="*/ 7 w 28"/>
                  <a:gd name="T27" fmla="*/ 4 h 19"/>
                  <a:gd name="T28" fmla="*/ 13 w 28"/>
                  <a:gd name="T29" fmla="*/ 8 h 19"/>
                  <a:gd name="T30" fmla="*/ 16 w 28"/>
                  <a:gd name="T31" fmla="*/ 9 h 19"/>
                  <a:gd name="T32" fmla="*/ 13 w 28"/>
                  <a:gd name="T33" fmla="*/ 7 h 19"/>
                  <a:gd name="T34" fmla="*/ 14 w 28"/>
                  <a:gd name="T35" fmla="*/ 5 h 19"/>
                  <a:gd name="T36" fmla="*/ 11 w 28"/>
                  <a:gd name="T37" fmla="*/ 4 h 19"/>
                  <a:gd name="T38" fmla="*/ 11 w 28"/>
                  <a:gd name="T39" fmla="*/ 2 h 19"/>
                  <a:gd name="T40" fmla="*/ 7 w 28"/>
                  <a:gd name="T41" fmla="*/ 3 h 19"/>
                  <a:gd name="T42" fmla="*/ 13 w 28"/>
                  <a:gd name="T43" fmla="*/ 1 h 19"/>
                  <a:gd name="T44" fmla="*/ 12 w 28"/>
                  <a:gd name="T45" fmla="*/ 2 h 19"/>
                  <a:gd name="T46" fmla="*/ 15 w 28"/>
                  <a:gd name="T47" fmla="*/ 3 h 19"/>
                  <a:gd name="T48" fmla="*/ 21 w 28"/>
                  <a:gd name="T49" fmla="*/ 2 h 19"/>
                  <a:gd name="T50" fmla="*/ 26 w 28"/>
                  <a:gd name="T51" fmla="*/ 8 h 19"/>
                  <a:gd name="T52" fmla="*/ 27 w 28"/>
                  <a:gd name="T53" fmla="*/ 12 h 19"/>
                  <a:gd name="T54" fmla="*/ 26 w 28"/>
                  <a:gd name="T55" fmla="*/ 14 h 19"/>
                  <a:gd name="T56" fmla="*/ 26 w 28"/>
                  <a:gd name="T57" fmla="*/ 17 h 19"/>
                  <a:gd name="T58" fmla="*/ 22 w 28"/>
                  <a:gd name="T5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19">
                    <a:moveTo>
                      <a:pt x="22" y="19"/>
                    </a:moveTo>
                    <a:cubicBezTo>
                      <a:pt x="20" y="19"/>
                      <a:pt x="17" y="19"/>
                      <a:pt x="15" y="19"/>
                    </a:cubicBezTo>
                    <a:cubicBezTo>
                      <a:pt x="12" y="19"/>
                      <a:pt x="15" y="18"/>
                      <a:pt x="15" y="17"/>
                    </a:cubicBezTo>
                    <a:cubicBezTo>
                      <a:pt x="16" y="16"/>
                      <a:pt x="11" y="16"/>
                      <a:pt x="12" y="15"/>
                    </a:cubicBezTo>
                    <a:cubicBezTo>
                      <a:pt x="13" y="14"/>
                      <a:pt x="15" y="13"/>
                      <a:pt x="17" y="13"/>
                    </a:cubicBezTo>
                    <a:cubicBezTo>
                      <a:pt x="18" y="12"/>
                      <a:pt x="17" y="12"/>
                      <a:pt x="16" y="12"/>
                    </a:cubicBezTo>
                    <a:cubicBezTo>
                      <a:pt x="14" y="11"/>
                      <a:pt x="12" y="12"/>
                      <a:pt x="9" y="13"/>
                    </a:cubicBezTo>
                    <a:cubicBezTo>
                      <a:pt x="7" y="13"/>
                      <a:pt x="5" y="13"/>
                      <a:pt x="2" y="13"/>
                    </a:cubicBezTo>
                    <a:cubicBezTo>
                      <a:pt x="2" y="14"/>
                      <a:pt x="0" y="14"/>
                      <a:pt x="1" y="12"/>
                    </a:cubicBezTo>
                    <a:cubicBezTo>
                      <a:pt x="3" y="10"/>
                      <a:pt x="5" y="11"/>
                      <a:pt x="7" y="10"/>
                    </a:cubicBezTo>
                    <a:cubicBezTo>
                      <a:pt x="11" y="9"/>
                      <a:pt x="4" y="9"/>
                      <a:pt x="4" y="8"/>
                    </a:cubicBezTo>
                    <a:cubicBezTo>
                      <a:pt x="3" y="8"/>
                      <a:pt x="7" y="6"/>
                      <a:pt x="7" y="6"/>
                    </a:cubicBezTo>
                    <a:cubicBezTo>
                      <a:pt x="7" y="6"/>
                      <a:pt x="4" y="6"/>
                      <a:pt x="3" y="6"/>
                    </a:cubicBezTo>
                    <a:cubicBezTo>
                      <a:pt x="3" y="5"/>
                      <a:pt x="6" y="4"/>
                      <a:pt x="7" y="4"/>
                    </a:cubicBezTo>
                    <a:cubicBezTo>
                      <a:pt x="9" y="4"/>
                      <a:pt x="11" y="7"/>
                      <a:pt x="13" y="8"/>
                    </a:cubicBezTo>
                    <a:cubicBezTo>
                      <a:pt x="14" y="8"/>
                      <a:pt x="15" y="10"/>
                      <a:pt x="16" y="9"/>
                    </a:cubicBezTo>
                    <a:cubicBezTo>
                      <a:pt x="19" y="7"/>
                      <a:pt x="13" y="7"/>
                      <a:pt x="13" y="7"/>
                    </a:cubicBezTo>
                    <a:cubicBezTo>
                      <a:pt x="14" y="7"/>
                      <a:pt x="18" y="6"/>
                      <a:pt x="14" y="5"/>
                    </a:cubicBezTo>
                    <a:cubicBezTo>
                      <a:pt x="13" y="5"/>
                      <a:pt x="12" y="5"/>
                      <a:pt x="11" y="4"/>
                    </a:cubicBezTo>
                    <a:cubicBezTo>
                      <a:pt x="9" y="3"/>
                      <a:pt x="11" y="3"/>
                      <a:pt x="11" y="2"/>
                    </a:cubicBezTo>
                    <a:cubicBezTo>
                      <a:pt x="10" y="2"/>
                      <a:pt x="7" y="3"/>
                      <a:pt x="7" y="3"/>
                    </a:cubicBezTo>
                    <a:cubicBezTo>
                      <a:pt x="6" y="2"/>
                      <a:pt x="13" y="1"/>
                      <a:pt x="13" y="1"/>
                    </a:cubicBezTo>
                    <a:cubicBezTo>
                      <a:pt x="13" y="1"/>
                      <a:pt x="12" y="2"/>
                      <a:pt x="12" y="2"/>
                    </a:cubicBezTo>
                    <a:cubicBezTo>
                      <a:pt x="11" y="3"/>
                      <a:pt x="14" y="3"/>
                      <a:pt x="15" y="3"/>
                    </a:cubicBezTo>
                    <a:cubicBezTo>
                      <a:pt x="18" y="4"/>
                      <a:pt x="19" y="4"/>
                      <a:pt x="21" y="2"/>
                    </a:cubicBezTo>
                    <a:cubicBezTo>
                      <a:pt x="24" y="0"/>
                      <a:pt x="27" y="6"/>
                      <a:pt x="26" y="8"/>
                    </a:cubicBezTo>
                    <a:cubicBezTo>
                      <a:pt x="26" y="10"/>
                      <a:pt x="26" y="11"/>
                      <a:pt x="27" y="12"/>
                    </a:cubicBezTo>
                    <a:cubicBezTo>
                      <a:pt x="28" y="14"/>
                      <a:pt x="28" y="15"/>
                      <a:pt x="26" y="14"/>
                    </a:cubicBezTo>
                    <a:cubicBezTo>
                      <a:pt x="24" y="12"/>
                      <a:pt x="25" y="16"/>
                      <a:pt x="26" y="17"/>
                    </a:cubicBezTo>
                    <a:cubicBezTo>
                      <a:pt x="27" y="18"/>
                      <a:pt x="23" y="19"/>
                      <a:pt x="22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0" name="Freeform 586">
                <a:extLst>
                  <a:ext uri="{FF2B5EF4-FFF2-40B4-BE49-F238E27FC236}">
                    <a16:creationId xmlns:a16="http://schemas.microsoft.com/office/drawing/2014/main" id="{B48427FA-5600-7641-984E-115809035E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8527" y="4535082"/>
                <a:ext cx="82803" cy="25484"/>
              </a:xfrm>
              <a:custGeom>
                <a:avLst/>
                <a:gdLst>
                  <a:gd name="T0" fmla="*/ 1 w 9"/>
                  <a:gd name="T1" fmla="*/ 3 h 3"/>
                  <a:gd name="T2" fmla="*/ 7 w 9"/>
                  <a:gd name="T3" fmla="*/ 0 h 3"/>
                  <a:gd name="T4" fmla="*/ 1 w 9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1" y="3"/>
                    </a:moveTo>
                    <a:cubicBezTo>
                      <a:pt x="4" y="2"/>
                      <a:pt x="9" y="0"/>
                      <a:pt x="7" y="0"/>
                    </a:cubicBezTo>
                    <a:cubicBezTo>
                      <a:pt x="4" y="0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1" name="Freeform 587">
                <a:extLst>
                  <a:ext uri="{FF2B5EF4-FFF2-40B4-BE49-F238E27FC236}">
                    <a16:creationId xmlns:a16="http://schemas.microsoft.com/office/drawing/2014/main" id="{EEEC4939-E5F7-5F41-843C-87A846604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9418" y="4525526"/>
                <a:ext cx="76432" cy="19114"/>
              </a:xfrm>
              <a:custGeom>
                <a:avLst/>
                <a:gdLst>
                  <a:gd name="T0" fmla="*/ 1 w 8"/>
                  <a:gd name="T1" fmla="*/ 2 h 2"/>
                  <a:gd name="T2" fmla="*/ 6 w 8"/>
                  <a:gd name="T3" fmla="*/ 0 h 2"/>
                  <a:gd name="T4" fmla="*/ 1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1" y="2"/>
                    </a:moveTo>
                    <a:cubicBezTo>
                      <a:pt x="0" y="2"/>
                      <a:pt x="4" y="0"/>
                      <a:pt x="6" y="0"/>
                    </a:cubicBezTo>
                    <a:cubicBezTo>
                      <a:pt x="8" y="0"/>
                      <a:pt x="4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2" name="Freeform 588">
                <a:extLst>
                  <a:ext uri="{FF2B5EF4-FFF2-40B4-BE49-F238E27FC236}">
                    <a16:creationId xmlns:a16="http://schemas.microsoft.com/office/drawing/2014/main" id="{9AA78B93-10EF-4E4F-A8AC-9D716D76B2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1201" y="4496854"/>
                <a:ext cx="95541" cy="47785"/>
              </a:xfrm>
              <a:custGeom>
                <a:avLst/>
                <a:gdLst>
                  <a:gd name="T0" fmla="*/ 2 w 10"/>
                  <a:gd name="T1" fmla="*/ 3 h 5"/>
                  <a:gd name="T2" fmla="*/ 10 w 10"/>
                  <a:gd name="T3" fmla="*/ 1 h 5"/>
                  <a:gd name="T4" fmla="*/ 2 w 10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2" y="3"/>
                    </a:moveTo>
                    <a:cubicBezTo>
                      <a:pt x="0" y="2"/>
                      <a:pt x="10" y="0"/>
                      <a:pt x="10" y="1"/>
                    </a:cubicBezTo>
                    <a:cubicBezTo>
                      <a:pt x="10" y="2"/>
                      <a:pt x="6" y="5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3" name="Freeform 589">
                <a:extLst>
                  <a:ext uri="{FF2B5EF4-FFF2-40B4-BE49-F238E27FC236}">
                    <a16:creationId xmlns:a16="http://schemas.microsoft.com/office/drawing/2014/main" id="{7C1DD11B-8162-1B4D-A11F-38E196E77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0757" y="4458630"/>
                <a:ext cx="66879" cy="47785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1 h 5"/>
                  <a:gd name="T4" fmla="*/ 4 w 7"/>
                  <a:gd name="T5" fmla="*/ 2 h 5"/>
                  <a:gd name="T6" fmla="*/ 7 w 7"/>
                  <a:gd name="T7" fmla="*/ 4 h 5"/>
                  <a:gd name="T8" fmla="*/ 1 w 7"/>
                  <a:gd name="T9" fmla="*/ 5 h 5"/>
                  <a:gd name="T10" fmla="*/ 1 w 7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2"/>
                      <a:pt x="0" y="1"/>
                    </a:cubicBezTo>
                    <a:cubicBezTo>
                      <a:pt x="1" y="0"/>
                      <a:pt x="3" y="1"/>
                      <a:pt x="4" y="2"/>
                    </a:cubicBezTo>
                    <a:cubicBezTo>
                      <a:pt x="4" y="2"/>
                      <a:pt x="7" y="3"/>
                      <a:pt x="7" y="4"/>
                    </a:cubicBezTo>
                    <a:cubicBezTo>
                      <a:pt x="7" y="4"/>
                      <a:pt x="2" y="5"/>
                      <a:pt x="1" y="5"/>
                    </a:cubicBezTo>
                    <a:cubicBezTo>
                      <a:pt x="0" y="4"/>
                      <a:pt x="4" y="5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4" name="Freeform 590">
                <a:extLst>
                  <a:ext uri="{FF2B5EF4-FFF2-40B4-BE49-F238E27FC236}">
                    <a16:creationId xmlns:a16="http://schemas.microsoft.com/office/drawing/2014/main" id="{88A1FD0B-3912-0648-9A0F-A15BB5C67A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8400" y="4347133"/>
                <a:ext cx="111465" cy="82827"/>
              </a:xfrm>
              <a:custGeom>
                <a:avLst/>
                <a:gdLst>
                  <a:gd name="T0" fmla="*/ 8 w 12"/>
                  <a:gd name="T1" fmla="*/ 8 h 9"/>
                  <a:gd name="T2" fmla="*/ 3 w 12"/>
                  <a:gd name="T3" fmla="*/ 1 h 9"/>
                  <a:gd name="T4" fmla="*/ 8 w 12"/>
                  <a:gd name="T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8" y="8"/>
                    </a:moveTo>
                    <a:cubicBezTo>
                      <a:pt x="6" y="9"/>
                      <a:pt x="0" y="0"/>
                      <a:pt x="3" y="1"/>
                    </a:cubicBezTo>
                    <a:cubicBezTo>
                      <a:pt x="6" y="3"/>
                      <a:pt x="12" y="8"/>
                      <a:pt x="8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5" name="Freeform 591">
                <a:extLst>
                  <a:ext uri="{FF2B5EF4-FFF2-40B4-BE49-F238E27FC236}">
                    <a16:creationId xmlns:a16="http://schemas.microsoft.com/office/drawing/2014/main" id="{B4B1BD96-A219-C449-AFE8-86DDA81E97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6744" y="4337578"/>
                <a:ext cx="82803" cy="28669"/>
              </a:xfrm>
              <a:custGeom>
                <a:avLst/>
                <a:gdLst>
                  <a:gd name="T0" fmla="*/ 2 w 9"/>
                  <a:gd name="T1" fmla="*/ 1 h 3"/>
                  <a:gd name="T2" fmla="*/ 8 w 9"/>
                  <a:gd name="T3" fmla="*/ 2 h 3"/>
                  <a:gd name="T4" fmla="*/ 2 w 9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2" y="1"/>
                    </a:moveTo>
                    <a:cubicBezTo>
                      <a:pt x="5" y="0"/>
                      <a:pt x="9" y="2"/>
                      <a:pt x="8" y="2"/>
                    </a:cubicBezTo>
                    <a:cubicBezTo>
                      <a:pt x="3" y="3"/>
                      <a:pt x="0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6" name="Freeform 592">
                <a:extLst>
                  <a:ext uri="{FF2B5EF4-FFF2-40B4-BE49-F238E27FC236}">
                    <a16:creationId xmlns:a16="http://schemas.microsoft.com/office/drawing/2014/main" id="{05C8317E-4F99-534A-B8C2-F7C95CA93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7507" y="4187857"/>
                <a:ext cx="334395" cy="178393"/>
              </a:xfrm>
              <a:custGeom>
                <a:avLst/>
                <a:gdLst>
                  <a:gd name="T0" fmla="*/ 28 w 36"/>
                  <a:gd name="T1" fmla="*/ 17 h 19"/>
                  <a:gd name="T2" fmla="*/ 27 w 36"/>
                  <a:gd name="T3" fmla="*/ 15 h 19"/>
                  <a:gd name="T4" fmla="*/ 22 w 36"/>
                  <a:gd name="T5" fmla="*/ 13 h 19"/>
                  <a:gd name="T6" fmla="*/ 14 w 36"/>
                  <a:gd name="T7" fmla="*/ 14 h 19"/>
                  <a:gd name="T8" fmla="*/ 18 w 36"/>
                  <a:gd name="T9" fmla="*/ 12 h 19"/>
                  <a:gd name="T10" fmla="*/ 8 w 36"/>
                  <a:gd name="T11" fmla="*/ 12 h 19"/>
                  <a:gd name="T12" fmla="*/ 13 w 36"/>
                  <a:gd name="T13" fmla="*/ 10 h 19"/>
                  <a:gd name="T14" fmla="*/ 12 w 36"/>
                  <a:gd name="T15" fmla="*/ 9 h 19"/>
                  <a:gd name="T16" fmla="*/ 13 w 36"/>
                  <a:gd name="T17" fmla="*/ 8 h 19"/>
                  <a:gd name="T18" fmla="*/ 11 w 36"/>
                  <a:gd name="T19" fmla="*/ 8 h 19"/>
                  <a:gd name="T20" fmla="*/ 10 w 36"/>
                  <a:gd name="T21" fmla="*/ 6 h 19"/>
                  <a:gd name="T22" fmla="*/ 6 w 36"/>
                  <a:gd name="T23" fmla="*/ 6 h 19"/>
                  <a:gd name="T24" fmla="*/ 3 w 36"/>
                  <a:gd name="T25" fmla="*/ 5 h 19"/>
                  <a:gd name="T26" fmla="*/ 9 w 36"/>
                  <a:gd name="T27" fmla="*/ 2 h 19"/>
                  <a:gd name="T28" fmla="*/ 16 w 36"/>
                  <a:gd name="T29" fmla="*/ 1 h 19"/>
                  <a:gd name="T30" fmla="*/ 18 w 36"/>
                  <a:gd name="T31" fmla="*/ 5 h 19"/>
                  <a:gd name="T32" fmla="*/ 22 w 36"/>
                  <a:gd name="T33" fmla="*/ 4 h 19"/>
                  <a:gd name="T34" fmla="*/ 25 w 36"/>
                  <a:gd name="T35" fmla="*/ 7 h 19"/>
                  <a:gd name="T36" fmla="*/ 30 w 36"/>
                  <a:gd name="T37" fmla="*/ 7 h 19"/>
                  <a:gd name="T38" fmla="*/ 33 w 36"/>
                  <a:gd name="T39" fmla="*/ 12 h 19"/>
                  <a:gd name="T40" fmla="*/ 34 w 36"/>
                  <a:gd name="T41" fmla="*/ 16 h 19"/>
                  <a:gd name="T42" fmla="*/ 28 w 36"/>
                  <a:gd name="T43" fmla="*/ 17 h 19"/>
                  <a:gd name="T44" fmla="*/ 28 w 36"/>
                  <a:gd name="T45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19">
                    <a:moveTo>
                      <a:pt x="28" y="17"/>
                    </a:moveTo>
                    <a:cubicBezTo>
                      <a:pt x="27" y="17"/>
                      <a:pt x="27" y="16"/>
                      <a:pt x="27" y="15"/>
                    </a:cubicBezTo>
                    <a:cubicBezTo>
                      <a:pt x="26" y="14"/>
                      <a:pt x="23" y="13"/>
                      <a:pt x="22" y="13"/>
                    </a:cubicBezTo>
                    <a:cubicBezTo>
                      <a:pt x="21" y="13"/>
                      <a:pt x="14" y="15"/>
                      <a:pt x="14" y="14"/>
                    </a:cubicBezTo>
                    <a:cubicBezTo>
                      <a:pt x="14" y="14"/>
                      <a:pt x="18" y="12"/>
                      <a:pt x="18" y="12"/>
                    </a:cubicBezTo>
                    <a:cubicBezTo>
                      <a:pt x="15" y="11"/>
                      <a:pt x="11" y="14"/>
                      <a:pt x="8" y="12"/>
                    </a:cubicBezTo>
                    <a:cubicBezTo>
                      <a:pt x="2" y="9"/>
                      <a:pt x="13" y="10"/>
                      <a:pt x="13" y="10"/>
                    </a:cubicBezTo>
                    <a:cubicBezTo>
                      <a:pt x="13" y="10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7"/>
                      <a:pt x="11" y="8"/>
                      <a:pt x="11" y="8"/>
                    </a:cubicBezTo>
                    <a:cubicBezTo>
                      <a:pt x="10" y="7"/>
                      <a:pt x="12" y="6"/>
                      <a:pt x="10" y="6"/>
                    </a:cubicBezTo>
                    <a:cubicBezTo>
                      <a:pt x="9" y="6"/>
                      <a:pt x="7" y="7"/>
                      <a:pt x="6" y="6"/>
                    </a:cubicBezTo>
                    <a:cubicBezTo>
                      <a:pt x="6" y="5"/>
                      <a:pt x="4" y="6"/>
                      <a:pt x="3" y="5"/>
                    </a:cubicBezTo>
                    <a:cubicBezTo>
                      <a:pt x="0" y="0"/>
                      <a:pt x="7" y="2"/>
                      <a:pt x="9" y="2"/>
                    </a:cubicBezTo>
                    <a:cubicBezTo>
                      <a:pt x="11" y="1"/>
                      <a:pt x="14" y="0"/>
                      <a:pt x="16" y="1"/>
                    </a:cubicBezTo>
                    <a:cubicBezTo>
                      <a:pt x="19" y="2"/>
                      <a:pt x="14" y="7"/>
                      <a:pt x="18" y="5"/>
                    </a:cubicBezTo>
                    <a:cubicBezTo>
                      <a:pt x="19" y="5"/>
                      <a:pt x="21" y="3"/>
                      <a:pt x="22" y="4"/>
                    </a:cubicBezTo>
                    <a:cubicBezTo>
                      <a:pt x="23" y="5"/>
                      <a:pt x="24" y="7"/>
                      <a:pt x="25" y="7"/>
                    </a:cubicBezTo>
                    <a:cubicBezTo>
                      <a:pt x="26" y="7"/>
                      <a:pt x="29" y="6"/>
                      <a:pt x="30" y="7"/>
                    </a:cubicBezTo>
                    <a:cubicBezTo>
                      <a:pt x="32" y="8"/>
                      <a:pt x="32" y="11"/>
                      <a:pt x="33" y="12"/>
                    </a:cubicBezTo>
                    <a:cubicBezTo>
                      <a:pt x="34" y="14"/>
                      <a:pt x="36" y="15"/>
                      <a:pt x="34" y="16"/>
                    </a:cubicBezTo>
                    <a:cubicBezTo>
                      <a:pt x="33" y="18"/>
                      <a:pt x="30" y="18"/>
                      <a:pt x="28" y="17"/>
                    </a:cubicBezTo>
                    <a:cubicBezTo>
                      <a:pt x="27" y="16"/>
                      <a:pt x="31" y="19"/>
                      <a:pt x="28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7" name="Freeform 593">
                <a:extLst>
                  <a:ext uri="{FF2B5EF4-FFF2-40B4-BE49-F238E27FC236}">
                    <a16:creationId xmlns:a16="http://schemas.microsoft.com/office/drawing/2014/main" id="{F7EB5AF6-179F-1949-AA14-F08C047EBD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8653" y="4101847"/>
                <a:ext cx="101909" cy="47785"/>
              </a:xfrm>
              <a:custGeom>
                <a:avLst/>
                <a:gdLst>
                  <a:gd name="T0" fmla="*/ 8 w 11"/>
                  <a:gd name="T1" fmla="*/ 5 h 5"/>
                  <a:gd name="T2" fmla="*/ 4 w 11"/>
                  <a:gd name="T3" fmla="*/ 4 h 5"/>
                  <a:gd name="T4" fmla="*/ 2 w 11"/>
                  <a:gd name="T5" fmla="*/ 3 h 5"/>
                  <a:gd name="T6" fmla="*/ 7 w 11"/>
                  <a:gd name="T7" fmla="*/ 2 h 5"/>
                  <a:gd name="T8" fmla="*/ 8 w 1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8" y="5"/>
                    </a:moveTo>
                    <a:cubicBezTo>
                      <a:pt x="6" y="5"/>
                      <a:pt x="6" y="4"/>
                      <a:pt x="4" y="4"/>
                    </a:cubicBezTo>
                    <a:cubicBezTo>
                      <a:pt x="4" y="4"/>
                      <a:pt x="0" y="4"/>
                      <a:pt x="2" y="3"/>
                    </a:cubicBezTo>
                    <a:cubicBezTo>
                      <a:pt x="3" y="1"/>
                      <a:pt x="6" y="0"/>
                      <a:pt x="7" y="2"/>
                    </a:cubicBezTo>
                    <a:cubicBezTo>
                      <a:pt x="9" y="3"/>
                      <a:pt x="11" y="5"/>
                      <a:pt x="8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8" name="Freeform 594">
                <a:extLst>
                  <a:ext uri="{FF2B5EF4-FFF2-40B4-BE49-F238E27FC236}">
                    <a16:creationId xmlns:a16="http://schemas.microsoft.com/office/drawing/2014/main" id="{CDA938A1-48D2-504D-9035-34001DF675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1456" y="4251568"/>
                <a:ext cx="187897" cy="105124"/>
              </a:xfrm>
              <a:custGeom>
                <a:avLst/>
                <a:gdLst>
                  <a:gd name="T0" fmla="*/ 8 w 20"/>
                  <a:gd name="T1" fmla="*/ 7 h 11"/>
                  <a:gd name="T2" fmla="*/ 3 w 20"/>
                  <a:gd name="T3" fmla="*/ 5 h 11"/>
                  <a:gd name="T4" fmla="*/ 4 w 20"/>
                  <a:gd name="T5" fmla="*/ 3 h 11"/>
                  <a:gd name="T6" fmla="*/ 1 w 20"/>
                  <a:gd name="T7" fmla="*/ 1 h 11"/>
                  <a:gd name="T8" fmla="*/ 6 w 20"/>
                  <a:gd name="T9" fmla="*/ 1 h 11"/>
                  <a:gd name="T10" fmla="*/ 12 w 20"/>
                  <a:gd name="T11" fmla="*/ 3 h 11"/>
                  <a:gd name="T12" fmla="*/ 16 w 20"/>
                  <a:gd name="T13" fmla="*/ 3 h 11"/>
                  <a:gd name="T14" fmla="*/ 19 w 20"/>
                  <a:gd name="T15" fmla="*/ 4 h 11"/>
                  <a:gd name="T16" fmla="*/ 18 w 20"/>
                  <a:gd name="T17" fmla="*/ 8 h 11"/>
                  <a:gd name="T18" fmla="*/ 15 w 20"/>
                  <a:gd name="T19" fmla="*/ 10 h 11"/>
                  <a:gd name="T20" fmla="*/ 9 w 20"/>
                  <a:gd name="T21" fmla="*/ 11 h 11"/>
                  <a:gd name="T22" fmla="*/ 4 w 20"/>
                  <a:gd name="T23" fmla="*/ 8 h 11"/>
                  <a:gd name="T24" fmla="*/ 8 w 20"/>
                  <a:gd name="T25" fmla="*/ 7 h 11"/>
                  <a:gd name="T26" fmla="*/ 8 w 20"/>
                  <a:gd name="T2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11">
                    <a:moveTo>
                      <a:pt x="8" y="7"/>
                    </a:moveTo>
                    <a:cubicBezTo>
                      <a:pt x="6" y="7"/>
                      <a:pt x="4" y="6"/>
                      <a:pt x="3" y="5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4" y="2"/>
                      <a:pt x="2" y="1"/>
                      <a:pt x="1" y="1"/>
                    </a:cubicBezTo>
                    <a:cubicBezTo>
                      <a:pt x="1" y="0"/>
                      <a:pt x="6" y="1"/>
                      <a:pt x="6" y="1"/>
                    </a:cubicBezTo>
                    <a:cubicBezTo>
                      <a:pt x="8" y="1"/>
                      <a:pt x="10" y="2"/>
                      <a:pt x="12" y="3"/>
                    </a:cubicBezTo>
                    <a:cubicBezTo>
                      <a:pt x="14" y="3"/>
                      <a:pt x="15" y="3"/>
                      <a:pt x="16" y="3"/>
                    </a:cubicBezTo>
                    <a:cubicBezTo>
                      <a:pt x="17" y="3"/>
                      <a:pt x="20" y="4"/>
                      <a:pt x="19" y="4"/>
                    </a:cubicBezTo>
                    <a:cubicBezTo>
                      <a:pt x="17" y="6"/>
                      <a:pt x="16" y="5"/>
                      <a:pt x="18" y="8"/>
                    </a:cubicBezTo>
                    <a:cubicBezTo>
                      <a:pt x="19" y="9"/>
                      <a:pt x="16" y="9"/>
                      <a:pt x="15" y="10"/>
                    </a:cubicBezTo>
                    <a:cubicBezTo>
                      <a:pt x="13" y="10"/>
                      <a:pt x="11" y="11"/>
                      <a:pt x="9" y="11"/>
                    </a:cubicBezTo>
                    <a:cubicBezTo>
                      <a:pt x="8" y="10"/>
                      <a:pt x="4" y="9"/>
                      <a:pt x="4" y="8"/>
                    </a:cubicBezTo>
                    <a:cubicBezTo>
                      <a:pt x="4" y="8"/>
                      <a:pt x="10" y="7"/>
                      <a:pt x="8" y="7"/>
                    </a:cubicBezTo>
                    <a:cubicBezTo>
                      <a:pt x="5" y="6"/>
                      <a:pt x="10" y="7"/>
                      <a:pt x="8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9" name="Freeform 595">
                <a:extLst>
                  <a:ext uri="{FF2B5EF4-FFF2-40B4-BE49-F238E27FC236}">
                    <a16:creationId xmlns:a16="http://schemas.microsoft.com/office/drawing/2014/main" id="{4671D586-0B82-B94D-A2D9-D0FB9C2A47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6552" y="4347133"/>
                <a:ext cx="165604" cy="47785"/>
              </a:xfrm>
              <a:custGeom>
                <a:avLst/>
                <a:gdLst>
                  <a:gd name="T0" fmla="*/ 14 w 18"/>
                  <a:gd name="T1" fmla="*/ 5 h 5"/>
                  <a:gd name="T2" fmla="*/ 16 w 18"/>
                  <a:gd name="T3" fmla="*/ 2 h 5"/>
                  <a:gd name="T4" fmla="*/ 13 w 18"/>
                  <a:gd name="T5" fmla="*/ 1 h 5"/>
                  <a:gd name="T6" fmla="*/ 3 w 18"/>
                  <a:gd name="T7" fmla="*/ 1 h 5"/>
                  <a:gd name="T8" fmla="*/ 4 w 18"/>
                  <a:gd name="T9" fmla="*/ 4 h 5"/>
                  <a:gd name="T10" fmla="*/ 14 w 18"/>
                  <a:gd name="T11" fmla="*/ 5 h 5"/>
                  <a:gd name="T12" fmla="*/ 14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4" y="5"/>
                    </a:moveTo>
                    <a:cubicBezTo>
                      <a:pt x="14" y="4"/>
                      <a:pt x="18" y="2"/>
                      <a:pt x="16" y="2"/>
                    </a:cubicBezTo>
                    <a:cubicBezTo>
                      <a:pt x="15" y="1"/>
                      <a:pt x="14" y="1"/>
                      <a:pt x="13" y="1"/>
                    </a:cubicBezTo>
                    <a:cubicBezTo>
                      <a:pt x="10" y="1"/>
                      <a:pt x="6" y="0"/>
                      <a:pt x="3" y="1"/>
                    </a:cubicBezTo>
                    <a:cubicBezTo>
                      <a:pt x="0" y="1"/>
                      <a:pt x="1" y="4"/>
                      <a:pt x="4" y="4"/>
                    </a:cubicBezTo>
                    <a:cubicBezTo>
                      <a:pt x="7" y="4"/>
                      <a:pt x="11" y="5"/>
                      <a:pt x="14" y="5"/>
                    </a:cubicBezTo>
                    <a:cubicBezTo>
                      <a:pt x="16" y="4"/>
                      <a:pt x="12" y="5"/>
                      <a:pt x="14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0" name="Freeform 596">
                <a:extLst>
                  <a:ext uri="{FF2B5EF4-FFF2-40B4-BE49-F238E27FC236}">
                    <a16:creationId xmlns:a16="http://schemas.microsoft.com/office/drawing/2014/main" id="{852589D1-2986-8A48-888A-8E59222178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7000" y="4560566"/>
                <a:ext cx="156050" cy="105124"/>
              </a:xfrm>
              <a:custGeom>
                <a:avLst/>
                <a:gdLst>
                  <a:gd name="T0" fmla="*/ 7 w 17"/>
                  <a:gd name="T1" fmla="*/ 1 h 11"/>
                  <a:gd name="T2" fmla="*/ 1 w 17"/>
                  <a:gd name="T3" fmla="*/ 6 h 11"/>
                  <a:gd name="T4" fmla="*/ 10 w 17"/>
                  <a:gd name="T5" fmla="*/ 10 h 11"/>
                  <a:gd name="T6" fmla="*/ 15 w 17"/>
                  <a:gd name="T7" fmla="*/ 10 h 11"/>
                  <a:gd name="T8" fmla="*/ 15 w 17"/>
                  <a:gd name="T9" fmla="*/ 8 h 11"/>
                  <a:gd name="T10" fmla="*/ 16 w 17"/>
                  <a:gd name="T11" fmla="*/ 6 h 11"/>
                  <a:gd name="T12" fmla="*/ 7 w 17"/>
                  <a:gd name="T13" fmla="*/ 1 h 11"/>
                  <a:gd name="T14" fmla="*/ 7 w 17"/>
                  <a:gd name="T1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1">
                    <a:moveTo>
                      <a:pt x="7" y="1"/>
                    </a:moveTo>
                    <a:cubicBezTo>
                      <a:pt x="5" y="0"/>
                      <a:pt x="2" y="4"/>
                      <a:pt x="1" y="6"/>
                    </a:cubicBezTo>
                    <a:cubicBezTo>
                      <a:pt x="0" y="8"/>
                      <a:pt x="8" y="10"/>
                      <a:pt x="10" y="10"/>
                    </a:cubicBezTo>
                    <a:cubicBezTo>
                      <a:pt x="11" y="11"/>
                      <a:pt x="14" y="11"/>
                      <a:pt x="15" y="10"/>
                    </a:cubicBezTo>
                    <a:cubicBezTo>
                      <a:pt x="16" y="10"/>
                      <a:pt x="15" y="9"/>
                      <a:pt x="15" y="8"/>
                    </a:cubicBezTo>
                    <a:cubicBezTo>
                      <a:pt x="15" y="7"/>
                      <a:pt x="15" y="6"/>
                      <a:pt x="16" y="6"/>
                    </a:cubicBezTo>
                    <a:cubicBezTo>
                      <a:pt x="17" y="4"/>
                      <a:pt x="9" y="1"/>
                      <a:pt x="7" y="1"/>
                    </a:cubicBezTo>
                    <a:cubicBezTo>
                      <a:pt x="5" y="0"/>
                      <a:pt x="8" y="1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1" name="Freeform 597">
                <a:extLst>
                  <a:ext uri="{FF2B5EF4-FFF2-40B4-BE49-F238E27FC236}">
                    <a16:creationId xmlns:a16="http://schemas.microsoft.com/office/drawing/2014/main" id="{FCE1E40D-F583-6744-A43D-57A370E269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0246" y="4535082"/>
                <a:ext cx="38217" cy="25484"/>
              </a:xfrm>
              <a:custGeom>
                <a:avLst/>
                <a:gdLst>
                  <a:gd name="T0" fmla="*/ 3 w 4"/>
                  <a:gd name="T1" fmla="*/ 2 h 3"/>
                  <a:gd name="T2" fmla="*/ 1 w 4"/>
                  <a:gd name="T3" fmla="*/ 1 h 3"/>
                  <a:gd name="T4" fmla="*/ 3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3" y="2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2" name="Freeform 598">
                <a:extLst>
                  <a:ext uri="{FF2B5EF4-FFF2-40B4-BE49-F238E27FC236}">
                    <a16:creationId xmlns:a16="http://schemas.microsoft.com/office/drawing/2014/main" id="{039BC73C-41A0-7B42-BB91-8BA7D90EE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9036" y="4366247"/>
                <a:ext cx="82803" cy="54153"/>
              </a:xfrm>
              <a:custGeom>
                <a:avLst/>
                <a:gdLst>
                  <a:gd name="T0" fmla="*/ 1 w 9"/>
                  <a:gd name="T1" fmla="*/ 5 h 6"/>
                  <a:gd name="T2" fmla="*/ 1 w 9"/>
                  <a:gd name="T3" fmla="*/ 1 h 6"/>
                  <a:gd name="T4" fmla="*/ 5 w 9"/>
                  <a:gd name="T5" fmla="*/ 1 h 6"/>
                  <a:gd name="T6" fmla="*/ 9 w 9"/>
                  <a:gd name="T7" fmla="*/ 3 h 6"/>
                  <a:gd name="T8" fmla="*/ 5 w 9"/>
                  <a:gd name="T9" fmla="*/ 5 h 6"/>
                  <a:gd name="T10" fmla="*/ 1 w 9"/>
                  <a:gd name="T11" fmla="*/ 5 h 6"/>
                  <a:gd name="T12" fmla="*/ 1 w 9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">
                    <a:moveTo>
                      <a:pt x="1" y="5"/>
                    </a:moveTo>
                    <a:cubicBezTo>
                      <a:pt x="1" y="5"/>
                      <a:pt x="2" y="2"/>
                      <a:pt x="1" y="1"/>
                    </a:cubicBezTo>
                    <a:cubicBezTo>
                      <a:pt x="1" y="0"/>
                      <a:pt x="4" y="1"/>
                      <a:pt x="5" y="1"/>
                    </a:cubicBezTo>
                    <a:cubicBezTo>
                      <a:pt x="6" y="1"/>
                      <a:pt x="9" y="2"/>
                      <a:pt x="9" y="3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3" y="6"/>
                      <a:pt x="3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3" name="Freeform 599">
                <a:extLst>
                  <a:ext uri="{FF2B5EF4-FFF2-40B4-BE49-F238E27FC236}">
                    <a16:creationId xmlns:a16="http://schemas.microsoft.com/office/drawing/2014/main" id="{73C0A99E-6158-1845-856B-2DBDFF1C43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3621" y="4449069"/>
                <a:ext cx="28662" cy="38227"/>
              </a:xfrm>
              <a:custGeom>
                <a:avLst/>
                <a:gdLst>
                  <a:gd name="T0" fmla="*/ 2 w 3"/>
                  <a:gd name="T1" fmla="*/ 1 h 4"/>
                  <a:gd name="T2" fmla="*/ 1 w 3"/>
                  <a:gd name="T3" fmla="*/ 3 h 4"/>
                  <a:gd name="T4" fmla="*/ 2 w 3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1"/>
                    </a:moveTo>
                    <a:cubicBezTo>
                      <a:pt x="0" y="0"/>
                      <a:pt x="0" y="3"/>
                      <a:pt x="1" y="3"/>
                    </a:cubicBezTo>
                    <a:cubicBezTo>
                      <a:pt x="2" y="4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4" name="Freeform 600">
                <a:extLst>
                  <a:ext uri="{FF2B5EF4-FFF2-40B4-BE49-F238E27FC236}">
                    <a16:creationId xmlns:a16="http://schemas.microsoft.com/office/drawing/2014/main" id="{3BFE5C39-498C-DC49-B749-E089E40D5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7889" y="4420403"/>
                <a:ext cx="831211" cy="254845"/>
              </a:xfrm>
              <a:custGeom>
                <a:avLst/>
                <a:gdLst>
                  <a:gd name="T0" fmla="*/ 17 w 89"/>
                  <a:gd name="T1" fmla="*/ 7 h 27"/>
                  <a:gd name="T2" fmla="*/ 19 w 89"/>
                  <a:gd name="T3" fmla="*/ 4 h 27"/>
                  <a:gd name="T4" fmla="*/ 15 w 89"/>
                  <a:gd name="T5" fmla="*/ 2 h 27"/>
                  <a:gd name="T6" fmla="*/ 12 w 89"/>
                  <a:gd name="T7" fmla="*/ 2 h 27"/>
                  <a:gd name="T8" fmla="*/ 4 w 89"/>
                  <a:gd name="T9" fmla="*/ 1 h 27"/>
                  <a:gd name="T10" fmla="*/ 4 w 89"/>
                  <a:gd name="T11" fmla="*/ 3 h 27"/>
                  <a:gd name="T12" fmla="*/ 0 w 89"/>
                  <a:gd name="T13" fmla="*/ 4 h 27"/>
                  <a:gd name="T14" fmla="*/ 5 w 89"/>
                  <a:gd name="T15" fmla="*/ 5 h 27"/>
                  <a:gd name="T16" fmla="*/ 7 w 89"/>
                  <a:gd name="T17" fmla="*/ 6 h 27"/>
                  <a:gd name="T18" fmla="*/ 6 w 89"/>
                  <a:gd name="T19" fmla="*/ 7 h 27"/>
                  <a:gd name="T20" fmla="*/ 24 w 89"/>
                  <a:gd name="T21" fmla="*/ 13 h 27"/>
                  <a:gd name="T22" fmla="*/ 25 w 89"/>
                  <a:gd name="T23" fmla="*/ 16 h 27"/>
                  <a:gd name="T24" fmla="*/ 24 w 89"/>
                  <a:gd name="T25" fmla="*/ 21 h 27"/>
                  <a:gd name="T26" fmla="*/ 27 w 89"/>
                  <a:gd name="T27" fmla="*/ 25 h 27"/>
                  <a:gd name="T28" fmla="*/ 30 w 89"/>
                  <a:gd name="T29" fmla="*/ 24 h 27"/>
                  <a:gd name="T30" fmla="*/ 33 w 89"/>
                  <a:gd name="T31" fmla="*/ 26 h 27"/>
                  <a:gd name="T32" fmla="*/ 38 w 89"/>
                  <a:gd name="T33" fmla="*/ 26 h 27"/>
                  <a:gd name="T34" fmla="*/ 42 w 89"/>
                  <a:gd name="T35" fmla="*/ 23 h 27"/>
                  <a:gd name="T36" fmla="*/ 45 w 89"/>
                  <a:gd name="T37" fmla="*/ 26 h 27"/>
                  <a:gd name="T38" fmla="*/ 52 w 89"/>
                  <a:gd name="T39" fmla="*/ 27 h 27"/>
                  <a:gd name="T40" fmla="*/ 62 w 89"/>
                  <a:gd name="T41" fmla="*/ 27 h 27"/>
                  <a:gd name="T42" fmla="*/ 65 w 89"/>
                  <a:gd name="T43" fmla="*/ 27 h 27"/>
                  <a:gd name="T44" fmla="*/ 67 w 89"/>
                  <a:gd name="T45" fmla="*/ 24 h 27"/>
                  <a:gd name="T46" fmla="*/ 70 w 89"/>
                  <a:gd name="T47" fmla="*/ 25 h 27"/>
                  <a:gd name="T48" fmla="*/ 76 w 89"/>
                  <a:gd name="T49" fmla="*/ 27 h 27"/>
                  <a:gd name="T50" fmla="*/ 82 w 89"/>
                  <a:gd name="T51" fmla="*/ 26 h 27"/>
                  <a:gd name="T52" fmla="*/ 85 w 89"/>
                  <a:gd name="T53" fmla="*/ 24 h 27"/>
                  <a:gd name="T54" fmla="*/ 85 w 89"/>
                  <a:gd name="T55" fmla="*/ 22 h 27"/>
                  <a:gd name="T56" fmla="*/ 82 w 89"/>
                  <a:gd name="T57" fmla="*/ 22 h 27"/>
                  <a:gd name="T58" fmla="*/ 85 w 89"/>
                  <a:gd name="T59" fmla="*/ 17 h 27"/>
                  <a:gd name="T60" fmla="*/ 80 w 89"/>
                  <a:gd name="T61" fmla="*/ 16 h 27"/>
                  <a:gd name="T62" fmla="*/ 78 w 89"/>
                  <a:gd name="T63" fmla="*/ 14 h 27"/>
                  <a:gd name="T64" fmla="*/ 70 w 89"/>
                  <a:gd name="T65" fmla="*/ 14 h 27"/>
                  <a:gd name="T66" fmla="*/ 65 w 89"/>
                  <a:gd name="T67" fmla="*/ 14 h 27"/>
                  <a:gd name="T68" fmla="*/ 55 w 89"/>
                  <a:gd name="T69" fmla="*/ 17 h 27"/>
                  <a:gd name="T70" fmla="*/ 56 w 89"/>
                  <a:gd name="T71" fmla="*/ 18 h 27"/>
                  <a:gd name="T72" fmla="*/ 52 w 89"/>
                  <a:gd name="T73" fmla="*/ 18 h 27"/>
                  <a:gd name="T74" fmla="*/ 49 w 89"/>
                  <a:gd name="T75" fmla="*/ 16 h 27"/>
                  <a:gd name="T76" fmla="*/ 46 w 89"/>
                  <a:gd name="T77" fmla="*/ 17 h 27"/>
                  <a:gd name="T78" fmla="*/ 42 w 89"/>
                  <a:gd name="T79" fmla="*/ 16 h 27"/>
                  <a:gd name="T80" fmla="*/ 41 w 89"/>
                  <a:gd name="T81" fmla="*/ 18 h 27"/>
                  <a:gd name="T82" fmla="*/ 38 w 89"/>
                  <a:gd name="T83" fmla="*/ 16 h 27"/>
                  <a:gd name="T84" fmla="*/ 39 w 89"/>
                  <a:gd name="T85" fmla="*/ 14 h 27"/>
                  <a:gd name="T86" fmla="*/ 34 w 89"/>
                  <a:gd name="T87" fmla="*/ 12 h 27"/>
                  <a:gd name="T88" fmla="*/ 30 w 89"/>
                  <a:gd name="T89" fmla="*/ 13 h 27"/>
                  <a:gd name="T90" fmla="*/ 32 w 89"/>
                  <a:gd name="T91" fmla="*/ 12 h 27"/>
                  <a:gd name="T92" fmla="*/ 28 w 89"/>
                  <a:gd name="T93" fmla="*/ 9 h 27"/>
                  <a:gd name="T94" fmla="*/ 38 w 89"/>
                  <a:gd name="T95" fmla="*/ 10 h 27"/>
                  <a:gd name="T96" fmla="*/ 33 w 89"/>
                  <a:gd name="T97" fmla="*/ 7 h 27"/>
                  <a:gd name="T98" fmla="*/ 28 w 89"/>
                  <a:gd name="T99" fmla="*/ 7 h 27"/>
                  <a:gd name="T100" fmla="*/ 32 w 89"/>
                  <a:gd name="T101" fmla="*/ 6 h 27"/>
                  <a:gd name="T102" fmla="*/ 27 w 89"/>
                  <a:gd name="T103" fmla="*/ 5 h 27"/>
                  <a:gd name="T104" fmla="*/ 17 w 89"/>
                  <a:gd name="T105" fmla="*/ 7 h 27"/>
                  <a:gd name="T106" fmla="*/ 17 w 89"/>
                  <a:gd name="T107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9" h="27">
                    <a:moveTo>
                      <a:pt x="17" y="7"/>
                    </a:moveTo>
                    <a:cubicBezTo>
                      <a:pt x="18" y="7"/>
                      <a:pt x="20" y="5"/>
                      <a:pt x="19" y="4"/>
                    </a:cubicBezTo>
                    <a:cubicBezTo>
                      <a:pt x="18" y="3"/>
                      <a:pt x="16" y="2"/>
                      <a:pt x="15" y="2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9" y="1"/>
                      <a:pt x="7" y="0"/>
                      <a:pt x="4" y="1"/>
                    </a:cubicBezTo>
                    <a:cubicBezTo>
                      <a:pt x="0" y="2"/>
                      <a:pt x="3" y="2"/>
                      <a:pt x="4" y="3"/>
                    </a:cubicBezTo>
                    <a:cubicBezTo>
                      <a:pt x="4" y="3"/>
                      <a:pt x="0" y="3"/>
                      <a:pt x="0" y="4"/>
                    </a:cubicBezTo>
                    <a:cubicBezTo>
                      <a:pt x="0" y="5"/>
                      <a:pt x="4" y="5"/>
                      <a:pt x="5" y="5"/>
                    </a:cubicBezTo>
                    <a:cubicBezTo>
                      <a:pt x="5" y="6"/>
                      <a:pt x="7" y="6"/>
                      <a:pt x="7" y="6"/>
                    </a:cubicBezTo>
                    <a:cubicBezTo>
                      <a:pt x="7" y="7"/>
                      <a:pt x="6" y="7"/>
                      <a:pt x="6" y="7"/>
                    </a:cubicBezTo>
                    <a:cubicBezTo>
                      <a:pt x="12" y="11"/>
                      <a:pt x="21" y="5"/>
                      <a:pt x="24" y="13"/>
                    </a:cubicBezTo>
                    <a:cubicBezTo>
                      <a:pt x="24" y="14"/>
                      <a:pt x="26" y="15"/>
                      <a:pt x="25" y="16"/>
                    </a:cubicBezTo>
                    <a:cubicBezTo>
                      <a:pt x="24" y="18"/>
                      <a:pt x="23" y="19"/>
                      <a:pt x="24" y="21"/>
                    </a:cubicBezTo>
                    <a:cubicBezTo>
                      <a:pt x="24" y="21"/>
                      <a:pt x="26" y="25"/>
                      <a:pt x="27" y="25"/>
                    </a:cubicBezTo>
                    <a:cubicBezTo>
                      <a:pt x="28" y="26"/>
                      <a:pt x="30" y="23"/>
                      <a:pt x="30" y="24"/>
                    </a:cubicBezTo>
                    <a:cubicBezTo>
                      <a:pt x="31" y="24"/>
                      <a:pt x="32" y="26"/>
                      <a:pt x="33" y="26"/>
                    </a:cubicBezTo>
                    <a:cubicBezTo>
                      <a:pt x="35" y="27"/>
                      <a:pt x="37" y="26"/>
                      <a:pt x="38" y="26"/>
                    </a:cubicBezTo>
                    <a:cubicBezTo>
                      <a:pt x="39" y="25"/>
                      <a:pt x="41" y="23"/>
                      <a:pt x="42" y="23"/>
                    </a:cubicBezTo>
                    <a:cubicBezTo>
                      <a:pt x="42" y="23"/>
                      <a:pt x="44" y="26"/>
                      <a:pt x="45" y="26"/>
                    </a:cubicBezTo>
                    <a:cubicBezTo>
                      <a:pt x="47" y="27"/>
                      <a:pt x="50" y="27"/>
                      <a:pt x="52" y="27"/>
                    </a:cubicBezTo>
                    <a:cubicBezTo>
                      <a:pt x="56" y="27"/>
                      <a:pt x="59" y="27"/>
                      <a:pt x="62" y="27"/>
                    </a:cubicBezTo>
                    <a:cubicBezTo>
                      <a:pt x="63" y="27"/>
                      <a:pt x="64" y="27"/>
                      <a:pt x="65" y="27"/>
                    </a:cubicBezTo>
                    <a:cubicBezTo>
                      <a:pt x="67" y="26"/>
                      <a:pt x="66" y="24"/>
                      <a:pt x="67" y="24"/>
                    </a:cubicBezTo>
                    <a:cubicBezTo>
                      <a:pt x="68" y="23"/>
                      <a:pt x="69" y="24"/>
                      <a:pt x="70" y="25"/>
                    </a:cubicBezTo>
                    <a:cubicBezTo>
                      <a:pt x="71" y="26"/>
                      <a:pt x="74" y="27"/>
                      <a:pt x="76" y="27"/>
                    </a:cubicBezTo>
                    <a:cubicBezTo>
                      <a:pt x="78" y="27"/>
                      <a:pt x="80" y="27"/>
                      <a:pt x="82" y="26"/>
                    </a:cubicBezTo>
                    <a:cubicBezTo>
                      <a:pt x="84" y="26"/>
                      <a:pt x="83" y="24"/>
                      <a:pt x="85" y="24"/>
                    </a:cubicBezTo>
                    <a:cubicBezTo>
                      <a:pt x="86" y="24"/>
                      <a:pt x="87" y="21"/>
                      <a:pt x="85" y="22"/>
                    </a:cubicBezTo>
                    <a:cubicBezTo>
                      <a:pt x="85" y="22"/>
                      <a:pt x="83" y="22"/>
                      <a:pt x="82" y="22"/>
                    </a:cubicBezTo>
                    <a:cubicBezTo>
                      <a:pt x="82" y="22"/>
                      <a:pt x="89" y="18"/>
                      <a:pt x="85" y="17"/>
                    </a:cubicBezTo>
                    <a:cubicBezTo>
                      <a:pt x="84" y="17"/>
                      <a:pt x="82" y="16"/>
                      <a:pt x="80" y="16"/>
                    </a:cubicBezTo>
                    <a:cubicBezTo>
                      <a:pt x="78" y="16"/>
                      <a:pt x="80" y="14"/>
                      <a:pt x="78" y="14"/>
                    </a:cubicBezTo>
                    <a:cubicBezTo>
                      <a:pt x="75" y="14"/>
                      <a:pt x="73" y="14"/>
                      <a:pt x="70" y="14"/>
                    </a:cubicBezTo>
                    <a:cubicBezTo>
                      <a:pt x="68" y="14"/>
                      <a:pt x="67" y="13"/>
                      <a:pt x="65" y="14"/>
                    </a:cubicBezTo>
                    <a:cubicBezTo>
                      <a:pt x="64" y="14"/>
                      <a:pt x="55" y="16"/>
                      <a:pt x="55" y="17"/>
                    </a:cubicBezTo>
                    <a:cubicBezTo>
                      <a:pt x="55" y="17"/>
                      <a:pt x="56" y="17"/>
                      <a:pt x="56" y="18"/>
                    </a:cubicBezTo>
                    <a:cubicBezTo>
                      <a:pt x="56" y="18"/>
                      <a:pt x="53" y="18"/>
                      <a:pt x="52" y="18"/>
                    </a:cubicBezTo>
                    <a:cubicBezTo>
                      <a:pt x="51" y="18"/>
                      <a:pt x="50" y="17"/>
                      <a:pt x="49" y="16"/>
                    </a:cubicBezTo>
                    <a:cubicBezTo>
                      <a:pt x="48" y="16"/>
                      <a:pt x="47" y="17"/>
                      <a:pt x="46" y="17"/>
                    </a:cubicBezTo>
                    <a:cubicBezTo>
                      <a:pt x="45" y="17"/>
                      <a:pt x="43" y="16"/>
                      <a:pt x="42" y="16"/>
                    </a:cubicBezTo>
                    <a:cubicBezTo>
                      <a:pt x="41" y="16"/>
                      <a:pt x="42" y="18"/>
                      <a:pt x="41" y="18"/>
                    </a:cubicBezTo>
                    <a:cubicBezTo>
                      <a:pt x="40" y="18"/>
                      <a:pt x="39" y="16"/>
                      <a:pt x="38" y="16"/>
                    </a:cubicBezTo>
                    <a:cubicBezTo>
                      <a:pt x="35" y="16"/>
                      <a:pt x="39" y="15"/>
                      <a:pt x="39" y="14"/>
                    </a:cubicBezTo>
                    <a:cubicBezTo>
                      <a:pt x="39" y="13"/>
                      <a:pt x="35" y="12"/>
                      <a:pt x="34" y="12"/>
                    </a:cubicBezTo>
                    <a:cubicBezTo>
                      <a:pt x="34" y="12"/>
                      <a:pt x="30" y="13"/>
                      <a:pt x="30" y="13"/>
                    </a:cubicBezTo>
                    <a:cubicBezTo>
                      <a:pt x="30" y="12"/>
                      <a:pt x="32" y="12"/>
                      <a:pt x="32" y="12"/>
                    </a:cubicBezTo>
                    <a:cubicBezTo>
                      <a:pt x="32" y="11"/>
                      <a:pt x="27" y="10"/>
                      <a:pt x="28" y="9"/>
                    </a:cubicBezTo>
                    <a:cubicBezTo>
                      <a:pt x="28" y="9"/>
                      <a:pt x="38" y="10"/>
                      <a:pt x="38" y="10"/>
                    </a:cubicBezTo>
                    <a:cubicBezTo>
                      <a:pt x="38" y="9"/>
                      <a:pt x="34" y="8"/>
                      <a:pt x="33" y="7"/>
                    </a:cubicBezTo>
                    <a:cubicBezTo>
                      <a:pt x="32" y="7"/>
                      <a:pt x="30" y="7"/>
                      <a:pt x="28" y="7"/>
                    </a:cubicBezTo>
                    <a:cubicBezTo>
                      <a:pt x="29" y="7"/>
                      <a:pt x="31" y="7"/>
                      <a:pt x="32" y="6"/>
                    </a:cubicBezTo>
                    <a:cubicBezTo>
                      <a:pt x="32" y="5"/>
                      <a:pt x="27" y="5"/>
                      <a:pt x="27" y="5"/>
                    </a:cubicBezTo>
                    <a:cubicBezTo>
                      <a:pt x="23" y="5"/>
                      <a:pt x="21" y="6"/>
                      <a:pt x="17" y="7"/>
                    </a:cubicBezTo>
                    <a:cubicBezTo>
                      <a:pt x="17" y="7"/>
                      <a:pt x="18" y="7"/>
                      <a:pt x="17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5" name="Freeform 601">
                <a:extLst>
                  <a:ext uri="{FF2B5EF4-FFF2-40B4-BE49-F238E27FC236}">
                    <a16:creationId xmlns:a16="http://schemas.microsoft.com/office/drawing/2014/main" id="{1F5D48CB-258D-C04B-8BEB-6E8BF8F318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7000" y="3980797"/>
                <a:ext cx="550956" cy="347225"/>
              </a:xfrm>
              <a:custGeom>
                <a:avLst/>
                <a:gdLst>
                  <a:gd name="T0" fmla="*/ 55 w 59"/>
                  <a:gd name="T1" fmla="*/ 21 h 37"/>
                  <a:gd name="T2" fmla="*/ 46 w 59"/>
                  <a:gd name="T3" fmla="*/ 20 h 37"/>
                  <a:gd name="T4" fmla="*/ 46 w 59"/>
                  <a:gd name="T5" fmla="*/ 18 h 37"/>
                  <a:gd name="T6" fmla="*/ 44 w 59"/>
                  <a:gd name="T7" fmla="*/ 15 h 37"/>
                  <a:gd name="T8" fmla="*/ 44 w 59"/>
                  <a:gd name="T9" fmla="*/ 11 h 37"/>
                  <a:gd name="T10" fmla="*/ 43 w 59"/>
                  <a:gd name="T11" fmla="*/ 15 h 37"/>
                  <a:gd name="T12" fmla="*/ 35 w 59"/>
                  <a:gd name="T13" fmla="*/ 10 h 37"/>
                  <a:gd name="T14" fmla="*/ 24 w 59"/>
                  <a:gd name="T15" fmla="*/ 2 h 37"/>
                  <a:gd name="T16" fmla="*/ 12 w 59"/>
                  <a:gd name="T17" fmla="*/ 1 h 37"/>
                  <a:gd name="T18" fmla="*/ 12 w 59"/>
                  <a:gd name="T19" fmla="*/ 3 h 37"/>
                  <a:gd name="T20" fmla="*/ 6 w 59"/>
                  <a:gd name="T21" fmla="*/ 5 h 37"/>
                  <a:gd name="T22" fmla="*/ 11 w 59"/>
                  <a:gd name="T23" fmla="*/ 9 h 37"/>
                  <a:gd name="T24" fmla="*/ 6 w 59"/>
                  <a:gd name="T25" fmla="*/ 9 h 37"/>
                  <a:gd name="T26" fmla="*/ 5 w 59"/>
                  <a:gd name="T27" fmla="*/ 11 h 37"/>
                  <a:gd name="T28" fmla="*/ 6 w 59"/>
                  <a:gd name="T29" fmla="*/ 14 h 37"/>
                  <a:gd name="T30" fmla="*/ 10 w 59"/>
                  <a:gd name="T31" fmla="*/ 14 h 37"/>
                  <a:gd name="T32" fmla="*/ 0 w 59"/>
                  <a:gd name="T33" fmla="*/ 15 h 37"/>
                  <a:gd name="T34" fmla="*/ 7 w 59"/>
                  <a:gd name="T35" fmla="*/ 20 h 37"/>
                  <a:gd name="T36" fmla="*/ 8 w 59"/>
                  <a:gd name="T37" fmla="*/ 23 h 37"/>
                  <a:gd name="T38" fmla="*/ 14 w 59"/>
                  <a:gd name="T39" fmla="*/ 23 h 37"/>
                  <a:gd name="T40" fmla="*/ 26 w 59"/>
                  <a:gd name="T41" fmla="*/ 23 h 37"/>
                  <a:gd name="T42" fmla="*/ 28 w 59"/>
                  <a:gd name="T43" fmla="*/ 24 h 37"/>
                  <a:gd name="T44" fmla="*/ 16 w 59"/>
                  <a:gd name="T45" fmla="*/ 25 h 37"/>
                  <a:gd name="T46" fmla="*/ 16 w 59"/>
                  <a:gd name="T47" fmla="*/ 30 h 37"/>
                  <a:gd name="T48" fmla="*/ 19 w 59"/>
                  <a:gd name="T49" fmla="*/ 33 h 37"/>
                  <a:gd name="T50" fmla="*/ 32 w 59"/>
                  <a:gd name="T51" fmla="*/ 35 h 37"/>
                  <a:gd name="T52" fmla="*/ 34 w 59"/>
                  <a:gd name="T53" fmla="*/ 36 h 37"/>
                  <a:gd name="T54" fmla="*/ 40 w 59"/>
                  <a:gd name="T55" fmla="*/ 35 h 37"/>
                  <a:gd name="T56" fmla="*/ 41 w 59"/>
                  <a:gd name="T57" fmla="*/ 35 h 37"/>
                  <a:gd name="T58" fmla="*/ 41 w 59"/>
                  <a:gd name="T59" fmla="*/ 29 h 37"/>
                  <a:gd name="T60" fmla="*/ 46 w 59"/>
                  <a:gd name="T61" fmla="*/ 30 h 37"/>
                  <a:gd name="T62" fmla="*/ 51 w 59"/>
                  <a:gd name="T63" fmla="*/ 28 h 37"/>
                  <a:gd name="T64" fmla="*/ 54 w 59"/>
                  <a:gd name="T65" fmla="*/ 26 h 37"/>
                  <a:gd name="T66" fmla="*/ 58 w 59"/>
                  <a:gd name="T67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" h="37">
                    <a:moveTo>
                      <a:pt x="58" y="24"/>
                    </a:moveTo>
                    <a:cubicBezTo>
                      <a:pt x="58" y="22"/>
                      <a:pt x="56" y="22"/>
                      <a:pt x="55" y="21"/>
                    </a:cubicBezTo>
                    <a:cubicBezTo>
                      <a:pt x="54" y="20"/>
                      <a:pt x="53" y="22"/>
                      <a:pt x="52" y="21"/>
                    </a:cubicBezTo>
                    <a:cubicBezTo>
                      <a:pt x="50" y="19"/>
                      <a:pt x="48" y="21"/>
                      <a:pt x="46" y="20"/>
                    </a:cubicBezTo>
                    <a:cubicBezTo>
                      <a:pt x="46" y="20"/>
                      <a:pt x="48" y="19"/>
                      <a:pt x="48" y="18"/>
                    </a:cubicBezTo>
                    <a:cubicBezTo>
                      <a:pt x="48" y="18"/>
                      <a:pt x="46" y="18"/>
                      <a:pt x="46" y="18"/>
                    </a:cubicBezTo>
                    <a:cubicBezTo>
                      <a:pt x="46" y="17"/>
                      <a:pt x="47" y="17"/>
                      <a:pt x="47" y="16"/>
                    </a:cubicBezTo>
                    <a:cubicBezTo>
                      <a:pt x="47" y="15"/>
                      <a:pt x="44" y="16"/>
                      <a:pt x="44" y="15"/>
                    </a:cubicBezTo>
                    <a:cubicBezTo>
                      <a:pt x="43" y="15"/>
                      <a:pt x="45" y="14"/>
                      <a:pt x="45" y="14"/>
                    </a:cubicBezTo>
                    <a:cubicBezTo>
                      <a:pt x="46" y="13"/>
                      <a:pt x="44" y="12"/>
                      <a:pt x="44" y="11"/>
                    </a:cubicBezTo>
                    <a:cubicBezTo>
                      <a:pt x="43" y="10"/>
                      <a:pt x="38" y="11"/>
                      <a:pt x="38" y="11"/>
                    </a:cubicBezTo>
                    <a:cubicBezTo>
                      <a:pt x="38" y="12"/>
                      <a:pt x="43" y="14"/>
                      <a:pt x="43" y="15"/>
                    </a:cubicBezTo>
                    <a:cubicBezTo>
                      <a:pt x="42" y="16"/>
                      <a:pt x="39" y="14"/>
                      <a:pt x="38" y="13"/>
                    </a:cubicBezTo>
                    <a:cubicBezTo>
                      <a:pt x="36" y="12"/>
                      <a:pt x="39" y="10"/>
                      <a:pt x="35" y="10"/>
                    </a:cubicBezTo>
                    <a:cubicBezTo>
                      <a:pt x="33" y="10"/>
                      <a:pt x="30" y="10"/>
                      <a:pt x="29" y="8"/>
                    </a:cubicBezTo>
                    <a:cubicBezTo>
                      <a:pt x="28" y="6"/>
                      <a:pt x="26" y="3"/>
                      <a:pt x="24" y="2"/>
                    </a:cubicBezTo>
                    <a:cubicBezTo>
                      <a:pt x="21" y="1"/>
                      <a:pt x="18" y="0"/>
                      <a:pt x="16" y="0"/>
                    </a:cubicBezTo>
                    <a:cubicBezTo>
                      <a:pt x="15" y="0"/>
                      <a:pt x="10" y="0"/>
                      <a:pt x="12" y="1"/>
                    </a:cubicBezTo>
                    <a:cubicBezTo>
                      <a:pt x="13" y="1"/>
                      <a:pt x="17" y="2"/>
                      <a:pt x="17" y="2"/>
                    </a:cubicBezTo>
                    <a:cubicBezTo>
                      <a:pt x="17" y="4"/>
                      <a:pt x="13" y="3"/>
                      <a:pt x="12" y="3"/>
                    </a:cubicBezTo>
                    <a:cubicBezTo>
                      <a:pt x="12" y="3"/>
                      <a:pt x="13" y="4"/>
                      <a:pt x="13" y="4"/>
                    </a:cubicBezTo>
                    <a:cubicBezTo>
                      <a:pt x="13" y="5"/>
                      <a:pt x="7" y="2"/>
                      <a:pt x="6" y="5"/>
                    </a:cubicBezTo>
                    <a:cubicBezTo>
                      <a:pt x="6" y="5"/>
                      <a:pt x="11" y="7"/>
                      <a:pt x="12" y="7"/>
                    </a:cubicBezTo>
                    <a:cubicBezTo>
                      <a:pt x="10" y="6"/>
                      <a:pt x="11" y="9"/>
                      <a:pt x="11" y="9"/>
                    </a:cubicBezTo>
                    <a:cubicBezTo>
                      <a:pt x="11" y="10"/>
                      <a:pt x="4" y="7"/>
                      <a:pt x="3" y="8"/>
                    </a:cubicBezTo>
                    <a:cubicBezTo>
                      <a:pt x="3" y="7"/>
                      <a:pt x="6" y="8"/>
                      <a:pt x="6" y="9"/>
                    </a:cubicBezTo>
                    <a:cubicBezTo>
                      <a:pt x="6" y="8"/>
                      <a:pt x="4" y="9"/>
                      <a:pt x="4" y="9"/>
                    </a:cubicBezTo>
                    <a:cubicBezTo>
                      <a:pt x="3" y="10"/>
                      <a:pt x="5" y="11"/>
                      <a:pt x="5" y="11"/>
                    </a:cubicBezTo>
                    <a:cubicBezTo>
                      <a:pt x="6" y="12"/>
                      <a:pt x="2" y="12"/>
                      <a:pt x="1" y="12"/>
                    </a:cubicBezTo>
                    <a:cubicBezTo>
                      <a:pt x="2" y="12"/>
                      <a:pt x="4" y="13"/>
                      <a:pt x="6" y="14"/>
                    </a:cubicBezTo>
                    <a:cubicBezTo>
                      <a:pt x="8" y="14"/>
                      <a:pt x="10" y="13"/>
                      <a:pt x="12" y="13"/>
                    </a:cubicBezTo>
                    <a:cubicBezTo>
                      <a:pt x="12" y="13"/>
                      <a:pt x="10" y="14"/>
                      <a:pt x="10" y="14"/>
                    </a:cubicBezTo>
                    <a:cubicBezTo>
                      <a:pt x="10" y="15"/>
                      <a:pt x="11" y="15"/>
                      <a:pt x="11" y="15"/>
                    </a:cubicBezTo>
                    <a:cubicBezTo>
                      <a:pt x="11" y="16"/>
                      <a:pt x="0" y="15"/>
                      <a:pt x="0" y="15"/>
                    </a:cubicBezTo>
                    <a:cubicBezTo>
                      <a:pt x="0" y="15"/>
                      <a:pt x="2" y="18"/>
                      <a:pt x="2" y="18"/>
                    </a:cubicBezTo>
                    <a:cubicBezTo>
                      <a:pt x="3" y="19"/>
                      <a:pt x="7" y="21"/>
                      <a:pt x="7" y="20"/>
                    </a:cubicBezTo>
                    <a:cubicBezTo>
                      <a:pt x="7" y="21"/>
                      <a:pt x="5" y="20"/>
                      <a:pt x="6" y="22"/>
                    </a:cubicBezTo>
                    <a:cubicBezTo>
                      <a:pt x="6" y="22"/>
                      <a:pt x="7" y="23"/>
                      <a:pt x="8" y="23"/>
                    </a:cubicBezTo>
                    <a:cubicBezTo>
                      <a:pt x="9" y="24"/>
                      <a:pt x="10" y="23"/>
                      <a:pt x="11" y="23"/>
                    </a:cubicBezTo>
                    <a:cubicBezTo>
                      <a:pt x="12" y="22"/>
                      <a:pt x="13" y="24"/>
                      <a:pt x="14" y="23"/>
                    </a:cubicBezTo>
                    <a:cubicBezTo>
                      <a:pt x="17" y="22"/>
                      <a:pt x="19" y="21"/>
                      <a:pt x="21" y="22"/>
                    </a:cubicBezTo>
                    <a:cubicBezTo>
                      <a:pt x="23" y="23"/>
                      <a:pt x="24" y="23"/>
                      <a:pt x="26" y="23"/>
                    </a:cubicBezTo>
                    <a:cubicBezTo>
                      <a:pt x="25" y="23"/>
                      <a:pt x="23" y="23"/>
                      <a:pt x="21" y="23"/>
                    </a:cubicBezTo>
                    <a:cubicBezTo>
                      <a:pt x="23" y="23"/>
                      <a:pt x="27" y="23"/>
                      <a:pt x="28" y="24"/>
                    </a:cubicBezTo>
                    <a:cubicBezTo>
                      <a:pt x="28" y="24"/>
                      <a:pt x="23" y="25"/>
                      <a:pt x="23" y="25"/>
                    </a:cubicBezTo>
                    <a:cubicBezTo>
                      <a:pt x="21" y="25"/>
                      <a:pt x="18" y="25"/>
                      <a:pt x="16" y="25"/>
                    </a:cubicBezTo>
                    <a:cubicBezTo>
                      <a:pt x="16" y="26"/>
                      <a:pt x="12" y="27"/>
                      <a:pt x="13" y="27"/>
                    </a:cubicBezTo>
                    <a:cubicBezTo>
                      <a:pt x="14" y="28"/>
                      <a:pt x="15" y="28"/>
                      <a:pt x="16" y="30"/>
                    </a:cubicBezTo>
                    <a:cubicBezTo>
                      <a:pt x="16" y="32"/>
                      <a:pt x="22" y="30"/>
                      <a:pt x="23" y="32"/>
                    </a:cubicBezTo>
                    <a:cubicBezTo>
                      <a:pt x="23" y="32"/>
                      <a:pt x="19" y="32"/>
                      <a:pt x="19" y="33"/>
                    </a:cubicBezTo>
                    <a:cubicBezTo>
                      <a:pt x="20" y="34"/>
                      <a:pt x="25" y="36"/>
                      <a:pt x="26" y="36"/>
                    </a:cubicBezTo>
                    <a:cubicBezTo>
                      <a:pt x="26" y="36"/>
                      <a:pt x="32" y="36"/>
                      <a:pt x="32" y="35"/>
                    </a:cubicBezTo>
                    <a:cubicBezTo>
                      <a:pt x="32" y="35"/>
                      <a:pt x="31" y="35"/>
                      <a:pt x="31" y="35"/>
                    </a:cubicBezTo>
                    <a:cubicBezTo>
                      <a:pt x="31" y="33"/>
                      <a:pt x="35" y="36"/>
                      <a:pt x="34" y="36"/>
                    </a:cubicBezTo>
                    <a:cubicBezTo>
                      <a:pt x="35" y="36"/>
                      <a:pt x="33" y="33"/>
                      <a:pt x="33" y="32"/>
                    </a:cubicBezTo>
                    <a:cubicBezTo>
                      <a:pt x="35" y="31"/>
                      <a:pt x="37" y="37"/>
                      <a:pt x="40" y="35"/>
                    </a:cubicBezTo>
                    <a:cubicBezTo>
                      <a:pt x="41" y="34"/>
                      <a:pt x="39" y="32"/>
                      <a:pt x="40" y="32"/>
                    </a:cubicBezTo>
                    <a:cubicBezTo>
                      <a:pt x="41" y="32"/>
                      <a:pt x="41" y="34"/>
                      <a:pt x="41" y="35"/>
                    </a:cubicBezTo>
                    <a:cubicBezTo>
                      <a:pt x="42" y="35"/>
                      <a:pt x="43" y="31"/>
                      <a:pt x="42" y="31"/>
                    </a:cubicBezTo>
                    <a:cubicBezTo>
                      <a:pt x="42" y="30"/>
                      <a:pt x="42" y="29"/>
                      <a:pt x="41" y="29"/>
                    </a:cubicBezTo>
                    <a:cubicBezTo>
                      <a:pt x="41" y="28"/>
                      <a:pt x="42" y="26"/>
                      <a:pt x="43" y="27"/>
                    </a:cubicBezTo>
                    <a:cubicBezTo>
                      <a:pt x="44" y="28"/>
                      <a:pt x="43" y="32"/>
                      <a:pt x="46" y="30"/>
                    </a:cubicBezTo>
                    <a:cubicBezTo>
                      <a:pt x="47" y="29"/>
                      <a:pt x="50" y="25"/>
                      <a:pt x="52" y="27"/>
                    </a:cubicBezTo>
                    <a:cubicBezTo>
                      <a:pt x="53" y="27"/>
                      <a:pt x="51" y="28"/>
                      <a:pt x="51" y="28"/>
                    </a:cubicBezTo>
                    <a:cubicBezTo>
                      <a:pt x="51" y="28"/>
                      <a:pt x="56" y="27"/>
                      <a:pt x="56" y="27"/>
                    </a:cubicBezTo>
                    <a:cubicBezTo>
                      <a:pt x="56" y="27"/>
                      <a:pt x="54" y="27"/>
                      <a:pt x="54" y="26"/>
                    </a:cubicBezTo>
                    <a:cubicBezTo>
                      <a:pt x="54" y="25"/>
                      <a:pt x="59" y="25"/>
                      <a:pt x="58" y="24"/>
                    </a:cubicBezTo>
                    <a:cubicBezTo>
                      <a:pt x="58" y="22"/>
                      <a:pt x="58" y="25"/>
                      <a:pt x="58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6" name="Freeform 602">
                <a:extLst>
                  <a:ext uri="{FF2B5EF4-FFF2-40B4-BE49-F238E27FC236}">
                    <a16:creationId xmlns:a16="http://schemas.microsoft.com/office/drawing/2014/main" id="{3218AB3D-3D73-ED43-80FD-9B1DE1058A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9926" y="3767367"/>
                <a:ext cx="1455415" cy="758159"/>
              </a:xfrm>
              <a:custGeom>
                <a:avLst/>
                <a:gdLst>
                  <a:gd name="T0" fmla="*/ 15 w 156"/>
                  <a:gd name="T1" fmla="*/ 77 h 81"/>
                  <a:gd name="T2" fmla="*/ 27 w 156"/>
                  <a:gd name="T3" fmla="*/ 76 h 81"/>
                  <a:gd name="T4" fmla="*/ 37 w 156"/>
                  <a:gd name="T5" fmla="*/ 78 h 81"/>
                  <a:gd name="T6" fmla="*/ 48 w 156"/>
                  <a:gd name="T7" fmla="*/ 77 h 81"/>
                  <a:gd name="T8" fmla="*/ 65 w 156"/>
                  <a:gd name="T9" fmla="*/ 76 h 81"/>
                  <a:gd name="T10" fmla="*/ 59 w 156"/>
                  <a:gd name="T11" fmla="*/ 70 h 81"/>
                  <a:gd name="T12" fmla="*/ 50 w 156"/>
                  <a:gd name="T13" fmla="*/ 65 h 81"/>
                  <a:gd name="T14" fmla="*/ 73 w 156"/>
                  <a:gd name="T15" fmla="*/ 61 h 81"/>
                  <a:gd name="T16" fmla="*/ 76 w 156"/>
                  <a:gd name="T17" fmla="*/ 55 h 81"/>
                  <a:gd name="T18" fmla="*/ 71 w 156"/>
                  <a:gd name="T19" fmla="*/ 50 h 81"/>
                  <a:gd name="T20" fmla="*/ 72 w 156"/>
                  <a:gd name="T21" fmla="*/ 48 h 81"/>
                  <a:gd name="T22" fmla="*/ 78 w 156"/>
                  <a:gd name="T23" fmla="*/ 45 h 81"/>
                  <a:gd name="T24" fmla="*/ 90 w 156"/>
                  <a:gd name="T25" fmla="*/ 44 h 81"/>
                  <a:gd name="T26" fmla="*/ 105 w 156"/>
                  <a:gd name="T27" fmla="*/ 37 h 81"/>
                  <a:gd name="T28" fmla="*/ 105 w 156"/>
                  <a:gd name="T29" fmla="*/ 32 h 81"/>
                  <a:gd name="T30" fmla="*/ 136 w 156"/>
                  <a:gd name="T31" fmla="*/ 21 h 81"/>
                  <a:gd name="T32" fmla="*/ 115 w 156"/>
                  <a:gd name="T33" fmla="*/ 23 h 81"/>
                  <a:gd name="T34" fmla="*/ 134 w 156"/>
                  <a:gd name="T35" fmla="*/ 18 h 81"/>
                  <a:gd name="T36" fmla="*/ 146 w 156"/>
                  <a:gd name="T37" fmla="*/ 10 h 81"/>
                  <a:gd name="T38" fmla="*/ 133 w 156"/>
                  <a:gd name="T39" fmla="*/ 5 h 81"/>
                  <a:gd name="T40" fmla="*/ 121 w 156"/>
                  <a:gd name="T41" fmla="*/ 5 h 81"/>
                  <a:gd name="T42" fmla="*/ 100 w 156"/>
                  <a:gd name="T43" fmla="*/ 2 h 81"/>
                  <a:gd name="T44" fmla="*/ 91 w 156"/>
                  <a:gd name="T45" fmla="*/ 5 h 81"/>
                  <a:gd name="T46" fmla="*/ 80 w 156"/>
                  <a:gd name="T47" fmla="*/ 8 h 81"/>
                  <a:gd name="T48" fmla="*/ 58 w 156"/>
                  <a:gd name="T49" fmla="*/ 4 h 81"/>
                  <a:gd name="T50" fmla="*/ 52 w 156"/>
                  <a:gd name="T51" fmla="*/ 5 h 81"/>
                  <a:gd name="T52" fmla="*/ 46 w 156"/>
                  <a:gd name="T53" fmla="*/ 10 h 81"/>
                  <a:gd name="T54" fmla="*/ 45 w 156"/>
                  <a:gd name="T55" fmla="*/ 12 h 81"/>
                  <a:gd name="T56" fmla="*/ 31 w 156"/>
                  <a:gd name="T57" fmla="*/ 10 h 81"/>
                  <a:gd name="T58" fmla="*/ 34 w 156"/>
                  <a:gd name="T59" fmla="*/ 16 h 81"/>
                  <a:gd name="T60" fmla="*/ 23 w 156"/>
                  <a:gd name="T61" fmla="*/ 16 h 81"/>
                  <a:gd name="T62" fmla="*/ 5 w 156"/>
                  <a:gd name="T63" fmla="*/ 17 h 81"/>
                  <a:gd name="T64" fmla="*/ 11 w 156"/>
                  <a:gd name="T65" fmla="*/ 21 h 81"/>
                  <a:gd name="T66" fmla="*/ 13 w 156"/>
                  <a:gd name="T67" fmla="*/ 26 h 81"/>
                  <a:gd name="T68" fmla="*/ 23 w 156"/>
                  <a:gd name="T69" fmla="*/ 27 h 81"/>
                  <a:gd name="T70" fmla="*/ 20 w 156"/>
                  <a:gd name="T71" fmla="*/ 31 h 81"/>
                  <a:gd name="T72" fmla="*/ 26 w 156"/>
                  <a:gd name="T73" fmla="*/ 30 h 81"/>
                  <a:gd name="T74" fmla="*/ 42 w 156"/>
                  <a:gd name="T75" fmla="*/ 30 h 81"/>
                  <a:gd name="T76" fmla="*/ 52 w 156"/>
                  <a:gd name="T77" fmla="*/ 31 h 81"/>
                  <a:gd name="T78" fmla="*/ 73 w 156"/>
                  <a:gd name="T79" fmla="*/ 21 h 81"/>
                  <a:gd name="T80" fmla="*/ 60 w 156"/>
                  <a:gd name="T81" fmla="*/ 31 h 81"/>
                  <a:gd name="T82" fmla="*/ 44 w 156"/>
                  <a:gd name="T83" fmla="*/ 35 h 81"/>
                  <a:gd name="T84" fmla="*/ 58 w 156"/>
                  <a:gd name="T85" fmla="*/ 42 h 81"/>
                  <a:gd name="T86" fmla="*/ 32 w 156"/>
                  <a:gd name="T87" fmla="*/ 39 h 81"/>
                  <a:gd name="T88" fmla="*/ 42 w 156"/>
                  <a:gd name="T89" fmla="*/ 50 h 81"/>
                  <a:gd name="T90" fmla="*/ 44 w 156"/>
                  <a:gd name="T91" fmla="*/ 52 h 81"/>
                  <a:gd name="T92" fmla="*/ 30 w 156"/>
                  <a:gd name="T93" fmla="*/ 52 h 81"/>
                  <a:gd name="T94" fmla="*/ 27 w 156"/>
                  <a:gd name="T95" fmla="*/ 59 h 81"/>
                  <a:gd name="T96" fmla="*/ 36 w 156"/>
                  <a:gd name="T97" fmla="*/ 57 h 81"/>
                  <a:gd name="T98" fmla="*/ 34 w 156"/>
                  <a:gd name="T99" fmla="*/ 60 h 81"/>
                  <a:gd name="T100" fmla="*/ 37 w 156"/>
                  <a:gd name="T101" fmla="*/ 65 h 81"/>
                  <a:gd name="T102" fmla="*/ 38 w 156"/>
                  <a:gd name="T103" fmla="*/ 68 h 81"/>
                  <a:gd name="T104" fmla="*/ 19 w 156"/>
                  <a:gd name="T105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81">
                    <a:moveTo>
                      <a:pt x="26" y="70"/>
                    </a:moveTo>
                    <a:cubicBezTo>
                      <a:pt x="22" y="70"/>
                      <a:pt x="17" y="70"/>
                      <a:pt x="13" y="71"/>
                    </a:cubicBezTo>
                    <a:cubicBezTo>
                      <a:pt x="11" y="72"/>
                      <a:pt x="11" y="75"/>
                      <a:pt x="12" y="76"/>
                    </a:cubicBezTo>
                    <a:cubicBezTo>
                      <a:pt x="13" y="77"/>
                      <a:pt x="15" y="78"/>
                      <a:pt x="15" y="77"/>
                    </a:cubicBezTo>
                    <a:cubicBezTo>
                      <a:pt x="17" y="77"/>
                      <a:pt x="16" y="76"/>
                      <a:pt x="17" y="75"/>
                    </a:cubicBezTo>
                    <a:cubicBezTo>
                      <a:pt x="17" y="75"/>
                      <a:pt x="17" y="78"/>
                      <a:pt x="17" y="78"/>
                    </a:cubicBezTo>
                    <a:cubicBezTo>
                      <a:pt x="19" y="78"/>
                      <a:pt x="22" y="78"/>
                      <a:pt x="24" y="78"/>
                    </a:cubicBezTo>
                    <a:cubicBezTo>
                      <a:pt x="26" y="78"/>
                      <a:pt x="26" y="76"/>
                      <a:pt x="27" y="76"/>
                    </a:cubicBezTo>
                    <a:cubicBezTo>
                      <a:pt x="29" y="76"/>
                      <a:pt x="27" y="78"/>
                      <a:pt x="27" y="78"/>
                    </a:cubicBezTo>
                    <a:cubicBezTo>
                      <a:pt x="27" y="78"/>
                      <a:pt x="37" y="79"/>
                      <a:pt x="37" y="78"/>
                    </a:cubicBezTo>
                    <a:cubicBezTo>
                      <a:pt x="37" y="78"/>
                      <a:pt x="35" y="77"/>
                      <a:pt x="34" y="76"/>
                    </a:cubicBezTo>
                    <a:cubicBezTo>
                      <a:pt x="34" y="76"/>
                      <a:pt x="38" y="77"/>
                      <a:pt x="37" y="78"/>
                    </a:cubicBezTo>
                    <a:cubicBezTo>
                      <a:pt x="38" y="77"/>
                      <a:pt x="37" y="76"/>
                      <a:pt x="38" y="76"/>
                    </a:cubicBezTo>
                    <a:cubicBezTo>
                      <a:pt x="38" y="76"/>
                      <a:pt x="40" y="77"/>
                      <a:pt x="41" y="77"/>
                    </a:cubicBezTo>
                    <a:cubicBezTo>
                      <a:pt x="43" y="79"/>
                      <a:pt x="41" y="76"/>
                      <a:pt x="42" y="75"/>
                    </a:cubicBezTo>
                    <a:cubicBezTo>
                      <a:pt x="42" y="75"/>
                      <a:pt x="48" y="78"/>
                      <a:pt x="48" y="77"/>
                    </a:cubicBezTo>
                    <a:cubicBezTo>
                      <a:pt x="48" y="76"/>
                      <a:pt x="46" y="76"/>
                      <a:pt x="46" y="75"/>
                    </a:cubicBezTo>
                    <a:cubicBezTo>
                      <a:pt x="46" y="75"/>
                      <a:pt x="53" y="76"/>
                      <a:pt x="53" y="76"/>
                    </a:cubicBezTo>
                    <a:cubicBezTo>
                      <a:pt x="57" y="76"/>
                      <a:pt x="52" y="79"/>
                      <a:pt x="52" y="80"/>
                    </a:cubicBezTo>
                    <a:cubicBezTo>
                      <a:pt x="52" y="81"/>
                      <a:pt x="64" y="76"/>
                      <a:pt x="65" y="76"/>
                    </a:cubicBezTo>
                    <a:cubicBezTo>
                      <a:pt x="67" y="76"/>
                      <a:pt x="72" y="73"/>
                      <a:pt x="68" y="72"/>
                    </a:cubicBezTo>
                    <a:cubicBezTo>
                      <a:pt x="66" y="71"/>
                      <a:pt x="63" y="73"/>
                      <a:pt x="61" y="72"/>
                    </a:cubicBezTo>
                    <a:cubicBezTo>
                      <a:pt x="61" y="72"/>
                      <a:pt x="63" y="70"/>
                      <a:pt x="63" y="70"/>
                    </a:cubicBezTo>
                    <a:cubicBezTo>
                      <a:pt x="63" y="69"/>
                      <a:pt x="60" y="70"/>
                      <a:pt x="59" y="70"/>
                    </a:cubicBezTo>
                    <a:cubicBezTo>
                      <a:pt x="57" y="70"/>
                      <a:pt x="56" y="68"/>
                      <a:pt x="54" y="68"/>
                    </a:cubicBezTo>
                    <a:cubicBezTo>
                      <a:pt x="53" y="69"/>
                      <a:pt x="50" y="70"/>
                      <a:pt x="48" y="69"/>
                    </a:cubicBezTo>
                    <a:cubicBezTo>
                      <a:pt x="49" y="69"/>
                      <a:pt x="50" y="69"/>
                      <a:pt x="51" y="69"/>
                    </a:cubicBezTo>
                    <a:cubicBezTo>
                      <a:pt x="52" y="68"/>
                      <a:pt x="50" y="66"/>
                      <a:pt x="50" y="65"/>
                    </a:cubicBezTo>
                    <a:cubicBezTo>
                      <a:pt x="50" y="67"/>
                      <a:pt x="59" y="68"/>
                      <a:pt x="60" y="68"/>
                    </a:cubicBezTo>
                    <a:cubicBezTo>
                      <a:pt x="61" y="68"/>
                      <a:pt x="63" y="68"/>
                      <a:pt x="65" y="68"/>
                    </a:cubicBezTo>
                    <a:cubicBezTo>
                      <a:pt x="67" y="68"/>
                      <a:pt x="69" y="65"/>
                      <a:pt x="68" y="64"/>
                    </a:cubicBezTo>
                    <a:cubicBezTo>
                      <a:pt x="65" y="61"/>
                      <a:pt x="71" y="61"/>
                      <a:pt x="73" y="61"/>
                    </a:cubicBezTo>
                    <a:cubicBezTo>
                      <a:pt x="74" y="61"/>
                      <a:pt x="79" y="61"/>
                      <a:pt x="80" y="60"/>
                    </a:cubicBezTo>
                    <a:cubicBezTo>
                      <a:pt x="80" y="60"/>
                      <a:pt x="75" y="58"/>
                      <a:pt x="75" y="58"/>
                    </a:cubicBezTo>
                    <a:cubicBezTo>
                      <a:pt x="77" y="57"/>
                      <a:pt x="81" y="59"/>
                      <a:pt x="82" y="57"/>
                    </a:cubicBezTo>
                    <a:cubicBezTo>
                      <a:pt x="83" y="56"/>
                      <a:pt x="77" y="55"/>
                      <a:pt x="76" y="55"/>
                    </a:cubicBezTo>
                    <a:cubicBezTo>
                      <a:pt x="77" y="55"/>
                      <a:pt x="84" y="54"/>
                      <a:pt x="85" y="53"/>
                    </a:cubicBezTo>
                    <a:cubicBezTo>
                      <a:pt x="87" y="52"/>
                      <a:pt x="77" y="50"/>
                      <a:pt x="77" y="51"/>
                    </a:cubicBezTo>
                    <a:cubicBezTo>
                      <a:pt x="77" y="50"/>
                      <a:pt x="79" y="50"/>
                      <a:pt x="79" y="50"/>
                    </a:cubicBezTo>
                    <a:cubicBezTo>
                      <a:pt x="79" y="49"/>
                      <a:pt x="72" y="50"/>
                      <a:pt x="71" y="50"/>
                    </a:cubicBezTo>
                    <a:cubicBezTo>
                      <a:pt x="69" y="50"/>
                      <a:pt x="68" y="51"/>
                      <a:pt x="66" y="52"/>
                    </a:cubicBezTo>
                    <a:cubicBezTo>
                      <a:pt x="67" y="52"/>
                      <a:pt x="70" y="49"/>
                      <a:pt x="68" y="49"/>
                    </a:cubicBezTo>
                    <a:cubicBezTo>
                      <a:pt x="68" y="49"/>
                      <a:pt x="64" y="49"/>
                      <a:pt x="64" y="48"/>
                    </a:cubicBezTo>
                    <a:cubicBezTo>
                      <a:pt x="64" y="48"/>
                      <a:pt x="71" y="48"/>
                      <a:pt x="72" y="48"/>
                    </a:cubicBezTo>
                    <a:cubicBezTo>
                      <a:pt x="71" y="48"/>
                      <a:pt x="68" y="47"/>
                      <a:pt x="68" y="47"/>
                    </a:cubicBezTo>
                    <a:cubicBezTo>
                      <a:pt x="69" y="46"/>
                      <a:pt x="72" y="48"/>
                      <a:pt x="74" y="47"/>
                    </a:cubicBezTo>
                    <a:cubicBezTo>
                      <a:pt x="73" y="47"/>
                      <a:pt x="69" y="46"/>
                      <a:pt x="69" y="46"/>
                    </a:cubicBezTo>
                    <a:cubicBezTo>
                      <a:pt x="69" y="45"/>
                      <a:pt x="77" y="46"/>
                      <a:pt x="78" y="45"/>
                    </a:cubicBezTo>
                    <a:cubicBezTo>
                      <a:pt x="78" y="45"/>
                      <a:pt x="75" y="44"/>
                      <a:pt x="75" y="44"/>
                    </a:cubicBezTo>
                    <a:cubicBezTo>
                      <a:pt x="74" y="44"/>
                      <a:pt x="77" y="44"/>
                      <a:pt x="77" y="44"/>
                    </a:cubicBezTo>
                    <a:cubicBezTo>
                      <a:pt x="79" y="45"/>
                      <a:pt x="80" y="46"/>
                      <a:pt x="82" y="46"/>
                    </a:cubicBezTo>
                    <a:cubicBezTo>
                      <a:pt x="84" y="46"/>
                      <a:pt x="87" y="45"/>
                      <a:pt x="90" y="44"/>
                    </a:cubicBezTo>
                    <a:cubicBezTo>
                      <a:pt x="98" y="43"/>
                      <a:pt x="85" y="42"/>
                      <a:pt x="84" y="40"/>
                    </a:cubicBezTo>
                    <a:cubicBezTo>
                      <a:pt x="84" y="39"/>
                      <a:pt x="93" y="40"/>
                      <a:pt x="94" y="41"/>
                    </a:cubicBezTo>
                    <a:cubicBezTo>
                      <a:pt x="96" y="42"/>
                      <a:pt x="97" y="42"/>
                      <a:pt x="100" y="41"/>
                    </a:cubicBezTo>
                    <a:cubicBezTo>
                      <a:pt x="101" y="41"/>
                      <a:pt x="106" y="39"/>
                      <a:pt x="105" y="37"/>
                    </a:cubicBezTo>
                    <a:cubicBezTo>
                      <a:pt x="105" y="36"/>
                      <a:pt x="94" y="41"/>
                      <a:pt x="97" y="36"/>
                    </a:cubicBezTo>
                    <a:cubicBezTo>
                      <a:pt x="96" y="37"/>
                      <a:pt x="101" y="37"/>
                      <a:pt x="101" y="37"/>
                    </a:cubicBezTo>
                    <a:cubicBezTo>
                      <a:pt x="104" y="37"/>
                      <a:pt x="106" y="36"/>
                      <a:pt x="108" y="36"/>
                    </a:cubicBezTo>
                    <a:cubicBezTo>
                      <a:pt x="108" y="35"/>
                      <a:pt x="105" y="32"/>
                      <a:pt x="105" y="32"/>
                    </a:cubicBezTo>
                    <a:cubicBezTo>
                      <a:pt x="106" y="32"/>
                      <a:pt x="107" y="33"/>
                      <a:pt x="107" y="34"/>
                    </a:cubicBezTo>
                    <a:cubicBezTo>
                      <a:pt x="108" y="35"/>
                      <a:pt x="110" y="34"/>
                      <a:pt x="111" y="34"/>
                    </a:cubicBezTo>
                    <a:cubicBezTo>
                      <a:pt x="114" y="32"/>
                      <a:pt x="116" y="30"/>
                      <a:pt x="119" y="29"/>
                    </a:cubicBezTo>
                    <a:cubicBezTo>
                      <a:pt x="121" y="28"/>
                      <a:pt x="136" y="22"/>
                      <a:pt x="136" y="21"/>
                    </a:cubicBezTo>
                    <a:cubicBezTo>
                      <a:pt x="136" y="20"/>
                      <a:pt x="123" y="23"/>
                      <a:pt x="122" y="23"/>
                    </a:cubicBezTo>
                    <a:cubicBezTo>
                      <a:pt x="119" y="24"/>
                      <a:pt x="116" y="24"/>
                      <a:pt x="112" y="25"/>
                    </a:cubicBezTo>
                    <a:cubicBezTo>
                      <a:pt x="112" y="25"/>
                      <a:pt x="108" y="25"/>
                      <a:pt x="108" y="25"/>
                    </a:cubicBezTo>
                    <a:cubicBezTo>
                      <a:pt x="108" y="24"/>
                      <a:pt x="114" y="24"/>
                      <a:pt x="115" y="23"/>
                    </a:cubicBezTo>
                    <a:cubicBezTo>
                      <a:pt x="116" y="23"/>
                      <a:pt x="123" y="22"/>
                      <a:pt x="123" y="21"/>
                    </a:cubicBezTo>
                    <a:cubicBezTo>
                      <a:pt x="123" y="22"/>
                      <a:pt x="113" y="20"/>
                      <a:pt x="114" y="19"/>
                    </a:cubicBezTo>
                    <a:cubicBezTo>
                      <a:pt x="114" y="19"/>
                      <a:pt x="126" y="20"/>
                      <a:pt x="127" y="19"/>
                    </a:cubicBezTo>
                    <a:cubicBezTo>
                      <a:pt x="129" y="19"/>
                      <a:pt x="132" y="18"/>
                      <a:pt x="134" y="18"/>
                    </a:cubicBezTo>
                    <a:cubicBezTo>
                      <a:pt x="135" y="18"/>
                      <a:pt x="137" y="18"/>
                      <a:pt x="138" y="18"/>
                    </a:cubicBezTo>
                    <a:cubicBezTo>
                      <a:pt x="142" y="17"/>
                      <a:pt x="146" y="16"/>
                      <a:pt x="149" y="15"/>
                    </a:cubicBezTo>
                    <a:cubicBezTo>
                      <a:pt x="149" y="15"/>
                      <a:pt x="156" y="11"/>
                      <a:pt x="153" y="10"/>
                    </a:cubicBezTo>
                    <a:cubicBezTo>
                      <a:pt x="151" y="10"/>
                      <a:pt x="148" y="10"/>
                      <a:pt x="146" y="10"/>
                    </a:cubicBezTo>
                    <a:cubicBezTo>
                      <a:pt x="145" y="9"/>
                      <a:pt x="143" y="10"/>
                      <a:pt x="143" y="9"/>
                    </a:cubicBezTo>
                    <a:cubicBezTo>
                      <a:pt x="143" y="7"/>
                      <a:pt x="141" y="7"/>
                      <a:pt x="141" y="5"/>
                    </a:cubicBezTo>
                    <a:cubicBezTo>
                      <a:pt x="141" y="5"/>
                      <a:pt x="137" y="6"/>
                      <a:pt x="136" y="6"/>
                    </a:cubicBezTo>
                    <a:cubicBezTo>
                      <a:pt x="135" y="5"/>
                      <a:pt x="134" y="3"/>
                      <a:pt x="133" y="5"/>
                    </a:cubicBezTo>
                    <a:cubicBezTo>
                      <a:pt x="133" y="5"/>
                      <a:pt x="127" y="6"/>
                      <a:pt x="126" y="6"/>
                    </a:cubicBezTo>
                    <a:cubicBezTo>
                      <a:pt x="124" y="7"/>
                      <a:pt x="122" y="7"/>
                      <a:pt x="120" y="7"/>
                    </a:cubicBezTo>
                    <a:cubicBezTo>
                      <a:pt x="120" y="7"/>
                      <a:pt x="116" y="7"/>
                      <a:pt x="116" y="7"/>
                    </a:cubicBezTo>
                    <a:cubicBezTo>
                      <a:pt x="116" y="6"/>
                      <a:pt x="120" y="6"/>
                      <a:pt x="121" y="5"/>
                    </a:cubicBezTo>
                    <a:cubicBezTo>
                      <a:pt x="123" y="5"/>
                      <a:pt x="125" y="4"/>
                      <a:pt x="126" y="3"/>
                    </a:cubicBezTo>
                    <a:cubicBezTo>
                      <a:pt x="124" y="6"/>
                      <a:pt x="103" y="0"/>
                      <a:pt x="102" y="2"/>
                    </a:cubicBezTo>
                    <a:cubicBezTo>
                      <a:pt x="102" y="3"/>
                      <a:pt x="104" y="3"/>
                      <a:pt x="105" y="4"/>
                    </a:cubicBezTo>
                    <a:cubicBezTo>
                      <a:pt x="105" y="5"/>
                      <a:pt x="100" y="2"/>
                      <a:pt x="100" y="2"/>
                    </a:cubicBezTo>
                    <a:cubicBezTo>
                      <a:pt x="98" y="1"/>
                      <a:pt x="95" y="2"/>
                      <a:pt x="94" y="2"/>
                    </a:cubicBezTo>
                    <a:cubicBezTo>
                      <a:pt x="93" y="2"/>
                      <a:pt x="90" y="2"/>
                      <a:pt x="91" y="3"/>
                    </a:cubicBezTo>
                    <a:cubicBezTo>
                      <a:pt x="92" y="4"/>
                      <a:pt x="94" y="7"/>
                      <a:pt x="95" y="6"/>
                    </a:cubicBezTo>
                    <a:cubicBezTo>
                      <a:pt x="95" y="7"/>
                      <a:pt x="91" y="6"/>
                      <a:pt x="91" y="5"/>
                    </a:cubicBezTo>
                    <a:cubicBezTo>
                      <a:pt x="88" y="5"/>
                      <a:pt x="87" y="2"/>
                      <a:pt x="85" y="2"/>
                    </a:cubicBezTo>
                    <a:cubicBezTo>
                      <a:pt x="81" y="2"/>
                      <a:pt x="78" y="2"/>
                      <a:pt x="75" y="2"/>
                    </a:cubicBezTo>
                    <a:cubicBezTo>
                      <a:pt x="70" y="3"/>
                      <a:pt x="73" y="4"/>
                      <a:pt x="76" y="5"/>
                    </a:cubicBezTo>
                    <a:cubicBezTo>
                      <a:pt x="77" y="6"/>
                      <a:pt x="79" y="7"/>
                      <a:pt x="80" y="8"/>
                    </a:cubicBezTo>
                    <a:cubicBezTo>
                      <a:pt x="80" y="8"/>
                      <a:pt x="77" y="10"/>
                      <a:pt x="77" y="10"/>
                    </a:cubicBezTo>
                    <a:cubicBezTo>
                      <a:pt x="76" y="10"/>
                      <a:pt x="78" y="9"/>
                      <a:pt x="78" y="9"/>
                    </a:cubicBezTo>
                    <a:cubicBezTo>
                      <a:pt x="78" y="8"/>
                      <a:pt x="71" y="4"/>
                      <a:pt x="70" y="4"/>
                    </a:cubicBezTo>
                    <a:cubicBezTo>
                      <a:pt x="66" y="4"/>
                      <a:pt x="62" y="3"/>
                      <a:pt x="58" y="4"/>
                    </a:cubicBezTo>
                    <a:cubicBezTo>
                      <a:pt x="58" y="4"/>
                      <a:pt x="60" y="6"/>
                      <a:pt x="61" y="6"/>
                    </a:cubicBezTo>
                    <a:cubicBezTo>
                      <a:pt x="62" y="6"/>
                      <a:pt x="64" y="7"/>
                      <a:pt x="66" y="6"/>
                    </a:cubicBezTo>
                    <a:cubicBezTo>
                      <a:pt x="64" y="7"/>
                      <a:pt x="61" y="8"/>
                      <a:pt x="59" y="7"/>
                    </a:cubicBezTo>
                    <a:cubicBezTo>
                      <a:pt x="58" y="7"/>
                      <a:pt x="51" y="4"/>
                      <a:pt x="52" y="5"/>
                    </a:cubicBezTo>
                    <a:cubicBezTo>
                      <a:pt x="52" y="4"/>
                      <a:pt x="57" y="10"/>
                      <a:pt x="53" y="9"/>
                    </a:cubicBezTo>
                    <a:cubicBezTo>
                      <a:pt x="52" y="8"/>
                      <a:pt x="49" y="7"/>
                      <a:pt x="47" y="8"/>
                    </a:cubicBezTo>
                    <a:cubicBezTo>
                      <a:pt x="48" y="8"/>
                      <a:pt x="51" y="9"/>
                      <a:pt x="51" y="9"/>
                    </a:cubicBezTo>
                    <a:cubicBezTo>
                      <a:pt x="50" y="10"/>
                      <a:pt x="46" y="8"/>
                      <a:pt x="46" y="10"/>
                    </a:cubicBezTo>
                    <a:cubicBezTo>
                      <a:pt x="46" y="11"/>
                      <a:pt x="50" y="12"/>
                      <a:pt x="51" y="13"/>
                    </a:cubicBezTo>
                    <a:cubicBezTo>
                      <a:pt x="54" y="13"/>
                      <a:pt x="61" y="14"/>
                      <a:pt x="61" y="17"/>
                    </a:cubicBezTo>
                    <a:cubicBezTo>
                      <a:pt x="61" y="16"/>
                      <a:pt x="54" y="15"/>
                      <a:pt x="52" y="14"/>
                    </a:cubicBezTo>
                    <a:cubicBezTo>
                      <a:pt x="50" y="14"/>
                      <a:pt x="47" y="11"/>
                      <a:pt x="45" y="12"/>
                    </a:cubicBezTo>
                    <a:cubicBezTo>
                      <a:pt x="45" y="12"/>
                      <a:pt x="48" y="14"/>
                      <a:pt x="48" y="14"/>
                    </a:cubicBezTo>
                    <a:cubicBezTo>
                      <a:pt x="48" y="14"/>
                      <a:pt x="45" y="15"/>
                      <a:pt x="45" y="14"/>
                    </a:cubicBezTo>
                    <a:cubicBezTo>
                      <a:pt x="43" y="13"/>
                      <a:pt x="42" y="12"/>
                      <a:pt x="40" y="11"/>
                    </a:cubicBezTo>
                    <a:cubicBezTo>
                      <a:pt x="39" y="10"/>
                      <a:pt x="31" y="10"/>
                      <a:pt x="31" y="10"/>
                    </a:cubicBezTo>
                    <a:cubicBezTo>
                      <a:pt x="31" y="11"/>
                      <a:pt x="34" y="11"/>
                      <a:pt x="31" y="12"/>
                    </a:cubicBezTo>
                    <a:cubicBezTo>
                      <a:pt x="30" y="12"/>
                      <a:pt x="25" y="14"/>
                      <a:pt x="25" y="14"/>
                    </a:cubicBezTo>
                    <a:cubicBezTo>
                      <a:pt x="26" y="14"/>
                      <a:pt x="29" y="13"/>
                      <a:pt x="29" y="13"/>
                    </a:cubicBezTo>
                    <a:cubicBezTo>
                      <a:pt x="30" y="14"/>
                      <a:pt x="34" y="16"/>
                      <a:pt x="34" y="16"/>
                    </a:cubicBezTo>
                    <a:cubicBezTo>
                      <a:pt x="34" y="16"/>
                      <a:pt x="31" y="15"/>
                      <a:pt x="31" y="16"/>
                    </a:cubicBezTo>
                    <a:cubicBezTo>
                      <a:pt x="31" y="16"/>
                      <a:pt x="32" y="19"/>
                      <a:pt x="30" y="17"/>
                    </a:cubicBezTo>
                    <a:cubicBezTo>
                      <a:pt x="29" y="16"/>
                      <a:pt x="28" y="14"/>
                      <a:pt x="26" y="15"/>
                    </a:cubicBezTo>
                    <a:cubicBezTo>
                      <a:pt x="25" y="15"/>
                      <a:pt x="24" y="17"/>
                      <a:pt x="23" y="16"/>
                    </a:cubicBezTo>
                    <a:cubicBezTo>
                      <a:pt x="22" y="15"/>
                      <a:pt x="21" y="14"/>
                      <a:pt x="19" y="14"/>
                    </a:cubicBezTo>
                    <a:cubicBezTo>
                      <a:pt x="18" y="14"/>
                      <a:pt x="15" y="15"/>
                      <a:pt x="14" y="16"/>
                    </a:cubicBezTo>
                    <a:cubicBezTo>
                      <a:pt x="12" y="17"/>
                      <a:pt x="13" y="18"/>
                      <a:pt x="10" y="17"/>
                    </a:cubicBezTo>
                    <a:cubicBezTo>
                      <a:pt x="8" y="16"/>
                      <a:pt x="7" y="17"/>
                      <a:pt x="5" y="17"/>
                    </a:cubicBezTo>
                    <a:cubicBezTo>
                      <a:pt x="4" y="18"/>
                      <a:pt x="0" y="18"/>
                      <a:pt x="0" y="19"/>
                    </a:cubicBezTo>
                    <a:cubicBezTo>
                      <a:pt x="0" y="21"/>
                      <a:pt x="9" y="19"/>
                      <a:pt x="9" y="20"/>
                    </a:cubicBezTo>
                    <a:cubicBezTo>
                      <a:pt x="9" y="21"/>
                      <a:pt x="6" y="21"/>
                      <a:pt x="5" y="22"/>
                    </a:cubicBezTo>
                    <a:cubicBezTo>
                      <a:pt x="5" y="21"/>
                      <a:pt x="10" y="21"/>
                      <a:pt x="11" y="21"/>
                    </a:cubicBezTo>
                    <a:cubicBezTo>
                      <a:pt x="12" y="21"/>
                      <a:pt x="17" y="21"/>
                      <a:pt x="17" y="21"/>
                    </a:cubicBezTo>
                    <a:cubicBezTo>
                      <a:pt x="17" y="21"/>
                      <a:pt x="15" y="22"/>
                      <a:pt x="14" y="22"/>
                    </a:cubicBezTo>
                    <a:cubicBezTo>
                      <a:pt x="12" y="22"/>
                      <a:pt x="11" y="22"/>
                      <a:pt x="9" y="24"/>
                    </a:cubicBezTo>
                    <a:cubicBezTo>
                      <a:pt x="5" y="26"/>
                      <a:pt x="12" y="26"/>
                      <a:pt x="13" y="26"/>
                    </a:cubicBezTo>
                    <a:cubicBezTo>
                      <a:pt x="17" y="27"/>
                      <a:pt x="20" y="27"/>
                      <a:pt x="24" y="26"/>
                    </a:cubicBezTo>
                    <a:cubicBezTo>
                      <a:pt x="26" y="25"/>
                      <a:pt x="31" y="22"/>
                      <a:pt x="34" y="24"/>
                    </a:cubicBezTo>
                    <a:cubicBezTo>
                      <a:pt x="34" y="24"/>
                      <a:pt x="29" y="26"/>
                      <a:pt x="29" y="26"/>
                    </a:cubicBezTo>
                    <a:cubicBezTo>
                      <a:pt x="27" y="26"/>
                      <a:pt x="25" y="26"/>
                      <a:pt x="23" y="27"/>
                    </a:cubicBezTo>
                    <a:cubicBezTo>
                      <a:pt x="22" y="27"/>
                      <a:pt x="20" y="27"/>
                      <a:pt x="18" y="27"/>
                    </a:cubicBezTo>
                    <a:cubicBezTo>
                      <a:pt x="16" y="28"/>
                      <a:pt x="14" y="27"/>
                      <a:pt x="12" y="28"/>
                    </a:cubicBezTo>
                    <a:cubicBezTo>
                      <a:pt x="13" y="28"/>
                      <a:pt x="16" y="29"/>
                      <a:pt x="16" y="29"/>
                    </a:cubicBezTo>
                    <a:cubicBezTo>
                      <a:pt x="17" y="30"/>
                      <a:pt x="18" y="31"/>
                      <a:pt x="20" y="31"/>
                    </a:cubicBezTo>
                    <a:cubicBezTo>
                      <a:pt x="24" y="31"/>
                      <a:pt x="26" y="28"/>
                      <a:pt x="30" y="27"/>
                    </a:cubicBezTo>
                    <a:cubicBezTo>
                      <a:pt x="31" y="27"/>
                      <a:pt x="44" y="26"/>
                      <a:pt x="44" y="25"/>
                    </a:cubicBezTo>
                    <a:cubicBezTo>
                      <a:pt x="44" y="26"/>
                      <a:pt x="38" y="26"/>
                      <a:pt x="37" y="26"/>
                    </a:cubicBezTo>
                    <a:cubicBezTo>
                      <a:pt x="34" y="27"/>
                      <a:pt x="29" y="28"/>
                      <a:pt x="26" y="30"/>
                    </a:cubicBezTo>
                    <a:cubicBezTo>
                      <a:pt x="23" y="33"/>
                      <a:pt x="32" y="32"/>
                      <a:pt x="33" y="32"/>
                    </a:cubicBezTo>
                    <a:cubicBezTo>
                      <a:pt x="35" y="32"/>
                      <a:pt x="37" y="33"/>
                      <a:pt x="39" y="31"/>
                    </a:cubicBezTo>
                    <a:cubicBezTo>
                      <a:pt x="40" y="31"/>
                      <a:pt x="40" y="30"/>
                      <a:pt x="40" y="29"/>
                    </a:cubicBezTo>
                    <a:cubicBezTo>
                      <a:pt x="41" y="29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1" y="30"/>
                    </a:cubicBezTo>
                    <a:cubicBezTo>
                      <a:pt x="43" y="30"/>
                      <a:pt x="48" y="28"/>
                      <a:pt x="50" y="29"/>
                    </a:cubicBezTo>
                    <a:cubicBezTo>
                      <a:pt x="49" y="28"/>
                      <a:pt x="44" y="32"/>
                      <a:pt x="43" y="32"/>
                    </a:cubicBezTo>
                    <a:cubicBezTo>
                      <a:pt x="44" y="33"/>
                      <a:pt x="50" y="31"/>
                      <a:pt x="52" y="31"/>
                    </a:cubicBezTo>
                    <a:cubicBezTo>
                      <a:pt x="55" y="31"/>
                      <a:pt x="58" y="30"/>
                      <a:pt x="61" y="28"/>
                    </a:cubicBezTo>
                    <a:cubicBezTo>
                      <a:pt x="62" y="27"/>
                      <a:pt x="62" y="25"/>
                      <a:pt x="62" y="25"/>
                    </a:cubicBezTo>
                    <a:cubicBezTo>
                      <a:pt x="64" y="25"/>
                      <a:pt x="64" y="25"/>
                      <a:pt x="65" y="24"/>
                    </a:cubicBezTo>
                    <a:cubicBezTo>
                      <a:pt x="66" y="24"/>
                      <a:pt x="73" y="20"/>
                      <a:pt x="73" y="21"/>
                    </a:cubicBezTo>
                    <a:cubicBezTo>
                      <a:pt x="73" y="21"/>
                      <a:pt x="69" y="24"/>
                      <a:pt x="69" y="24"/>
                    </a:cubicBezTo>
                    <a:cubicBezTo>
                      <a:pt x="68" y="25"/>
                      <a:pt x="64" y="27"/>
                      <a:pt x="64" y="28"/>
                    </a:cubicBezTo>
                    <a:cubicBezTo>
                      <a:pt x="64" y="29"/>
                      <a:pt x="75" y="28"/>
                      <a:pt x="75" y="29"/>
                    </a:cubicBezTo>
                    <a:cubicBezTo>
                      <a:pt x="75" y="28"/>
                      <a:pt x="60" y="32"/>
                      <a:pt x="60" y="31"/>
                    </a:cubicBezTo>
                    <a:cubicBezTo>
                      <a:pt x="60" y="31"/>
                      <a:pt x="69" y="32"/>
                      <a:pt x="68" y="32"/>
                    </a:cubicBezTo>
                    <a:cubicBezTo>
                      <a:pt x="68" y="33"/>
                      <a:pt x="64" y="33"/>
                      <a:pt x="63" y="33"/>
                    </a:cubicBezTo>
                    <a:cubicBezTo>
                      <a:pt x="61" y="33"/>
                      <a:pt x="58" y="33"/>
                      <a:pt x="56" y="34"/>
                    </a:cubicBezTo>
                    <a:cubicBezTo>
                      <a:pt x="52" y="34"/>
                      <a:pt x="48" y="34"/>
                      <a:pt x="44" y="35"/>
                    </a:cubicBezTo>
                    <a:cubicBezTo>
                      <a:pt x="43" y="35"/>
                      <a:pt x="43" y="36"/>
                      <a:pt x="45" y="36"/>
                    </a:cubicBezTo>
                    <a:cubicBezTo>
                      <a:pt x="46" y="37"/>
                      <a:pt x="49" y="38"/>
                      <a:pt x="50" y="39"/>
                    </a:cubicBezTo>
                    <a:cubicBezTo>
                      <a:pt x="52" y="41"/>
                      <a:pt x="50" y="43"/>
                      <a:pt x="53" y="43"/>
                    </a:cubicBezTo>
                    <a:cubicBezTo>
                      <a:pt x="54" y="42"/>
                      <a:pt x="57" y="43"/>
                      <a:pt x="58" y="42"/>
                    </a:cubicBezTo>
                    <a:cubicBezTo>
                      <a:pt x="49" y="47"/>
                      <a:pt x="44" y="36"/>
                      <a:pt x="37" y="36"/>
                    </a:cubicBezTo>
                    <a:cubicBezTo>
                      <a:pt x="35" y="36"/>
                      <a:pt x="26" y="34"/>
                      <a:pt x="26" y="36"/>
                    </a:cubicBezTo>
                    <a:cubicBezTo>
                      <a:pt x="26" y="36"/>
                      <a:pt x="25" y="38"/>
                      <a:pt x="25" y="38"/>
                    </a:cubicBezTo>
                    <a:cubicBezTo>
                      <a:pt x="26" y="38"/>
                      <a:pt x="32" y="38"/>
                      <a:pt x="32" y="39"/>
                    </a:cubicBezTo>
                    <a:cubicBezTo>
                      <a:pt x="32" y="39"/>
                      <a:pt x="26" y="39"/>
                      <a:pt x="26" y="41"/>
                    </a:cubicBezTo>
                    <a:cubicBezTo>
                      <a:pt x="26" y="42"/>
                      <a:pt x="32" y="42"/>
                      <a:pt x="34" y="43"/>
                    </a:cubicBezTo>
                    <a:cubicBezTo>
                      <a:pt x="35" y="44"/>
                      <a:pt x="36" y="45"/>
                      <a:pt x="37" y="46"/>
                    </a:cubicBezTo>
                    <a:cubicBezTo>
                      <a:pt x="38" y="48"/>
                      <a:pt x="40" y="49"/>
                      <a:pt x="42" y="50"/>
                    </a:cubicBezTo>
                    <a:cubicBezTo>
                      <a:pt x="44" y="51"/>
                      <a:pt x="45" y="51"/>
                      <a:pt x="47" y="50"/>
                    </a:cubicBezTo>
                    <a:cubicBezTo>
                      <a:pt x="48" y="50"/>
                      <a:pt x="50" y="49"/>
                      <a:pt x="51" y="50"/>
                    </a:cubicBezTo>
                    <a:cubicBezTo>
                      <a:pt x="51" y="50"/>
                      <a:pt x="50" y="52"/>
                      <a:pt x="50" y="52"/>
                    </a:cubicBezTo>
                    <a:cubicBezTo>
                      <a:pt x="48" y="52"/>
                      <a:pt x="45" y="51"/>
                      <a:pt x="44" y="52"/>
                    </a:cubicBezTo>
                    <a:cubicBezTo>
                      <a:pt x="44" y="51"/>
                      <a:pt x="48" y="54"/>
                      <a:pt x="48" y="54"/>
                    </a:cubicBezTo>
                    <a:cubicBezTo>
                      <a:pt x="48" y="55"/>
                      <a:pt x="43" y="53"/>
                      <a:pt x="43" y="53"/>
                    </a:cubicBezTo>
                    <a:cubicBezTo>
                      <a:pt x="40" y="51"/>
                      <a:pt x="38" y="51"/>
                      <a:pt x="35" y="51"/>
                    </a:cubicBezTo>
                    <a:cubicBezTo>
                      <a:pt x="33" y="51"/>
                      <a:pt x="32" y="51"/>
                      <a:pt x="30" y="52"/>
                    </a:cubicBezTo>
                    <a:cubicBezTo>
                      <a:pt x="28" y="53"/>
                      <a:pt x="27" y="52"/>
                      <a:pt x="26" y="53"/>
                    </a:cubicBezTo>
                    <a:cubicBezTo>
                      <a:pt x="25" y="54"/>
                      <a:pt x="25" y="55"/>
                      <a:pt x="23" y="55"/>
                    </a:cubicBezTo>
                    <a:cubicBezTo>
                      <a:pt x="22" y="56"/>
                      <a:pt x="21" y="59"/>
                      <a:pt x="23" y="59"/>
                    </a:cubicBezTo>
                    <a:cubicBezTo>
                      <a:pt x="25" y="59"/>
                      <a:pt x="27" y="58"/>
                      <a:pt x="27" y="59"/>
                    </a:cubicBezTo>
                    <a:cubicBezTo>
                      <a:pt x="28" y="61"/>
                      <a:pt x="32" y="60"/>
                      <a:pt x="32" y="59"/>
                    </a:cubicBezTo>
                    <a:cubicBezTo>
                      <a:pt x="33" y="59"/>
                      <a:pt x="35" y="56"/>
                      <a:pt x="35" y="55"/>
                    </a:cubicBezTo>
                    <a:cubicBezTo>
                      <a:pt x="35" y="56"/>
                      <a:pt x="35" y="56"/>
                      <a:pt x="35" y="57"/>
                    </a:cubicBezTo>
                    <a:cubicBezTo>
                      <a:pt x="35" y="57"/>
                      <a:pt x="36" y="57"/>
                      <a:pt x="36" y="57"/>
                    </a:cubicBezTo>
                    <a:cubicBezTo>
                      <a:pt x="36" y="57"/>
                      <a:pt x="35" y="58"/>
                      <a:pt x="35" y="59"/>
                    </a:cubicBezTo>
                    <a:cubicBezTo>
                      <a:pt x="35" y="59"/>
                      <a:pt x="35" y="59"/>
                      <a:pt x="36" y="59"/>
                    </a:cubicBezTo>
                    <a:cubicBezTo>
                      <a:pt x="36" y="59"/>
                      <a:pt x="33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1"/>
                      <a:pt x="31" y="60"/>
                      <a:pt x="30" y="61"/>
                    </a:cubicBezTo>
                    <a:cubicBezTo>
                      <a:pt x="31" y="61"/>
                      <a:pt x="35" y="61"/>
                      <a:pt x="36" y="62"/>
                    </a:cubicBezTo>
                    <a:cubicBezTo>
                      <a:pt x="36" y="62"/>
                      <a:pt x="31" y="65"/>
                      <a:pt x="32" y="65"/>
                    </a:cubicBezTo>
                    <a:cubicBezTo>
                      <a:pt x="32" y="66"/>
                      <a:pt x="37" y="65"/>
                      <a:pt x="37" y="65"/>
                    </a:cubicBezTo>
                    <a:cubicBezTo>
                      <a:pt x="37" y="65"/>
                      <a:pt x="36" y="65"/>
                      <a:pt x="36" y="65"/>
                    </a:cubicBezTo>
                    <a:cubicBezTo>
                      <a:pt x="36" y="66"/>
                      <a:pt x="41" y="65"/>
                      <a:pt x="42" y="64"/>
                    </a:cubicBezTo>
                    <a:cubicBezTo>
                      <a:pt x="42" y="64"/>
                      <a:pt x="46" y="59"/>
                      <a:pt x="47" y="60"/>
                    </a:cubicBezTo>
                    <a:cubicBezTo>
                      <a:pt x="48" y="61"/>
                      <a:pt x="40" y="67"/>
                      <a:pt x="38" y="68"/>
                    </a:cubicBezTo>
                    <a:cubicBezTo>
                      <a:pt x="35" y="68"/>
                      <a:pt x="33" y="68"/>
                      <a:pt x="30" y="66"/>
                    </a:cubicBezTo>
                    <a:cubicBezTo>
                      <a:pt x="28" y="65"/>
                      <a:pt x="28" y="63"/>
                      <a:pt x="26" y="63"/>
                    </a:cubicBezTo>
                    <a:cubicBezTo>
                      <a:pt x="24" y="62"/>
                      <a:pt x="22" y="62"/>
                      <a:pt x="20" y="62"/>
                    </a:cubicBezTo>
                    <a:cubicBezTo>
                      <a:pt x="17" y="62"/>
                      <a:pt x="17" y="63"/>
                      <a:pt x="19" y="65"/>
                    </a:cubicBezTo>
                    <a:cubicBezTo>
                      <a:pt x="20" y="66"/>
                      <a:pt x="20" y="67"/>
                      <a:pt x="22" y="67"/>
                    </a:cubicBezTo>
                    <a:cubicBezTo>
                      <a:pt x="25" y="67"/>
                      <a:pt x="22" y="67"/>
                      <a:pt x="22" y="68"/>
                    </a:cubicBezTo>
                    <a:cubicBezTo>
                      <a:pt x="22" y="68"/>
                      <a:pt x="26" y="70"/>
                      <a:pt x="26" y="7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7" name="Freeform 604">
                <a:extLst>
                  <a:ext uri="{FF2B5EF4-FFF2-40B4-BE49-F238E27FC236}">
                    <a16:creationId xmlns:a16="http://schemas.microsoft.com/office/drawing/2014/main" id="{9A620CB8-6AE4-3543-8D1A-4BBC5A8F51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1458" y="4187857"/>
                <a:ext cx="130573" cy="47785"/>
              </a:xfrm>
              <a:custGeom>
                <a:avLst/>
                <a:gdLst>
                  <a:gd name="T0" fmla="*/ 13 w 14"/>
                  <a:gd name="T1" fmla="*/ 4 h 5"/>
                  <a:gd name="T2" fmla="*/ 11 w 14"/>
                  <a:gd name="T3" fmla="*/ 2 h 5"/>
                  <a:gd name="T4" fmla="*/ 8 w 14"/>
                  <a:gd name="T5" fmla="*/ 2 h 5"/>
                  <a:gd name="T6" fmla="*/ 1 w 14"/>
                  <a:gd name="T7" fmla="*/ 1 h 5"/>
                  <a:gd name="T8" fmla="*/ 2 w 14"/>
                  <a:gd name="T9" fmla="*/ 2 h 5"/>
                  <a:gd name="T10" fmla="*/ 0 w 14"/>
                  <a:gd name="T11" fmla="*/ 3 h 5"/>
                  <a:gd name="T12" fmla="*/ 3 w 14"/>
                  <a:gd name="T13" fmla="*/ 3 h 5"/>
                  <a:gd name="T14" fmla="*/ 8 w 14"/>
                  <a:gd name="T15" fmla="*/ 4 h 5"/>
                  <a:gd name="T16" fmla="*/ 13 w 14"/>
                  <a:gd name="T17" fmla="*/ 4 h 5"/>
                  <a:gd name="T18" fmla="*/ 13 w 14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5">
                    <a:moveTo>
                      <a:pt x="13" y="4"/>
                    </a:moveTo>
                    <a:cubicBezTo>
                      <a:pt x="12" y="3"/>
                      <a:pt x="13" y="3"/>
                      <a:pt x="11" y="2"/>
                    </a:cubicBezTo>
                    <a:cubicBezTo>
                      <a:pt x="10" y="2"/>
                      <a:pt x="9" y="2"/>
                      <a:pt x="8" y="2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2"/>
                      <a:pt x="2" y="2"/>
                    </a:cubicBezTo>
                    <a:cubicBezTo>
                      <a:pt x="2" y="3"/>
                      <a:pt x="0" y="4"/>
                      <a:pt x="0" y="3"/>
                    </a:cubicBezTo>
                    <a:cubicBezTo>
                      <a:pt x="0" y="4"/>
                      <a:pt x="2" y="3"/>
                      <a:pt x="3" y="3"/>
                    </a:cubicBezTo>
                    <a:cubicBezTo>
                      <a:pt x="4" y="3"/>
                      <a:pt x="6" y="4"/>
                      <a:pt x="8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3"/>
                      <a:pt x="14" y="5"/>
                      <a:pt x="1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8" name="Freeform 605">
                <a:extLst>
                  <a:ext uri="{FF2B5EF4-FFF2-40B4-BE49-F238E27FC236}">
                    <a16:creationId xmlns:a16="http://schemas.microsoft.com/office/drawing/2014/main" id="{BD2D0A08-F2E8-9A4D-A4CF-3794D4B1D5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38400" y="4226081"/>
                <a:ext cx="54142" cy="19114"/>
              </a:xfrm>
              <a:custGeom>
                <a:avLst/>
                <a:gdLst>
                  <a:gd name="T0" fmla="*/ 5 w 6"/>
                  <a:gd name="T1" fmla="*/ 1 h 2"/>
                  <a:gd name="T2" fmla="*/ 2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4" y="2"/>
                      <a:pt x="0" y="0"/>
                      <a:pt x="2" y="0"/>
                    </a:cubicBezTo>
                    <a:cubicBezTo>
                      <a:pt x="3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9" name="Freeform 606">
                <a:extLst>
                  <a:ext uri="{FF2B5EF4-FFF2-40B4-BE49-F238E27FC236}">
                    <a16:creationId xmlns:a16="http://schemas.microsoft.com/office/drawing/2014/main" id="{9A36C181-D7DC-874B-B05D-F41503858C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0438" y="4515968"/>
                <a:ext cx="54142" cy="28672"/>
              </a:xfrm>
              <a:custGeom>
                <a:avLst/>
                <a:gdLst>
                  <a:gd name="T0" fmla="*/ 4 w 6"/>
                  <a:gd name="T1" fmla="*/ 1 h 3"/>
                  <a:gd name="T2" fmla="*/ 1 w 6"/>
                  <a:gd name="T3" fmla="*/ 2 h 3"/>
                  <a:gd name="T4" fmla="*/ 4 w 6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cubicBezTo>
                      <a:pt x="3" y="0"/>
                      <a:pt x="0" y="2"/>
                      <a:pt x="1" y="2"/>
                    </a:cubicBezTo>
                    <a:cubicBezTo>
                      <a:pt x="2" y="3"/>
                      <a:pt x="6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0" name="Freeform 607">
                <a:extLst>
                  <a:ext uri="{FF2B5EF4-FFF2-40B4-BE49-F238E27FC236}">
                    <a16:creationId xmlns:a16="http://schemas.microsoft.com/office/drawing/2014/main" id="{B28A8FAA-6D0D-F54C-B76F-76A73DDD98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5277" y="5815671"/>
                <a:ext cx="47770" cy="38227"/>
              </a:xfrm>
              <a:custGeom>
                <a:avLst/>
                <a:gdLst>
                  <a:gd name="T0" fmla="*/ 4 w 5"/>
                  <a:gd name="T1" fmla="*/ 1 h 4"/>
                  <a:gd name="T2" fmla="*/ 1 w 5"/>
                  <a:gd name="T3" fmla="*/ 4 h 4"/>
                  <a:gd name="T4" fmla="*/ 4 w 5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3" y="0"/>
                      <a:pt x="0" y="4"/>
                      <a:pt x="1" y="4"/>
                    </a:cubicBezTo>
                    <a:cubicBezTo>
                      <a:pt x="1" y="4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1" name="Freeform 608">
                <a:extLst>
                  <a:ext uri="{FF2B5EF4-FFF2-40B4-BE49-F238E27FC236}">
                    <a16:creationId xmlns:a16="http://schemas.microsoft.com/office/drawing/2014/main" id="{E6DAD047-72D7-0C46-B722-19EDA10BD8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2159" y="5806113"/>
                <a:ext cx="9556" cy="955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2" name="Freeform 609">
                <a:extLst>
                  <a:ext uri="{FF2B5EF4-FFF2-40B4-BE49-F238E27FC236}">
                    <a16:creationId xmlns:a16="http://schemas.microsoft.com/office/drawing/2014/main" id="{21A0BD9A-65C0-744F-9D0E-83DEE2CD97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9927" y="5815671"/>
                <a:ext cx="63695" cy="57338"/>
              </a:xfrm>
              <a:custGeom>
                <a:avLst/>
                <a:gdLst>
                  <a:gd name="T0" fmla="*/ 5 w 7"/>
                  <a:gd name="T1" fmla="*/ 2 h 6"/>
                  <a:gd name="T2" fmla="*/ 1 w 7"/>
                  <a:gd name="T3" fmla="*/ 2 h 6"/>
                  <a:gd name="T4" fmla="*/ 5 w 7"/>
                  <a:gd name="T5" fmla="*/ 2 h 6"/>
                  <a:gd name="T6" fmla="*/ 5 w 7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5" y="2"/>
                    </a:moveTo>
                    <a:cubicBezTo>
                      <a:pt x="7" y="0"/>
                      <a:pt x="2" y="0"/>
                      <a:pt x="1" y="2"/>
                    </a:cubicBezTo>
                    <a:cubicBezTo>
                      <a:pt x="0" y="3"/>
                      <a:pt x="4" y="5"/>
                      <a:pt x="5" y="2"/>
                    </a:cubicBezTo>
                    <a:cubicBezTo>
                      <a:pt x="6" y="1"/>
                      <a:pt x="3" y="6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3" name="Freeform 610">
                <a:extLst>
                  <a:ext uri="{FF2B5EF4-FFF2-40B4-BE49-F238E27FC236}">
                    <a16:creationId xmlns:a16="http://schemas.microsoft.com/office/drawing/2014/main" id="{17A279E2-2B64-3F46-A6CB-D0F1EFE107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61964" y="9138193"/>
                <a:ext cx="19109" cy="9558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4" name="Freeform 611">
                <a:extLst>
                  <a:ext uri="{FF2B5EF4-FFF2-40B4-BE49-F238E27FC236}">
                    <a16:creationId xmlns:a16="http://schemas.microsoft.com/office/drawing/2014/main" id="{F666ECB2-139D-4544-8F18-310376F575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0945" y="9119079"/>
                <a:ext cx="19109" cy="19114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2" y="1"/>
                      <a:pt x="0" y="2"/>
                      <a:pt x="0" y="1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5" name="Freeform 612">
                <a:extLst>
                  <a:ext uri="{FF2B5EF4-FFF2-40B4-BE49-F238E27FC236}">
                    <a16:creationId xmlns:a16="http://schemas.microsoft.com/office/drawing/2014/main" id="{81082B1C-A299-C544-9439-1FB9B83D3B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61327" y="10785120"/>
                <a:ext cx="63695" cy="47785"/>
              </a:xfrm>
              <a:custGeom>
                <a:avLst/>
                <a:gdLst>
                  <a:gd name="T0" fmla="*/ 6 w 7"/>
                  <a:gd name="T1" fmla="*/ 2 h 5"/>
                  <a:gd name="T2" fmla="*/ 1 w 7"/>
                  <a:gd name="T3" fmla="*/ 2 h 5"/>
                  <a:gd name="T4" fmla="*/ 6 w 7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6" y="2"/>
                    </a:moveTo>
                    <a:cubicBezTo>
                      <a:pt x="7" y="0"/>
                      <a:pt x="0" y="1"/>
                      <a:pt x="1" y="2"/>
                    </a:cubicBezTo>
                    <a:cubicBezTo>
                      <a:pt x="1" y="3"/>
                      <a:pt x="5" y="5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6" name="Rectangle 613">
                <a:extLst>
                  <a:ext uri="{FF2B5EF4-FFF2-40B4-BE49-F238E27FC236}">
                    <a16:creationId xmlns:a16="http://schemas.microsoft.com/office/drawing/2014/main" id="{DCB35BA3-E2E5-F041-82A4-F7D7C1E284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1776" y="5197675"/>
                <a:ext cx="3187" cy="3188"/>
              </a:xfrm>
              <a:prstGeom prst="rect">
                <a:avLst/>
              </a:pr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7" name="Freeform 614">
                <a:extLst>
                  <a:ext uri="{FF2B5EF4-FFF2-40B4-BE49-F238E27FC236}">
                    <a16:creationId xmlns:a16="http://schemas.microsoft.com/office/drawing/2014/main" id="{887C865D-11D0-6D40-B6AA-35339FDB7E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7506" y="10504794"/>
                <a:ext cx="95541" cy="82827"/>
              </a:xfrm>
              <a:custGeom>
                <a:avLst/>
                <a:gdLst>
                  <a:gd name="T0" fmla="*/ 4 w 10"/>
                  <a:gd name="T1" fmla="*/ 4 h 9"/>
                  <a:gd name="T2" fmla="*/ 0 w 10"/>
                  <a:gd name="T3" fmla="*/ 8 h 9"/>
                  <a:gd name="T4" fmla="*/ 2 w 10"/>
                  <a:gd name="T5" fmla="*/ 8 h 9"/>
                  <a:gd name="T6" fmla="*/ 5 w 10"/>
                  <a:gd name="T7" fmla="*/ 5 h 9"/>
                  <a:gd name="T8" fmla="*/ 8 w 10"/>
                  <a:gd name="T9" fmla="*/ 0 h 9"/>
                  <a:gd name="T10" fmla="*/ 4 w 10"/>
                  <a:gd name="T11" fmla="*/ 4 h 9"/>
                  <a:gd name="T12" fmla="*/ 4 w 10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9">
                    <a:moveTo>
                      <a:pt x="4" y="4"/>
                    </a:moveTo>
                    <a:cubicBezTo>
                      <a:pt x="4" y="5"/>
                      <a:pt x="1" y="7"/>
                      <a:pt x="0" y="8"/>
                    </a:cubicBezTo>
                    <a:cubicBezTo>
                      <a:pt x="0" y="9"/>
                      <a:pt x="2" y="8"/>
                      <a:pt x="2" y="8"/>
                    </a:cubicBezTo>
                    <a:cubicBezTo>
                      <a:pt x="3" y="7"/>
                      <a:pt x="4" y="6"/>
                      <a:pt x="5" y="5"/>
                    </a:cubicBezTo>
                    <a:cubicBezTo>
                      <a:pt x="6" y="4"/>
                      <a:pt x="10" y="0"/>
                      <a:pt x="8" y="0"/>
                    </a:cubicBezTo>
                    <a:cubicBezTo>
                      <a:pt x="7" y="0"/>
                      <a:pt x="4" y="3"/>
                      <a:pt x="4" y="4"/>
                    </a:cubicBezTo>
                    <a:cubicBezTo>
                      <a:pt x="4" y="5"/>
                      <a:pt x="4" y="3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8" name="Freeform 615">
                <a:extLst>
                  <a:ext uri="{FF2B5EF4-FFF2-40B4-BE49-F238E27FC236}">
                    <a16:creationId xmlns:a16="http://schemas.microsoft.com/office/drawing/2014/main" id="{F8BADA1F-56DE-FA4B-A31C-3C0F8A228E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1203" y="6733109"/>
                <a:ext cx="66879" cy="28672"/>
              </a:xfrm>
              <a:custGeom>
                <a:avLst/>
                <a:gdLst>
                  <a:gd name="T0" fmla="*/ 7 w 7"/>
                  <a:gd name="T1" fmla="*/ 1 h 3"/>
                  <a:gd name="T2" fmla="*/ 1 w 7"/>
                  <a:gd name="T3" fmla="*/ 0 h 3"/>
                  <a:gd name="T4" fmla="*/ 7 w 7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7" y="1"/>
                    </a:moveTo>
                    <a:cubicBezTo>
                      <a:pt x="7" y="0"/>
                      <a:pt x="0" y="0"/>
                      <a:pt x="1" y="0"/>
                    </a:cubicBezTo>
                    <a:cubicBezTo>
                      <a:pt x="2" y="0"/>
                      <a:pt x="6" y="3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9" name="Freeform 616">
                <a:extLst>
                  <a:ext uri="{FF2B5EF4-FFF2-40B4-BE49-F238E27FC236}">
                    <a16:creationId xmlns:a16="http://schemas.microsoft.com/office/drawing/2014/main" id="{3F79B08A-327F-8248-AE8C-CFD2E88FEC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3621" y="11766267"/>
                <a:ext cx="168791" cy="149721"/>
              </a:xfrm>
              <a:custGeom>
                <a:avLst/>
                <a:gdLst>
                  <a:gd name="T0" fmla="*/ 17 w 18"/>
                  <a:gd name="T1" fmla="*/ 14 h 16"/>
                  <a:gd name="T2" fmla="*/ 8 w 18"/>
                  <a:gd name="T3" fmla="*/ 9 h 16"/>
                  <a:gd name="T4" fmla="*/ 4 w 18"/>
                  <a:gd name="T5" fmla="*/ 5 h 16"/>
                  <a:gd name="T6" fmla="*/ 1 w 18"/>
                  <a:gd name="T7" fmla="*/ 3 h 16"/>
                  <a:gd name="T8" fmla="*/ 2 w 18"/>
                  <a:gd name="T9" fmla="*/ 2 h 16"/>
                  <a:gd name="T10" fmla="*/ 0 w 18"/>
                  <a:gd name="T11" fmla="*/ 0 h 16"/>
                  <a:gd name="T12" fmla="*/ 0 w 18"/>
                  <a:gd name="T13" fmla="*/ 14 h 16"/>
                  <a:gd name="T14" fmla="*/ 7 w 18"/>
                  <a:gd name="T15" fmla="*/ 15 h 16"/>
                  <a:gd name="T16" fmla="*/ 10 w 18"/>
                  <a:gd name="T17" fmla="*/ 16 h 16"/>
                  <a:gd name="T18" fmla="*/ 13 w 18"/>
                  <a:gd name="T19" fmla="*/ 15 h 16"/>
                  <a:gd name="T20" fmla="*/ 18 w 18"/>
                  <a:gd name="T21" fmla="*/ 14 h 16"/>
                  <a:gd name="T22" fmla="*/ 17 w 18"/>
                  <a:gd name="T23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6">
                    <a:moveTo>
                      <a:pt x="17" y="14"/>
                    </a:moveTo>
                    <a:cubicBezTo>
                      <a:pt x="13" y="14"/>
                      <a:pt x="11" y="11"/>
                      <a:pt x="8" y="9"/>
                    </a:cubicBezTo>
                    <a:cubicBezTo>
                      <a:pt x="7" y="7"/>
                      <a:pt x="5" y="6"/>
                      <a:pt x="4" y="5"/>
                    </a:cubicBezTo>
                    <a:cubicBezTo>
                      <a:pt x="3" y="5"/>
                      <a:pt x="1" y="4"/>
                      <a:pt x="1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3" y="2"/>
                      <a:pt x="1" y="0"/>
                      <a:pt x="0" y="0"/>
                    </a:cubicBezTo>
                    <a:cubicBezTo>
                      <a:pt x="0" y="5"/>
                      <a:pt x="0" y="10"/>
                      <a:pt x="0" y="14"/>
                    </a:cubicBezTo>
                    <a:cubicBezTo>
                      <a:pt x="0" y="15"/>
                      <a:pt x="6" y="15"/>
                      <a:pt x="7" y="15"/>
                    </a:cubicBezTo>
                    <a:cubicBezTo>
                      <a:pt x="8" y="15"/>
                      <a:pt x="9" y="15"/>
                      <a:pt x="10" y="16"/>
                    </a:cubicBezTo>
                    <a:cubicBezTo>
                      <a:pt x="12" y="16"/>
                      <a:pt x="12" y="16"/>
                      <a:pt x="13" y="15"/>
                    </a:cubicBezTo>
                    <a:cubicBezTo>
                      <a:pt x="14" y="15"/>
                      <a:pt x="18" y="15"/>
                      <a:pt x="18" y="14"/>
                    </a:cubicBezTo>
                    <a:cubicBezTo>
                      <a:pt x="18" y="14"/>
                      <a:pt x="18" y="13"/>
                      <a:pt x="17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0" name="Freeform 617">
                <a:extLst>
                  <a:ext uri="{FF2B5EF4-FFF2-40B4-BE49-F238E27FC236}">
                    <a16:creationId xmlns:a16="http://schemas.microsoft.com/office/drawing/2014/main" id="{C943C832-9413-F74F-9104-10D59507F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5280" y="11747158"/>
                <a:ext cx="280255" cy="216615"/>
              </a:xfrm>
              <a:custGeom>
                <a:avLst/>
                <a:gdLst>
                  <a:gd name="T0" fmla="*/ 19 w 30"/>
                  <a:gd name="T1" fmla="*/ 17 h 23"/>
                  <a:gd name="T2" fmla="*/ 19 w 30"/>
                  <a:gd name="T3" fmla="*/ 7 h 23"/>
                  <a:gd name="T4" fmla="*/ 19 w 30"/>
                  <a:gd name="T5" fmla="*/ 3 h 23"/>
                  <a:gd name="T6" fmla="*/ 15 w 30"/>
                  <a:gd name="T7" fmla="*/ 1 h 23"/>
                  <a:gd name="T8" fmla="*/ 12 w 30"/>
                  <a:gd name="T9" fmla="*/ 3 h 23"/>
                  <a:gd name="T10" fmla="*/ 13 w 30"/>
                  <a:gd name="T11" fmla="*/ 6 h 23"/>
                  <a:gd name="T12" fmla="*/ 15 w 30"/>
                  <a:gd name="T13" fmla="*/ 6 h 23"/>
                  <a:gd name="T14" fmla="*/ 14 w 30"/>
                  <a:gd name="T15" fmla="*/ 8 h 23"/>
                  <a:gd name="T16" fmla="*/ 13 w 30"/>
                  <a:gd name="T17" fmla="*/ 11 h 23"/>
                  <a:gd name="T18" fmla="*/ 16 w 30"/>
                  <a:gd name="T19" fmla="*/ 13 h 23"/>
                  <a:gd name="T20" fmla="*/ 12 w 30"/>
                  <a:gd name="T21" fmla="*/ 13 h 23"/>
                  <a:gd name="T22" fmla="*/ 9 w 30"/>
                  <a:gd name="T23" fmla="*/ 12 h 23"/>
                  <a:gd name="T24" fmla="*/ 10 w 30"/>
                  <a:gd name="T25" fmla="*/ 12 h 23"/>
                  <a:gd name="T26" fmla="*/ 10 w 30"/>
                  <a:gd name="T27" fmla="*/ 9 h 23"/>
                  <a:gd name="T28" fmla="*/ 8 w 30"/>
                  <a:gd name="T29" fmla="*/ 11 h 23"/>
                  <a:gd name="T30" fmla="*/ 5 w 30"/>
                  <a:gd name="T31" fmla="*/ 11 h 23"/>
                  <a:gd name="T32" fmla="*/ 0 w 30"/>
                  <a:gd name="T33" fmla="*/ 12 h 23"/>
                  <a:gd name="T34" fmla="*/ 2 w 30"/>
                  <a:gd name="T35" fmla="*/ 12 h 23"/>
                  <a:gd name="T36" fmla="*/ 3 w 30"/>
                  <a:gd name="T37" fmla="*/ 12 h 23"/>
                  <a:gd name="T38" fmla="*/ 5 w 30"/>
                  <a:gd name="T39" fmla="*/ 12 h 23"/>
                  <a:gd name="T40" fmla="*/ 6 w 30"/>
                  <a:gd name="T41" fmla="*/ 13 h 23"/>
                  <a:gd name="T42" fmla="*/ 4 w 30"/>
                  <a:gd name="T43" fmla="*/ 15 h 23"/>
                  <a:gd name="T44" fmla="*/ 6 w 30"/>
                  <a:gd name="T45" fmla="*/ 15 h 23"/>
                  <a:gd name="T46" fmla="*/ 8 w 30"/>
                  <a:gd name="T47" fmla="*/ 16 h 23"/>
                  <a:gd name="T48" fmla="*/ 7 w 30"/>
                  <a:gd name="T49" fmla="*/ 16 h 23"/>
                  <a:gd name="T50" fmla="*/ 10 w 30"/>
                  <a:gd name="T51" fmla="*/ 17 h 23"/>
                  <a:gd name="T52" fmla="*/ 12 w 30"/>
                  <a:gd name="T53" fmla="*/ 17 h 23"/>
                  <a:gd name="T54" fmla="*/ 17 w 30"/>
                  <a:gd name="T55" fmla="*/ 21 h 23"/>
                  <a:gd name="T56" fmla="*/ 16 w 30"/>
                  <a:gd name="T57" fmla="*/ 20 h 23"/>
                  <a:gd name="T58" fmla="*/ 23 w 30"/>
                  <a:gd name="T59" fmla="*/ 23 h 23"/>
                  <a:gd name="T60" fmla="*/ 19 w 30"/>
                  <a:gd name="T61" fmla="*/ 18 h 23"/>
                  <a:gd name="T62" fmla="*/ 24 w 30"/>
                  <a:gd name="T63" fmla="*/ 19 h 23"/>
                  <a:gd name="T64" fmla="*/ 30 w 30"/>
                  <a:gd name="T65" fmla="*/ 18 h 23"/>
                  <a:gd name="T66" fmla="*/ 19 w 30"/>
                  <a:gd name="T67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" h="23">
                    <a:moveTo>
                      <a:pt x="19" y="17"/>
                    </a:moveTo>
                    <a:cubicBezTo>
                      <a:pt x="19" y="13"/>
                      <a:pt x="19" y="10"/>
                      <a:pt x="19" y="7"/>
                    </a:cubicBezTo>
                    <a:cubicBezTo>
                      <a:pt x="19" y="6"/>
                      <a:pt x="19" y="4"/>
                      <a:pt x="19" y="3"/>
                    </a:cubicBezTo>
                    <a:cubicBezTo>
                      <a:pt x="19" y="2"/>
                      <a:pt x="16" y="0"/>
                      <a:pt x="15" y="1"/>
                    </a:cubicBezTo>
                    <a:cubicBezTo>
                      <a:pt x="14" y="2"/>
                      <a:pt x="12" y="1"/>
                      <a:pt x="12" y="3"/>
                    </a:cubicBezTo>
                    <a:cubicBezTo>
                      <a:pt x="11" y="5"/>
                      <a:pt x="9" y="7"/>
                      <a:pt x="13" y="6"/>
                    </a:cubicBezTo>
                    <a:cubicBezTo>
                      <a:pt x="13" y="6"/>
                      <a:pt x="15" y="6"/>
                      <a:pt x="15" y="6"/>
                    </a:cubicBezTo>
                    <a:cubicBezTo>
                      <a:pt x="16" y="6"/>
                      <a:pt x="14" y="8"/>
                      <a:pt x="14" y="8"/>
                    </a:cubicBezTo>
                    <a:cubicBezTo>
                      <a:pt x="13" y="8"/>
                      <a:pt x="11" y="10"/>
                      <a:pt x="13" y="11"/>
                    </a:cubicBezTo>
                    <a:cubicBezTo>
                      <a:pt x="13" y="12"/>
                      <a:pt x="16" y="12"/>
                      <a:pt x="16" y="13"/>
                    </a:cubicBezTo>
                    <a:cubicBezTo>
                      <a:pt x="16" y="13"/>
                      <a:pt x="12" y="13"/>
                      <a:pt x="12" y="13"/>
                    </a:cubicBezTo>
                    <a:cubicBezTo>
                      <a:pt x="11" y="13"/>
                      <a:pt x="9" y="12"/>
                      <a:pt x="9" y="12"/>
                    </a:cubicBezTo>
                    <a:cubicBezTo>
                      <a:pt x="9" y="12"/>
                      <a:pt x="10" y="13"/>
                      <a:pt x="10" y="12"/>
                    </a:cubicBezTo>
                    <a:cubicBezTo>
                      <a:pt x="10" y="11"/>
                      <a:pt x="11" y="10"/>
                      <a:pt x="10" y="9"/>
                    </a:cubicBezTo>
                    <a:cubicBezTo>
                      <a:pt x="10" y="9"/>
                      <a:pt x="8" y="11"/>
                      <a:pt x="8" y="11"/>
                    </a:cubicBezTo>
                    <a:cubicBezTo>
                      <a:pt x="7" y="12"/>
                      <a:pt x="6" y="11"/>
                      <a:pt x="5" y="11"/>
                    </a:cubicBezTo>
                    <a:cubicBezTo>
                      <a:pt x="4" y="11"/>
                      <a:pt x="0" y="10"/>
                      <a:pt x="0" y="12"/>
                    </a:cubicBezTo>
                    <a:cubicBezTo>
                      <a:pt x="0" y="13"/>
                      <a:pt x="2" y="12"/>
                      <a:pt x="2" y="12"/>
                    </a:cubicBezTo>
                    <a:cubicBezTo>
                      <a:pt x="3" y="11"/>
                      <a:pt x="2" y="12"/>
                      <a:pt x="3" y="12"/>
                    </a:cubicBezTo>
                    <a:cubicBezTo>
                      <a:pt x="4" y="13"/>
                      <a:pt x="4" y="11"/>
                      <a:pt x="5" y="12"/>
                    </a:cubicBezTo>
                    <a:cubicBezTo>
                      <a:pt x="5" y="12"/>
                      <a:pt x="6" y="13"/>
                      <a:pt x="6" y="13"/>
                    </a:cubicBezTo>
                    <a:cubicBezTo>
                      <a:pt x="6" y="13"/>
                      <a:pt x="2" y="14"/>
                      <a:pt x="4" y="15"/>
                    </a:cubicBezTo>
                    <a:cubicBezTo>
                      <a:pt x="5" y="16"/>
                      <a:pt x="6" y="14"/>
                      <a:pt x="6" y="15"/>
                    </a:cubicBezTo>
                    <a:cubicBezTo>
                      <a:pt x="7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7" y="16"/>
                    </a:cubicBezTo>
                    <a:cubicBezTo>
                      <a:pt x="7" y="17"/>
                      <a:pt x="9" y="17"/>
                      <a:pt x="10" y="17"/>
                    </a:cubicBezTo>
                    <a:cubicBezTo>
                      <a:pt x="11" y="17"/>
                      <a:pt x="11" y="15"/>
                      <a:pt x="12" y="17"/>
                    </a:cubicBezTo>
                    <a:cubicBezTo>
                      <a:pt x="12" y="17"/>
                      <a:pt x="16" y="22"/>
                      <a:pt x="17" y="21"/>
                    </a:cubicBezTo>
                    <a:cubicBezTo>
                      <a:pt x="17" y="21"/>
                      <a:pt x="16" y="20"/>
                      <a:pt x="16" y="20"/>
                    </a:cubicBezTo>
                    <a:cubicBezTo>
                      <a:pt x="16" y="19"/>
                      <a:pt x="22" y="23"/>
                      <a:pt x="23" y="23"/>
                    </a:cubicBezTo>
                    <a:cubicBezTo>
                      <a:pt x="23" y="22"/>
                      <a:pt x="19" y="19"/>
                      <a:pt x="19" y="18"/>
                    </a:cubicBezTo>
                    <a:cubicBezTo>
                      <a:pt x="20" y="18"/>
                      <a:pt x="24" y="19"/>
                      <a:pt x="24" y="19"/>
                    </a:cubicBezTo>
                    <a:cubicBezTo>
                      <a:pt x="26" y="19"/>
                      <a:pt x="28" y="19"/>
                      <a:pt x="30" y="18"/>
                    </a:cubicBezTo>
                    <a:cubicBezTo>
                      <a:pt x="27" y="16"/>
                      <a:pt x="23" y="17"/>
                      <a:pt x="19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1" name="Freeform 618">
                <a:extLst>
                  <a:ext uri="{FF2B5EF4-FFF2-40B4-BE49-F238E27FC236}">
                    <a16:creationId xmlns:a16="http://schemas.microsoft.com/office/drawing/2014/main" id="{80BA3B01-CD2D-0248-AF71-3E4273A4F3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0691" y="8501084"/>
                <a:ext cx="710194" cy="516057"/>
              </a:xfrm>
              <a:custGeom>
                <a:avLst/>
                <a:gdLst>
                  <a:gd name="T0" fmla="*/ 63 w 76"/>
                  <a:gd name="T1" fmla="*/ 28 h 55"/>
                  <a:gd name="T2" fmla="*/ 66 w 76"/>
                  <a:gd name="T3" fmla="*/ 24 h 55"/>
                  <a:gd name="T4" fmla="*/ 67 w 76"/>
                  <a:gd name="T5" fmla="*/ 22 h 55"/>
                  <a:gd name="T6" fmla="*/ 67 w 76"/>
                  <a:gd name="T7" fmla="*/ 18 h 55"/>
                  <a:gd name="T8" fmla="*/ 61 w 76"/>
                  <a:gd name="T9" fmla="*/ 15 h 55"/>
                  <a:gd name="T10" fmla="*/ 63 w 76"/>
                  <a:gd name="T11" fmla="*/ 14 h 55"/>
                  <a:gd name="T12" fmla="*/ 64 w 76"/>
                  <a:gd name="T13" fmla="*/ 11 h 55"/>
                  <a:gd name="T14" fmla="*/ 60 w 76"/>
                  <a:gd name="T15" fmla="*/ 9 h 55"/>
                  <a:gd name="T16" fmla="*/ 59 w 76"/>
                  <a:gd name="T17" fmla="*/ 8 h 55"/>
                  <a:gd name="T18" fmla="*/ 57 w 76"/>
                  <a:gd name="T19" fmla="*/ 9 h 55"/>
                  <a:gd name="T20" fmla="*/ 57 w 76"/>
                  <a:gd name="T21" fmla="*/ 7 h 55"/>
                  <a:gd name="T22" fmla="*/ 54 w 76"/>
                  <a:gd name="T23" fmla="*/ 8 h 55"/>
                  <a:gd name="T24" fmla="*/ 54 w 76"/>
                  <a:gd name="T25" fmla="*/ 6 h 55"/>
                  <a:gd name="T26" fmla="*/ 58 w 76"/>
                  <a:gd name="T27" fmla="*/ 5 h 55"/>
                  <a:gd name="T28" fmla="*/ 55 w 76"/>
                  <a:gd name="T29" fmla="*/ 4 h 55"/>
                  <a:gd name="T30" fmla="*/ 49 w 76"/>
                  <a:gd name="T31" fmla="*/ 4 h 55"/>
                  <a:gd name="T32" fmla="*/ 44 w 76"/>
                  <a:gd name="T33" fmla="*/ 7 h 55"/>
                  <a:gd name="T34" fmla="*/ 38 w 76"/>
                  <a:gd name="T35" fmla="*/ 5 h 55"/>
                  <a:gd name="T36" fmla="*/ 29 w 76"/>
                  <a:gd name="T37" fmla="*/ 5 h 55"/>
                  <a:gd name="T38" fmla="*/ 26 w 76"/>
                  <a:gd name="T39" fmla="*/ 2 h 55"/>
                  <a:gd name="T40" fmla="*/ 20 w 76"/>
                  <a:gd name="T41" fmla="*/ 0 h 55"/>
                  <a:gd name="T42" fmla="*/ 11 w 76"/>
                  <a:gd name="T43" fmla="*/ 4 h 55"/>
                  <a:gd name="T44" fmla="*/ 13 w 76"/>
                  <a:gd name="T45" fmla="*/ 12 h 55"/>
                  <a:gd name="T46" fmla="*/ 8 w 76"/>
                  <a:gd name="T47" fmla="*/ 8 h 55"/>
                  <a:gd name="T48" fmla="*/ 10 w 76"/>
                  <a:gd name="T49" fmla="*/ 5 h 55"/>
                  <a:gd name="T50" fmla="*/ 8 w 76"/>
                  <a:gd name="T51" fmla="*/ 1 h 55"/>
                  <a:gd name="T52" fmla="*/ 4 w 76"/>
                  <a:gd name="T53" fmla="*/ 7 h 55"/>
                  <a:gd name="T54" fmla="*/ 3 w 76"/>
                  <a:gd name="T55" fmla="*/ 12 h 55"/>
                  <a:gd name="T56" fmla="*/ 5 w 76"/>
                  <a:gd name="T57" fmla="*/ 13 h 55"/>
                  <a:gd name="T58" fmla="*/ 7 w 76"/>
                  <a:gd name="T59" fmla="*/ 16 h 55"/>
                  <a:gd name="T60" fmla="*/ 10 w 76"/>
                  <a:gd name="T61" fmla="*/ 23 h 55"/>
                  <a:gd name="T62" fmla="*/ 13 w 76"/>
                  <a:gd name="T63" fmla="*/ 23 h 55"/>
                  <a:gd name="T64" fmla="*/ 15 w 76"/>
                  <a:gd name="T65" fmla="*/ 22 h 55"/>
                  <a:gd name="T66" fmla="*/ 21 w 76"/>
                  <a:gd name="T67" fmla="*/ 27 h 55"/>
                  <a:gd name="T68" fmla="*/ 23 w 76"/>
                  <a:gd name="T69" fmla="*/ 27 h 55"/>
                  <a:gd name="T70" fmla="*/ 26 w 76"/>
                  <a:gd name="T71" fmla="*/ 27 h 55"/>
                  <a:gd name="T72" fmla="*/ 31 w 76"/>
                  <a:gd name="T73" fmla="*/ 29 h 55"/>
                  <a:gd name="T74" fmla="*/ 31 w 76"/>
                  <a:gd name="T75" fmla="*/ 38 h 55"/>
                  <a:gd name="T76" fmla="*/ 32 w 76"/>
                  <a:gd name="T77" fmla="*/ 41 h 55"/>
                  <a:gd name="T78" fmla="*/ 30 w 76"/>
                  <a:gd name="T79" fmla="*/ 44 h 55"/>
                  <a:gd name="T80" fmla="*/ 40 w 76"/>
                  <a:gd name="T81" fmla="*/ 53 h 55"/>
                  <a:gd name="T82" fmla="*/ 42 w 76"/>
                  <a:gd name="T83" fmla="*/ 54 h 55"/>
                  <a:gd name="T84" fmla="*/ 45 w 76"/>
                  <a:gd name="T85" fmla="*/ 52 h 55"/>
                  <a:gd name="T86" fmla="*/ 51 w 76"/>
                  <a:gd name="T87" fmla="*/ 47 h 55"/>
                  <a:gd name="T88" fmla="*/ 49 w 76"/>
                  <a:gd name="T89" fmla="*/ 44 h 55"/>
                  <a:gd name="T90" fmla="*/ 48 w 76"/>
                  <a:gd name="T91" fmla="*/ 41 h 55"/>
                  <a:gd name="T92" fmla="*/ 45 w 76"/>
                  <a:gd name="T93" fmla="*/ 38 h 55"/>
                  <a:gd name="T94" fmla="*/ 52 w 76"/>
                  <a:gd name="T95" fmla="*/ 38 h 55"/>
                  <a:gd name="T96" fmla="*/ 54 w 76"/>
                  <a:gd name="T97" fmla="*/ 40 h 55"/>
                  <a:gd name="T98" fmla="*/ 56 w 76"/>
                  <a:gd name="T99" fmla="*/ 38 h 55"/>
                  <a:gd name="T100" fmla="*/ 62 w 76"/>
                  <a:gd name="T101" fmla="*/ 36 h 55"/>
                  <a:gd name="T102" fmla="*/ 67 w 76"/>
                  <a:gd name="T103" fmla="*/ 33 h 55"/>
                  <a:gd name="T104" fmla="*/ 63 w 76"/>
                  <a:gd name="T105" fmla="*/ 2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6" h="55">
                    <a:moveTo>
                      <a:pt x="63" y="28"/>
                    </a:moveTo>
                    <a:cubicBezTo>
                      <a:pt x="63" y="26"/>
                      <a:pt x="63" y="25"/>
                      <a:pt x="66" y="24"/>
                    </a:cubicBezTo>
                    <a:cubicBezTo>
                      <a:pt x="66" y="23"/>
                      <a:pt x="68" y="23"/>
                      <a:pt x="67" y="22"/>
                    </a:cubicBezTo>
                    <a:cubicBezTo>
                      <a:pt x="66" y="21"/>
                      <a:pt x="65" y="19"/>
                      <a:pt x="67" y="18"/>
                    </a:cubicBezTo>
                    <a:cubicBezTo>
                      <a:pt x="76" y="14"/>
                      <a:pt x="61" y="15"/>
                      <a:pt x="61" y="15"/>
                    </a:cubicBezTo>
                    <a:cubicBezTo>
                      <a:pt x="61" y="14"/>
                      <a:pt x="62" y="14"/>
                      <a:pt x="63" y="14"/>
                    </a:cubicBezTo>
                    <a:cubicBezTo>
                      <a:pt x="64" y="14"/>
                      <a:pt x="64" y="12"/>
                      <a:pt x="64" y="11"/>
                    </a:cubicBezTo>
                    <a:cubicBezTo>
                      <a:pt x="64" y="10"/>
                      <a:pt x="60" y="8"/>
                      <a:pt x="60" y="9"/>
                    </a:cubicBezTo>
                    <a:cubicBezTo>
                      <a:pt x="60" y="10"/>
                      <a:pt x="59" y="8"/>
                      <a:pt x="59" y="8"/>
                    </a:cubicBezTo>
                    <a:cubicBezTo>
                      <a:pt x="58" y="8"/>
                      <a:pt x="58" y="10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6" y="6"/>
                      <a:pt x="55" y="8"/>
                      <a:pt x="54" y="8"/>
                    </a:cubicBezTo>
                    <a:cubicBezTo>
                      <a:pt x="54" y="8"/>
                      <a:pt x="54" y="6"/>
                      <a:pt x="54" y="6"/>
                    </a:cubicBezTo>
                    <a:cubicBezTo>
                      <a:pt x="54" y="4"/>
                      <a:pt x="57" y="5"/>
                      <a:pt x="58" y="5"/>
                    </a:cubicBezTo>
                    <a:cubicBezTo>
                      <a:pt x="59" y="4"/>
                      <a:pt x="55" y="4"/>
                      <a:pt x="55" y="4"/>
                    </a:cubicBezTo>
                    <a:cubicBezTo>
                      <a:pt x="53" y="4"/>
                      <a:pt x="51" y="3"/>
                      <a:pt x="49" y="4"/>
                    </a:cubicBezTo>
                    <a:cubicBezTo>
                      <a:pt x="47" y="5"/>
                      <a:pt x="46" y="8"/>
                      <a:pt x="44" y="7"/>
                    </a:cubicBezTo>
                    <a:cubicBezTo>
                      <a:pt x="41" y="7"/>
                      <a:pt x="40" y="7"/>
                      <a:pt x="38" y="5"/>
                    </a:cubicBezTo>
                    <a:cubicBezTo>
                      <a:pt x="36" y="3"/>
                      <a:pt x="32" y="5"/>
                      <a:pt x="29" y="5"/>
                    </a:cubicBezTo>
                    <a:cubicBezTo>
                      <a:pt x="27" y="5"/>
                      <a:pt x="27" y="4"/>
                      <a:pt x="26" y="2"/>
                    </a:cubicBezTo>
                    <a:cubicBezTo>
                      <a:pt x="25" y="0"/>
                      <a:pt x="23" y="0"/>
                      <a:pt x="20" y="0"/>
                    </a:cubicBezTo>
                    <a:cubicBezTo>
                      <a:pt x="19" y="0"/>
                      <a:pt x="11" y="1"/>
                      <a:pt x="11" y="4"/>
                    </a:cubicBezTo>
                    <a:cubicBezTo>
                      <a:pt x="11" y="7"/>
                      <a:pt x="15" y="8"/>
                      <a:pt x="13" y="12"/>
                    </a:cubicBezTo>
                    <a:cubicBezTo>
                      <a:pt x="11" y="14"/>
                      <a:pt x="7" y="10"/>
                      <a:pt x="8" y="8"/>
                    </a:cubicBezTo>
                    <a:cubicBezTo>
                      <a:pt x="8" y="7"/>
                      <a:pt x="10" y="6"/>
                      <a:pt x="10" y="5"/>
                    </a:cubicBezTo>
                    <a:cubicBezTo>
                      <a:pt x="11" y="3"/>
                      <a:pt x="8" y="2"/>
                      <a:pt x="8" y="1"/>
                    </a:cubicBezTo>
                    <a:cubicBezTo>
                      <a:pt x="5" y="3"/>
                      <a:pt x="4" y="4"/>
                      <a:pt x="4" y="7"/>
                    </a:cubicBezTo>
                    <a:cubicBezTo>
                      <a:pt x="3" y="8"/>
                      <a:pt x="0" y="12"/>
                      <a:pt x="3" y="12"/>
                    </a:cubicBezTo>
                    <a:cubicBezTo>
                      <a:pt x="3" y="12"/>
                      <a:pt x="4" y="12"/>
                      <a:pt x="5" y="13"/>
                    </a:cubicBezTo>
                    <a:cubicBezTo>
                      <a:pt x="5" y="14"/>
                      <a:pt x="6" y="15"/>
                      <a:pt x="7" y="16"/>
                    </a:cubicBezTo>
                    <a:cubicBezTo>
                      <a:pt x="9" y="18"/>
                      <a:pt x="5" y="22"/>
                      <a:pt x="10" y="23"/>
                    </a:cubicBezTo>
                    <a:cubicBezTo>
                      <a:pt x="10" y="23"/>
                      <a:pt x="12" y="23"/>
                      <a:pt x="13" y="23"/>
                    </a:cubicBezTo>
                    <a:cubicBezTo>
                      <a:pt x="14" y="23"/>
                      <a:pt x="14" y="22"/>
                      <a:pt x="15" y="22"/>
                    </a:cubicBezTo>
                    <a:cubicBezTo>
                      <a:pt x="18" y="22"/>
                      <a:pt x="19" y="25"/>
                      <a:pt x="21" y="27"/>
                    </a:cubicBezTo>
                    <a:cubicBezTo>
                      <a:pt x="21" y="27"/>
                      <a:pt x="22" y="28"/>
                      <a:pt x="23" y="27"/>
                    </a:cubicBezTo>
                    <a:cubicBezTo>
                      <a:pt x="23" y="26"/>
                      <a:pt x="24" y="27"/>
                      <a:pt x="26" y="27"/>
                    </a:cubicBezTo>
                    <a:cubicBezTo>
                      <a:pt x="28" y="28"/>
                      <a:pt x="33" y="25"/>
                      <a:pt x="31" y="29"/>
                    </a:cubicBezTo>
                    <a:cubicBezTo>
                      <a:pt x="29" y="32"/>
                      <a:pt x="29" y="35"/>
                      <a:pt x="31" y="38"/>
                    </a:cubicBezTo>
                    <a:cubicBezTo>
                      <a:pt x="31" y="39"/>
                      <a:pt x="32" y="40"/>
                      <a:pt x="32" y="41"/>
                    </a:cubicBezTo>
                    <a:cubicBezTo>
                      <a:pt x="32" y="42"/>
                      <a:pt x="29" y="43"/>
                      <a:pt x="30" y="44"/>
                    </a:cubicBezTo>
                    <a:cubicBezTo>
                      <a:pt x="33" y="47"/>
                      <a:pt x="34" y="55"/>
                      <a:pt x="40" y="53"/>
                    </a:cubicBezTo>
                    <a:cubicBezTo>
                      <a:pt x="41" y="53"/>
                      <a:pt x="41" y="54"/>
                      <a:pt x="42" y="54"/>
                    </a:cubicBezTo>
                    <a:cubicBezTo>
                      <a:pt x="43" y="54"/>
                      <a:pt x="44" y="53"/>
                      <a:pt x="45" y="52"/>
                    </a:cubicBezTo>
                    <a:cubicBezTo>
                      <a:pt x="47" y="51"/>
                      <a:pt x="48" y="49"/>
                      <a:pt x="51" y="47"/>
                    </a:cubicBezTo>
                    <a:cubicBezTo>
                      <a:pt x="53" y="46"/>
                      <a:pt x="49" y="46"/>
                      <a:pt x="49" y="44"/>
                    </a:cubicBezTo>
                    <a:cubicBezTo>
                      <a:pt x="49" y="43"/>
                      <a:pt x="48" y="42"/>
                      <a:pt x="48" y="41"/>
                    </a:cubicBezTo>
                    <a:cubicBezTo>
                      <a:pt x="48" y="40"/>
                      <a:pt x="45" y="39"/>
                      <a:pt x="45" y="38"/>
                    </a:cubicBezTo>
                    <a:cubicBezTo>
                      <a:pt x="45" y="37"/>
                      <a:pt x="51" y="38"/>
                      <a:pt x="52" y="38"/>
                    </a:cubicBezTo>
                    <a:cubicBezTo>
                      <a:pt x="54" y="38"/>
                      <a:pt x="53" y="39"/>
                      <a:pt x="54" y="40"/>
                    </a:cubicBezTo>
                    <a:cubicBezTo>
                      <a:pt x="55" y="40"/>
                      <a:pt x="55" y="38"/>
                      <a:pt x="56" y="38"/>
                    </a:cubicBezTo>
                    <a:cubicBezTo>
                      <a:pt x="57" y="37"/>
                      <a:pt x="60" y="37"/>
                      <a:pt x="62" y="36"/>
                    </a:cubicBezTo>
                    <a:cubicBezTo>
                      <a:pt x="63" y="35"/>
                      <a:pt x="65" y="34"/>
                      <a:pt x="67" y="33"/>
                    </a:cubicBezTo>
                    <a:cubicBezTo>
                      <a:pt x="66" y="31"/>
                      <a:pt x="63" y="30"/>
                      <a:pt x="63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2" name="Freeform 619">
                <a:extLst>
                  <a:ext uri="{FF2B5EF4-FFF2-40B4-BE49-F238E27FC236}">
                    <a16:creationId xmlns:a16="http://schemas.microsoft.com/office/drawing/2014/main" id="{CD42495D-3574-8F48-9142-EBDB9F7F94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0755" y="8641249"/>
                <a:ext cx="242036" cy="356781"/>
              </a:xfrm>
              <a:custGeom>
                <a:avLst/>
                <a:gdLst>
                  <a:gd name="T0" fmla="*/ 22 w 26"/>
                  <a:gd name="T1" fmla="*/ 29 h 38"/>
                  <a:gd name="T2" fmla="*/ 18 w 26"/>
                  <a:gd name="T3" fmla="*/ 21 h 38"/>
                  <a:gd name="T4" fmla="*/ 20 w 26"/>
                  <a:gd name="T5" fmla="*/ 18 h 38"/>
                  <a:gd name="T6" fmla="*/ 22 w 26"/>
                  <a:gd name="T7" fmla="*/ 15 h 38"/>
                  <a:gd name="T8" fmla="*/ 22 w 26"/>
                  <a:gd name="T9" fmla="*/ 13 h 38"/>
                  <a:gd name="T10" fmla="*/ 20 w 26"/>
                  <a:gd name="T11" fmla="*/ 11 h 38"/>
                  <a:gd name="T12" fmla="*/ 16 w 26"/>
                  <a:gd name="T13" fmla="*/ 7 h 38"/>
                  <a:gd name="T14" fmla="*/ 9 w 26"/>
                  <a:gd name="T15" fmla="*/ 0 h 38"/>
                  <a:gd name="T16" fmla="*/ 5 w 26"/>
                  <a:gd name="T17" fmla="*/ 5 h 38"/>
                  <a:gd name="T18" fmla="*/ 6 w 26"/>
                  <a:gd name="T19" fmla="*/ 8 h 38"/>
                  <a:gd name="T20" fmla="*/ 3 w 26"/>
                  <a:gd name="T21" fmla="*/ 10 h 38"/>
                  <a:gd name="T22" fmla="*/ 4 w 26"/>
                  <a:gd name="T23" fmla="*/ 16 h 38"/>
                  <a:gd name="T24" fmla="*/ 7 w 26"/>
                  <a:gd name="T25" fmla="*/ 18 h 38"/>
                  <a:gd name="T26" fmla="*/ 8 w 26"/>
                  <a:gd name="T27" fmla="*/ 20 h 38"/>
                  <a:gd name="T28" fmla="*/ 8 w 26"/>
                  <a:gd name="T29" fmla="*/ 27 h 38"/>
                  <a:gd name="T30" fmla="*/ 11 w 26"/>
                  <a:gd name="T31" fmla="*/ 35 h 38"/>
                  <a:gd name="T32" fmla="*/ 17 w 26"/>
                  <a:gd name="T33" fmla="*/ 35 h 38"/>
                  <a:gd name="T34" fmla="*/ 21 w 26"/>
                  <a:gd name="T35" fmla="*/ 34 h 38"/>
                  <a:gd name="T36" fmla="*/ 26 w 26"/>
                  <a:gd name="T37" fmla="*/ 34 h 38"/>
                  <a:gd name="T38" fmla="*/ 22 w 26"/>
                  <a:gd name="T39" fmla="*/ 29 h 38"/>
                  <a:gd name="T40" fmla="*/ 22 w 26"/>
                  <a:gd name="T41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" h="38">
                    <a:moveTo>
                      <a:pt x="22" y="29"/>
                    </a:moveTo>
                    <a:cubicBezTo>
                      <a:pt x="22" y="28"/>
                      <a:pt x="17" y="22"/>
                      <a:pt x="18" y="21"/>
                    </a:cubicBezTo>
                    <a:cubicBezTo>
                      <a:pt x="19" y="20"/>
                      <a:pt x="18" y="19"/>
                      <a:pt x="20" y="18"/>
                    </a:cubicBezTo>
                    <a:cubicBezTo>
                      <a:pt x="23" y="18"/>
                      <a:pt x="22" y="16"/>
                      <a:pt x="22" y="15"/>
                    </a:cubicBezTo>
                    <a:cubicBezTo>
                      <a:pt x="22" y="14"/>
                      <a:pt x="22" y="13"/>
                      <a:pt x="22" y="13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9" y="9"/>
                      <a:pt x="16" y="9"/>
                      <a:pt x="16" y="7"/>
                    </a:cubicBezTo>
                    <a:cubicBezTo>
                      <a:pt x="15" y="4"/>
                      <a:pt x="11" y="1"/>
                      <a:pt x="9" y="0"/>
                    </a:cubicBezTo>
                    <a:cubicBezTo>
                      <a:pt x="9" y="3"/>
                      <a:pt x="4" y="3"/>
                      <a:pt x="5" y="5"/>
                    </a:cubicBezTo>
                    <a:cubicBezTo>
                      <a:pt x="5" y="6"/>
                      <a:pt x="7" y="7"/>
                      <a:pt x="6" y="8"/>
                    </a:cubicBezTo>
                    <a:cubicBezTo>
                      <a:pt x="5" y="8"/>
                      <a:pt x="3" y="9"/>
                      <a:pt x="3" y="10"/>
                    </a:cubicBezTo>
                    <a:cubicBezTo>
                      <a:pt x="0" y="11"/>
                      <a:pt x="2" y="14"/>
                      <a:pt x="4" y="16"/>
                    </a:cubicBezTo>
                    <a:cubicBezTo>
                      <a:pt x="5" y="17"/>
                      <a:pt x="5" y="18"/>
                      <a:pt x="7" y="18"/>
                    </a:cubicBezTo>
                    <a:cubicBezTo>
                      <a:pt x="8" y="18"/>
                      <a:pt x="7" y="19"/>
                      <a:pt x="8" y="20"/>
                    </a:cubicBezTo>
                    <a:cubicBezTo>
                      <a:pt x="10" y="23"/>
                      <a:pt x="9" y="24"/>
                      <a:pt x="8" y="27"/>
                    </a:cubicBezTo>
                    <a:cubicBezTo>
                      <a:pt x="8" y="30"/>
                      <a:pt x="10" y="33"/>
                      <a:pt x="11" y="35"/>
                    </a:cubicBezTo>
                    <a:cubicBezTo>
                      <a:pt x="14" y="38"/>
                      <a:pt x="15" y="35"/>
                      <a:pt x="17" y="35"/>
                    </a:cubicBezTo>
                    <a:cubicBezTo>
                      <a:pt x="19" y="35"/>
                      <a:pt x="20" y="34"/>
                      <a:pt x="21" y="34"/>
                    </a:cubicBezTo>
                    <a:cubicBezTo>
                      <a:pt x="23" y="33"/>
                      <a:pt x="24" y="33"/>
                      <a:pt x="26" y="34"/>
                    </a:cubicBezTo>
                    <a:cubicBezTo>
                      <a:pt x="25" y="32"/>
                      <a:pt x="24" y="30"/>
                      <a:pt x="22" y="29"/>
                    </a:cubicBezTo>
                    <a:cubicBezTo>
                      <a:pt x="21" y="27"/>
                      <a:pt x="23" y="29"/>
                      <a:pt x="22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3" name="Freeform 620">
                <a:extLst>
                  <a:ext uri="{FF2B5EF4-FFF2-40B4-BE49-F238E27FC236}">
                    <a16:creationId xmlns:a16="http://schemas.microsoft.com/office/drawing/2014/main" id="{45617D90-7B0B-8143-9B5B-576C34F8FC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86806" y="8752743"/>
                <a:ext cx="207005" cy="216615"/>
              </a:xfrm>
              <a:custGeom>
                <a:avLst/>
                <a:gdLst>
                  <a:gd name="T0" fmla="*/ 19 w 22"/>
                  <a:gd name="T1" fmla="*/ 7 h 23"/>
                  <a:gd name="T2" fmla="*/ 22 w 22"/>
                  <a:gd name="T3" fmla="*/ 2 h 23"/>
                  <a:gd name="T4" fmla="*/ 12 w 22"/>
                  <a:gd name="T5" fmla="*/ 2 h 23"/>
                  <a:gd name="T6" fmla="*/ 9 w 22"/>
                  <a:gd name="T7" fmla="*/ 0 h 23"/>
                  <a:gd name="T8" fmla="*/ 5 w 22"/>
                  <a:gd name="T9" fmla="*/ 1 h 23"/>
                  <a:gd name="T10" fmla="*/ 4 w 22"/>
                  <a:gd name="T11" fmla="*/ 6 h 23"/>
                  <a:gd name="T12" fmla="*/ 1 w 22"/>
                  <a:gd name="T13" fmla="*/ 10 h 23"/>
                  <a:gd name="T14" fmla="*/ 4 w 22"/>
                  <a:gd name="T15" fmla="*/ 15 h 23"/>
                  <a:gd name="T16" fmla="*/ 9 w 22"/>
                  <a:gd name="T17" fmla="*/ 22 h 23"/>
                  <a:gd name="T18" fmla="*/ 12 w 22"/>
                  <a:gd name="T19" fmla="*/ 19 h 23"/>
                  <a:gd name="T20" fmla="*/ 16 w 22"/>
                  <a:gd name="T21" fmla="*/ 18 h 23"/>
                  <a:gd name="T22" fmla="*/ 19 w 22"/>
                  <a:gd name="T23" fmla="*/ 19 h 23"/>
                  <a:gd name="T24" fmla="*/ 20 w 22"/>
                  <a:gd name="T25" fmla="*/ 14 h 23"/>
                  <a:gd name="T26" fmla="*/ 19 w 22"/>
                  <a:gd name="T27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3">
                    <a:moveTo>
                      <a:pt x="19" y="7"/>
                    </a:moveTo>
                    <a:cubicBezTo>
                      <a:pt x="19" y="5"/>
                      <a:pt x="21" y="3"/>
                      <a:pt x="22" y="2"/>
                    </a:cubicBezTo>
                    <a:cubicBezTo>
                      <a:pt x="19" y="1"/>
                      <a:pt x="14" y="0"/>
                      <a:pt x="12" y="2"/>
                    </a:cubicBezTo>
                    <a:cubicBezTo>
                      <a:pt x="10" y="3"/>
                      <a:pt x="9" y="1"/>
                      <a:pt x="9" y="0"/>
                    </a:cubicBezTo>
                    <a:cubicBezTo>
                      <a:pt x="8" y="0"/>
                      <a:pt x="7" y="2"/>
                      <a:pt x="5" y="1"/>
                    </a:cubicBezTo>
                    <a:cubicBezTo>
                      <a:pt x="5" y="2"/>
                      <a:pt x="7" y="6"/>
                      <a:pt x="4" y="6"/>
                    </a:cubicBezTo>
                    <a:cubicBezTo>
                      <a:pt x="2" y="7"/>
                      <a:pt x="0" y="8"/>
                      <a:pt x="1" y="10"/>
                    </a:cubicBezTo>
                    <a:cubicBezTo>
                      <a:pt x="2" y="12"/>
                      <a:pt x="3" y="13"/>
                      <a:pt x="4" y="15"/>
                    </a:cubicBezTo>
                    <a:cubicBezTo>
                      <a:pt x="5" y="17"/>
                      <a:pt x="7" y="19"/>
                      <a:pt x="9" y="22"/>
                    </a:cubicBezTo>
                    <a:cubicBezTo>
                      <a:pt x="12" y="23"/>
                      <a:pt x="10" y="19"/>
                      <a:pt x="12" y="19"/>
                    </a:cubicBezTo>
                    <a:cubicBezTo>
                      <a:pt x="14" y="19"/>
                      <a:pt x="15" y="19"/>
                      <a:pt x="16" y="18"/>
                    </a:cubicBezTo>
                    <a:cubicBezTo>
                      <a:pt x="17" y="18"/>
                      <a:pt x="17" y="20"/>
                      <a:pt x="19" y="19"/>
                    </a:cubicBezTo>
                    <a:cubicBezTo>
                      <a:pt x="20" y="17"/>
                      <a:pt x="21" y="16"/>
                      <a:pt x="20" y="14"/>
                    </a:cubicBezTo>
                    <a:cubicBezTo>
                      <a:pt x="20" y="12"/>
                      <a:pt x="19" y="9"/>
                      <a:pt x="19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4" name="Freeform 621">
                <a:extLst>
                  <a:ext uri="{FF2B5EF4-FFF2-40B4-BE49-F238E27FC236}">
                    <a16:creationId xmlns:a16="http://schemas.microsoft.com/office/drawing/2014/main" id="{454B56D4-0673-0642-830C-097996166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55597" y="8771859"/>
                <a:ext cx="149682" cy="168837"/>
              </a:xfrm>
              <a:custGeom>
                <a:avLst/>
                <a:gdLst>
                  <a:gd name="T0" fmla="*/ 12 w 16"/>
                  <a:gd name="T1" fmla="*/ 5 h 18"/>
                  <a:gd name="T2" fmla="*/ 5 w 16"/>
                  <a:gd name="T3" fmla="*/ 1 h 18"/>
                  <a:gd name="T4" fmla="*/ 1 w 16"/>
                  <a:gd name="T5" fmla="*/ 6 h 18"/>
                  <a:gd name="T6" fmla="*/ 2 w 16"/>
                  <a:gd name="T7" fmla="*/ 12 h 18"/>
                  <a:gd name="T8" fmla="*/ 0 w 16"/>
                  <a:gd name="T9" fmla="*/ 17 h 18"/>
                  <a:gd name="T10" fmla="*/ 4 w 16"/>
                  <a:gd name="T11" fmla="*/ 17 h 18"/>
                  <a:gd name="T12" fmla="*/ 9 w 16"/>
                  <a:gd name="T13" fmla="*/ 17 h 18"/>
                  <a:gd name="T14" fmla="*/ 16 w 16"/>
                  <a:gd name="T15" fmla="*/ 8 h 18"/>
                  <a:gd name="T16" fmla="*/ 12 w 16"/>
                  <a:gd name="T17" fmla="*/ 5 h 18"/>
                  <a:gd name="T18" fmla="*/ 12 w 16"/>
                  <a:gd name="T19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8">
                    <a:moveTo>
                      <a:pt x="12" y="5"/>
                    </a:move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0" y="4"/>
                      <a:pt x="1" y="6"/>
                    </a:cubicBezTo>
                    <a:cubicBezTo>
                      <a:pt x="1" y="8"/>
                      <a:pt x="2" y="10"/>
                      <a:pt x="2" y="12"/>
                    </a:cubicBezTo>
                    <a:cubicBezTo>
                      <a:pt x="3" y="14"/>
                      <a:pt x="1" y="16"/>
                      <a:pt x="0" y="17"/>
                    </a:cubicBezTo>
                    <a:cubicBezTo>
                      <a:pt x="1" y="18"/>
                      <a:pt x="3" y="17"/>
                      <a:pt x="4" y="17"/>
                    </a:cubicBezTo>
                    <a:cubicBezTo>
                      <a:pt x="6" y="17"/>
                      <a:pt x="7" y="18"/>
                      <a:pt x="9" y="17"/>
                    </a:cubicBezTo>
                    <a:cubicBezTo>
                      <a:pt x="12" y="16"/>
                      <a:pt x="13" y="10"/>
                      <a:pt x="16" y="8"/>
                    </a:cubicBezTo>
                    <a:cubicBezTo>
                      <a:pt x="14" y="7"/>
                      <a:pt x="13" y="6"/>
                      <a:pt x="12" y="5"/>
                    </a:cubicBezTo>
                    <a:cubicBezTo>
                      <a:pt x="10" y="4"/>
                      <a:pt x="13" y="6"/>
                      <a:pt x="12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5" name="Freeform 622">
                <a:extLst>
                  <a:ext uri="{FF2B5EF4-FFF2-40B4-BE49-F238E27FC236}">
                    <a16:creationId xmlns:a16="http://schemas.microsoft.com/office/drawing/2014/main" id="{2EC13461-5C1C-3745-9BE0-CF4433F70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1203" y="8453302"/>
                <a:ext cx="754779" cy="786831"/>
              </a:xfrm>
              <a:custGeom>
                <a:avLst/>
                <a:gdLst>
                  <a:gd name="T0" fmla="*/ 76 w 81"/>
                  <a:gd name="T1" fmla="*/ 39 h 84"/>
                  <a:gd name="T2" fmla="*/ 74 w 81"/>
                  <a:gd name="T3" fmla="*/ 32 h 84"/>
                  <a:gd name="T4" fmla="*/ 69 w 81"/>
                  <a:gd name="T5" fmla="*/ 33 h 84"/>
                  <a:gd name="T6" fmla="*/ 58 w 81"/>
                  <a:gd name="T7" fmla="*/ 28 h 84"/>
                  <a:gd name="T8" fmla="*/ 53 w 81"/>
                  <a:gd name="T9" fmla="*/ 20 h 84"/>
                  <a:gd name="T10" fmla="*/ 50 w 81"/>
                  <a:gd name="T11" fmla="*/ 15 h 84"/>
                  <a:gd name="T12" fmla="*/ 56 w 81"/>
                  <a:gd name="T13" fmla="*/ 5 h 84"/>
                  <a:gd name="T14" fmla="*/ 56 w 81"/>
                  <a:gd name="T15" fmla="*/ 1 h 84"/>
                  <a:gd name="T16" fmla="*/ 44 w 81"/>
                  <a:gd name="T17" fmla="*/ 8 h 84"/>
                  <a:gd name="T18" fmla="*/ 36 w 81"/>
                  <a:gd name="T19" fmla="*/ 16 h 84"/>
                  <a:gd name="T20" fmla="*/ 31 w 81"/>
                  <a:gd name="T21" fmla="*/ 23 h 84"/>
                  <a:gd name="T22" fmla="*/ 25 w 81"/>
                  <a:gd name="T23" fmla="*/ 17 h 84"/>
                  <a:gd name="T24" fmla="*/ 7 w 81"/>
                  <a:gd name="T25" fmla="*/ 18 h 84"/>
                  <a:gd name="T26" fmla="*/ 1 w 81"/>
                  <a:gd name="T27" fmla="*/ 16 h 84"/>
                  <a:gd name="T28" fmla="*/ 1 w 81"/>
                  <a:gd name="T29" fmla="*/ 21 h 84"/>
                  <a:gd name="T30" fmla="*/ 8 w 81"/>
                  <a:gd name="T31" fmla="*/ 24 h 84"/>
                  <a:gd name="T32" fmla="*/ 11 w 81"/>
                  <a:gd name="T33" fmla="*/ 26 h 84"/>
                  <a:gd name="T34" fmla="*/ 13 w 81"/>
                  <a:gd name="T35" fmla="*/ 23 h 84"/>
                  <a:gd name="T36" fmla="*/ 20 w 81"/>
                  <a:gd name="T37" fmla="*/ 18 h 84"/>
                  <a:gd name="T38" fmla="*/ 24 w 81"/>
                  <a:gd name="T39" fmla="*/ 20 h 84"/>
                  <a:gd name="T40" fmla="*/ 25 w 81"/>
                  <a:gd name="T41" fmla="*/ 26 h 84"/>
                  <a:gd name="T42" fmla="*/ 28 w 81"/>
                  <a:gd name="T43" fmla="*/ 42 h 84"/>
                  <a:gd name="T44" fmla="*/ 28 w 81"/>
                  <a:gd name="T45" fmla="*/ 47 h 84"/>
                  <a:gd name="T46" fmla="*/ 22 w 81"/>
                  <a:gd name="T47" fmla="*/ 53 h 84"/>
                  <a:gd name="T48" fmla="*/ 26 w 81"/>
                  <a:gd name="T49" fmla="*/ 58 h 84"/>
                  <a:gd name="T50" fmla="*/ 34 w 81"/>
                  <a:gd name="T51" fmla="*/ 61 h 84"/>
                  <a:gd name="T52" fmla="*/ 41 w 81"/>
                  <a:gd name="T53" fmla="*/ 64 h 84"/>
                  <a:gd name="T54" fmla="*/ 54 w 81"/>
                  <a:gd name="T55" fmla="*/ 76 h 84"/>
                  <a:gd name="T56" fmla="*/ 60 w 81"/>
                  <a:gd name="T57" fmla="*/ 75 h 84"/>
                  <a:gd name="T58" fmla="*/ 64 w 81"/>
                  <a:gd name="T59" fmla="*/ 80 h 84"/>
                  <a:gd name="T60" fmla="*/ 65 w 81"/>
                  <a:gd name="T61" fmla="*/ 84 h 84"/>
                  <a:gd name="T62" fmla="*/ 65 w 81"/>
                  <a:gd name="T63" fmla="*/ 63 h 84"/>
                  <a:gd name="T64" fmla="*/ 70 w 81"/>
                  <a:gd name="T65" fmla="*/ 58 h 84"/>
                  <a:gd name="T66" fmla="*/ 66 w 81"/>
                  <a:gd name="T67" fmla="*/ 55 h 84"/>
                  <a:gd name="T68" fmla="*/ 79 w 81"/>
                  <a:gd name="T69" fmla="*/ 53 h 84"/>
                  <a:gd name="T70" fmla="*/ 77 w 81"/>
                  <a:gd name="T71" fmla="*/ 4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" h="84">
                    <a:moveTo>
                      <a:pt x="77" y="48"/>
                    </a:moveTo>
                    <a:cubicBezTo>
                      <a:pt x="81" y="45"/>
                      <a:pt x="76" y="42"/>
                      <a:pt x="76" y="39"/>
                    </a:cubicBezTo>
                    <a:cubicBezTo>
                      <a:pt x="76" y="37"/>
                      <a:pt x="78" y="35"/>
                      <a:pt x="78" y="33"/>
                    </a:cubicBezTo>
                    <a:cubicBezTo>
                      <a:pt x="79" y="30"/>
                      <a:pt x="75" y="32"/>
                      <a:pt x="74" y="32"/>
                    </a:cubicBezTo>
                    <a:cubicBezTo>
                      <a:pt x="73" y="32"/>
                      <a:pt x="72" y="32"/>
                      <a:pt x="71" y="32"/>
                    </a:cubicBezTo>
                    <a:cubicBezTo>
                      <a:pt x="70" y="32"/>
                      <a:pt x="70" y="33"/>
                      <a:pt x="69" y="33"/>
                    </a:cubicBezTo>
                    <a:cubicBezTo>
                      <a:pt x="68" y="33"/>
                      <a:pt x="67" y="30"/>
                      <a:pt x="66" y="30"/>
                    </a:cubicBezTo>
                    <a:cubicBezTo>
                      <a:pt x="64" y="26"/>
                      <a:pt x="62" y="28"/>
                      <a:pt x="58" y="28"/>
                    </a:cubicBezTo>
                    <a:cubicBezTo>
                      <a:pt x="56" y="28"/>
                      <a:pt x="55" y="28"/>
                      <a:pt x="54" y="26"/>
                    </a:cubicBezTo>
                    <a:cubicBezTo>
                      <a:pt x="53" y="24"/>
                      <a:pt x="56" y="22"/>
                      <a:pt x="53" y="20"/>
                    </a:cubicBezTo>
                    <a:cubicBezTo>
                      <a:pt x="52" y="19"/>
                      <a:pt x="52" y="17"/>
                      <a:pt x="50" y="17"/>
                    </a:cubicBezTo>
                    <a:cubicBezTo>
                      <a:pt x="48" y="17"/>
                      <a:pt x="49" y="17"/>
                      <a:pt x="50" y="15"/>
                    </a:cubicBezTo>
                    <a:cubicBezTo>
                      <a:pt x="51" y="13"/>
                      <a:pt x="50" y="11"/>
                      <a:pt x="51" y="9"/>
                    </a:cubicBezTo>
                    <a:cubicBezTo>
                      <a:pt x="52" y="7"/>
                      <a:pt x="54" y="6"/>
                      <a:pt x="56" y="5"/>
                    </a:cubicBezTo>
                    <a:cubicBezTo>
                      <a:pt x="57" y="4"/>
                      <a:pt x="59" y="4"/>
                      <a:pt x="60" y="2"/>
                    </a:cubicBezTo>
                    <a:cubicBezTo>
                      <a:pt x="60" y="0"/>
                      <a:pt x="56" y="0"/>
                      <a:pt x="56" y="1"/>
                    </a:cubicBezTo>
                    <a:cubicBezTo>
                      <a:pt x="54" y="3"/>
                      <a:pt x="51" y="6"/>
                      <a:pt x="48" y="6"/>
                    </a:cubicBezTo>
                    <a:cubicBezTo>
                      <a:pt x="45" y="6"/>
                      <a:pt x="45" y="6"/>
                      <a:pt x="44" y="8"/>
                    </a:cubicBezTo>
                    <a:cubicBezTo>
                      <a:pt x="43" y="10"/>
                      <a:pt x="43" y="7"/>
                      <a:pt x="41" y="7"/>
                    </a:cubicBezTo>
                    <a:cubicBezTo>
                      <a:pt x="37" y="8"/>
                      <a:pt x="39" y="14"/>
                      <a:pt x="36" y="16"/>
                    </a:cubicBezTo>
                    <a:cubicBezTo>
                      <a:pt x="35" y="17"/>
                      <a:pt x="33" y="18"/>
                      <a:pt x="32" y="20"/>
                    </a:cubicBezTo>
                    <a:cubicBezTo>
                      <a:pt x="32" y="20"/>
                      <a:pt x="32" y="23"/>
                      <a:pt x="31" y="23"/>
                    </a:cubicBezTo>
                    <a:cubicBezTo>
                      <a:pt x="30" y="21"/>
                      <a:pt x="29" y="20"/>
                      <a:pt x="28" y="19"/>
                    </a:cubicBezTo>
                    <a:cubicBezTo>
                      <a:pt x="27" y="17"/>
                      <a:pt x="26" y="17"/>
                      <a:pt x="25" y="17"/>
                    </a:cubicBezTo>
                    <a:cubicBezTo>
                      <a:pt x="21" y="16"/>
                      <a:pt x="19" y="13"/>
                      <a:pt x="15" y="16"/>
                    </a:cubicBezTo>
                    <a:cubicBezTo>
                      <a:pt x="13" y="17"/>
                      <a:pt x="9" y="20"/>
                      <a:pt x="7" y="18"/>
                    </a:cubicBezTo>
                    <a:cubicBezTo>
                      <a:pt x="6" y="17"/>
                      <a:pt x="5" y="17"/>
                      <a:pt x="4" y="16"/>
                    </a:cubicBezTo>
                    <a:cubicBezTo>
                      <a:pt x="2" y="16"/>
                      <a:pt x="3" y="14"/>
                      <a:pt x="1" y="16"/>
                    </a:cubicBezTo>
                    <a:cubicBezTo>
                      <a:pt x="0" y="17"/>
                      <a:pt x="1" y="17"/>
                      <a:pt x="2" y="18"/>
                    </a:cubicBezTo>
                    <a:cubicBezTo>
                      <a:pt x="2" y="19"/>
                      <a:pt x="1" y="20"/>
                      <a:pt x="1" y="21"/>
                    </a:cubicBezTo>
                    <a:cubicBezTo>
                      <a:pt x="3" y="21"/>
                      <a:pt x="5" y="22"/>
                      <a:pt x="6" y="22"/>
                    </a:cubicBezTo>
                    <a:cubicBezTo>
                      <a:pt x="7" y="23"/>
                      <a:pt x="8" y="23"/>
                      <a:pt x="8" y="24"/>
                    </a:cubicBezTo>
                    <a:cubicBezTo>
                      <a:pt x="9" y="25"/>
                      <a:pt x="9" y="24"/>
                      <a:pt x="10" y="24"/>
                    </a:cubicBezTo>
                    <a:cubicBezTo>
                      <a:pt x="10" y="23"/>
                      <a:pt x="10" y="26"/>
                      <a:pt x="11" y="26"/>
                    </a:cubicBezTo>
                    <a:cubicBezTo>
                      <a:pt x="12" y="27"/>
                      <a:pt x="13" y="26"/>
                      <a:pt x="15" y="25"/>
                    </a:cubicBezTo>
                    <a:cubicBezTo>
                      <a:pt x="16" y="25"/>
                      <a:pt x="13" y="23"/>
                      <a:pt x="13" y="23"/>
                    </a:cubicBezTo>
                    <a:cubicBezTo>
                      <a:pt x="13" y="22"/>
                      <a:pt x="16" y="20"/>
                      <a:pt x="16" y="19"/>
                    </a:cubicBezTo>
                    <a:cubicBezTo>
                      <a:pt x="17" y="18"/>
                      <a:pt x="19" y="17"/>
                      <a:pt x="20" y="18"/>
                    </a:cubicBezTo>
                    <a:cubicBezTo>
                      <a:pt x="21" y="18"/>
                      <a:pt x="23" y="19"/>
                      <a:pt x="23" y="19"/>
                    </a:cubicBezTo>
                    <a:cubicBezTo>
                      <a:pt x="23" y="20"/>
                      <a:pt x="23" y="20"/>
                      <a:pt x="24" y="20"/>
                    </a:cubicBezTo>
                    <a:cubicBezTo>
                      <a:pt x="24" y="21"/>
                      <a:pt x="23" y="22"/>
                      <a:pt x="23" y="22"/>
                    </a:cubicBezTo>
                    <a:cubicBezTo>
                      <a:pt x="23" y="23"/>
                      <a:pt x="25" y="25"/>
                      <a:pt x="25" y="26"/>
                    </a:cubicBezTo>
                    <a:cubicBezTo>
                      <a:pt x="27" y="29"/>
                      <a:pt x="29" y="29"/>
                      <a:pt x="29" y="33"/>
                    </a:cubicBezTo>
                    <a:cubicBezTo>
                      <a:pt x="29" y="36"/>
                      <a:pt x="29" y="39"/>
                      <a:pt x="28" y="42"/>
                    </a:cubicBezTo>
                    <a:cubicBezTo>
                      <a:pt x="28" y="43"/>
                      <a:pt x="30" y="43"/>
                      <a:pt x="30" y="44"/>
                    </a:cubicBezTo>
                    <a:cubicBezTo>
                      <a:pt x="29" y="45"/>
                      <a:pt x="28" y="46"/>
                      <a:pt x="28" y="47"/>
                    </a:cubicBezTo>
                    <a:cubicBezTo>
                      <a:pt x="27" y="48"/>
                      <a:pt x="27" y="50"/>
                      <a:pt x="26" y="50"/>
                    </a:cubicBezTo>
                    <a:cubicBezTo>
                      <a:pt x="24" y="51"/>
                      <a:pt x="22" y="50"/>
                      <a:pt x="22" y="53"/>
                    </a:cubicBezTo>
                    <a:cubicBezTo>
                      <a:pt x="22" y="55"/>
                      <a:pt x="19" y="55"/>
                      <a:pt x="22" y="56"/>
                    </a:cubicBezTo>
                    <a:cubicBezTo>
                      <a:pt x="23" y="57"/>
                      <a:pt x="24" y="57"/>
                      <a:pt x="26" y="58"/>
                    </a:cubicBezTo>
                    <a:cubicBezTo>
                      <a:pt x="27" y="59"/>
                      <a:pt x="28" y="60"/>
                      <a:pt x="29" y="61"/>
                    </a:cubicBezTo>
                    <a:cubicBezTo>
                      <a:pt x="31" y="62"/>
                      <a:pt x="32" y="61"/>
                      <a:pt x="34" y="61"/>
                    </a:cubicBezTo>
                    <a:cubicBezTo>
                      <a:pt x="35" y="61"/>
                      <a:pt x="36" y="62"/>
                      <a:pt x="38" y="63"/>
                    </a:cubicBezTo>
                    <a:cubicBezTo>
                      <a:pt x="39" y="63"/>
                      <a:pt x="40" y="63"/>
                      <a:pt x="41" y="64"/>
                    </a:cubicBezTo>
                    <a:cubicBezTo>
                      <a:pt x="44" y="66"/>
                      <a:pt x="46" y="68"/>
                      <a:pt x="48" y="71"/>
                    </a:cubicBezTo>
                    <a:cubicBezTo>
                      <a:pt x="49" y="74"/>
                      <a:pt x="50" y="75"/>
                      <a:pt x="54" y="76"/>
                    </a:cubicBezTo>
                    <a:cubicBezTo>
                      <a:pt x="55" y="76"/>
                      <a:pt x="56" y="75"/>
                      <a:pt x="57" y="74"/>
                    </a:cubicBezTo>
                    <a:cubicBezTo>
                      <a:pt x="58" y="74"/>
                      <a:pt x="59" y="76"/>
                      <a:pt x="60" y="75"/>
                    </a:cubicBezTo>
                    <a:cubicBezTo>
                      <a:pt x="62" y="74"/>
                      <a:pt x="64" y="75"/>
                      <a:pt x="65" y="76"/>
                    </a:cubicBezTo>
                    <a:cubicBezTo>
                      <a:pt x="65" y="77"/>
                      <a:pt x="64" y="79"/>
                      <a:pt x="64" y="80"/>
                    </a:cubicBezTo>
                    <a:cubicBezTo>
                      <a:pt x="63" y="81"/>
                      <a:pt x="62" y="81"/>
                      <a:pt x="64" y="82"/>
                    </a:cubicBezTo>
                    <a:cubicBezTo>
                      <a:pt x="64" y="82"/>
                      <a:pt x="66" y="84"/>
                      <a:pt x="65" y="84"/>
                    </a:cubicBezTo>
                    <a:cubicBezTo>
                      <a:pt x="67" y="84"/>
                      <a:pt x="68" y="73"/>
                      <a:pt x="69" y="71"/>
                    </a:cubicBezTo>
                    <a:cubicBezTo>
                      <a:pt x="69" y="67"/>
                      <a:pt x="66" y="66"/>
                      <a:pt x="65" y="63"/>
                    </a:cubicBezTo>
                    <a:cubicBezTo>
                      <a:pt x="65" y="61"/>
                      <a:pt x="65" y="60"/>
                      <a:pt x="66" y="60"/>
                    </a:cubicBezTo>
                    <a:cubicBezTo>
                      <a:pt x="67" y="60"/>
                      <a:pt x="70" y="59"/>
                      <a:pt x="70" y="58"/>
                    </a:cubicBezTo>
                    <a:cubicBezTo>
                      <a:pt x="69" y="58"/>
                      <a:pt x="67" y="58"/>
                      <a:pt x="67" y="57"/>
                    </a:cubicBezTo>
                    <a:cubicBezTo>
                      <a:pt x="66" y="57"/>
                      <a:pt x="66" y="55"/>
                      <a:pt x="66" y="55"/>
                    </a:cubicBezTo>
                    <a:cubicBezTo>
                      <a:pt x="68" y="55"/>
                      <a:pt x="70" y="55"/>
                      <a:pt x="72" y="55"/>
                    </a:cubicBezTo>
                    <a:cubicBezTo>
                      <a:pt x="73" y="55"/>
                      <a:pt x="79" y="52"/>
                      <a:pt x="79" y="53"/>
                    </a:cubicBezTo>
                    <a:cubicBezTo>
                      <a:pt x="79" y="51"/>
                      <a:pt x="76" y="48"/>
                      <a:pt x="77" y="48"/>
                    </a:cubicBezTo>
                    <a:cubicBezTo>
                      <a:pt x="78" y="47"/>
                      <a:pt x="76" y="48"/>
                      <a:pt x="77" y="4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6" name="Freeform 623">
                <a:extLst>
                  <a:ext uri="{FF2B5EF4-FFF2-40B4-BE49-F238E27FC236}">
                    <a16:creationId xmlns:a16="http://schemas.microsoft.com/office/drawing/2014/main" id="{2BAC0815-2430-7E43-9FDC-2F93174D1D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23112" y="8978916"/>
                <a:ext cx="261145" cy="309000"/>
              </a:xfrm>
              <a:custGeom>
                <a:avLst/>
                <a:gdLst>
                  <a:gd name="T0" fmla="*/ 20 w 28"/>
                  <a:gd name="T1" fmla="*/ 6 h 33"/>
                  <a:gd name="T2" fmla="*/ 15 w 28"/>
                  <a:gd name="T3" fmla="*/ 3 h 33"/>
                  <a:gd name="T4" fmla="*/ 10 w 28"/>
                  <a:gd name="T5" fmla="*/ 0 h 33"/>
                  <a:gd name="T6" fmla="*/ 4 w 28"/>
                  <a:gd name="T7" fmla="*/ 4 h 33"/>
                  <a:gd name="T8" fmla="*/ 3 w 28"/>
                  <a:gd name="T9" fmla="*/ 7 h 33"/>
                  <a:gd name="T10" fmla="*/ 2 w 28"/>
                  <a:gd name="T11" fmla="*/ 10 h 33"/>
                  <a:gd name="T12" fmla="*/ 0 w 28"/>
                  <a:gd name="T13" fmla="*/ 13 h 33"/>
                  <a:gd name="T14" fmla="*/ 0 w 28"/>
                  <a:gd name="T15" fmla="*/ 15 h 33"/>
                  <a:gd name="T16" fmla="*/ 0 w 28"/>
                  <a:gd name="T17" fmla="*/ 18 h 33"/>
                  <a:gd name="T18" fmla="*/ 2 w 28"/>
                  <a:gd name="T19" fmla="*/ 20 h 33"/>
                  <a:gd name="T20" fmla="*/ 5 w 28"/>
                  <a:gd name="T21" fmla="*/ 18 h 33"/>
                  <a:gd name="T22" fmla="*/ 5 w 28"/>
                  <a:gd name="T23" fmla="*/ 20 h 33"/>
                  <a:gd name="T24" fmla="*/ 3 w 28"/>
                  <a:gd name="T25" fmla="*/ 24 h 33"/>
                  <a:gd name="T26" fmla="*/ 3 w 28"/>
                  <a:gd name="T27" fmla="*/ 26 h 33"/>
                  <a:gd name="T28" fmla="*/ 3 w 28"/>
                  <a:gd name="T29" fmla="*/ 28 h 33"/>
                  <a:gd name="T30" fmla="*/ 8 w 28"/>
                  <a:gd name="T31" fmla="*/ 32 h 33"/>
                  <a:gd name="T32" fmla="*/ 11 w 28"/>
                  <a:gd name="T33" fmla="*/ 29 h 33"/>
                  <a:gd name="T34" fmla="*/ 16 w 28"/>
                  <a:gd name="T35" fmla="*/ 22 h 33"/>
                  <a:gd name="T36" fmla="*/ 22 w 28"/>
                  <a:gd name="T37" fmla="*/ 19 h 33"/>
                  <a:gd name="T38" fmla="*/ 27 w 28"/>
                  <a:gd name="T39" fmla="*/ 13 h 33"/>
                  <a:gd name="T40" fmla="*/ 27 w 28"/>
                  <a:gd name="T41" fmla="*/ 8 h 33"/>
                  <a:gd name="T42" fmla="*/ 24 w 28"/>
                  <a:gd name="T43" fmla="*/ 5 h 33"/>
                  <a:gd name="T44" fmla="*/ 20 w 28"/>
                  <a:gd name="T45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33">
                    <a:moveTo>
                      <a:pt x="20" y="6"/>
                    </a:moveTo>
                    <a:cubicBezTo>
                      <a:pt x="18" y="6"/>
                      <a:pt x="17" y="4"/>
                      <a:pt x="15" y="3"/>
                    </a:cubicBezTo>
                    <a:cubicBezTo>
                      <a:pt x="14" y="2"/>
                      <a:pt x="12" y="0"/>
                      <a:pt x="10" y="0"/>
                    </a:cubicBezTo>
                    <a:cubicBezTo>
                      <a:pt x="10" y="3"/>
                      <a:pt x="4" y="1"/>
                      <a:pt x="4" y="4"/>
                    </a:cubicBezTo>
                    <a:cubicBezTo>
                      <a:pt x="4" y="6"/>
                      <a:pt x="4" y="6"/>
                      <a:pt x="3" y="7"/>
                    </a:cubicBezTo>
                    <a:cubicBezTo>
                      <a:pt x="1" y="8"/>
                      <a:pt x="2" y="9"/>
                      <a:pt x="2" y="10"/>
                    </a:cubicBezTo>
                    <a:cubicBezTo>
                      <a:pt x="2" y="11"/>
                      <a:pt x="1" y="12"/>
                      <a:pt x="0" y="13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1" y="16"/>
                      <a:pt x="0" y="17"/>
                      <a:pt x="0" y="18"/>
                    </a:cubicBezTo>
                    <a:cubicBezTo>
                      <a:pt x="0" y="18"/>
                      <a:pt x="1" y="21"/>
                      <a:pt x="2" y="20"/>
                    </a:cubicBezTo>
                    <a:cubicBezTo>
                      <a:pt x="4" y="20"/>
                      <a:pt x="4" y="18"/>
                      <a:pt x="5" y="18"/>
                    </a:cubicBezTo>
                    <a:cubicBezTo>
                      <a:pt x="4" y="18"/>
                      <a:pt x="6" y="20"/>
                      <a:pt x="5" y="20"/>
                    </a:cubicBezTo>
                    <a:cubicBezTo>
                      <a:pt x="5" y="22"/>
                      <a:pt x="5" y="23"/>
                      <a:pt x="3" y="24"/>
                    </a:cubicBezTo>
                    <a:cubicBezTo>
                      <a:pt x="3" y="24"/>
                      <a:pt x="4" y="26"/>
                      <a:pt x="3" y="26"/>
                    </a:cubicBezTo>
                    <a:cubicBezTo>
                      <a:pt x="3" y="27"/>
                      <a:pt x="2" y="27"/>
                      <a:pt x="3" y="28"/>
                    </a:cubicBezTo>
                    <a:cubicBezTo>
                      <a:pt x="5" y="29"/>
                      <a:pt x="6" y="29"/>
                      <a:pt x="8" y="32"/>
                    </a:cubicBezTo>
                    <a:cubicBezTo>
                      <a:pt x="9" y="33"/>
                      <a:pt x="10" y="29"/>
                      <a:pt x="11" y="29"/>
                    </a:cubicBezTo>
                    <a:cubicBezTo>
                      <a:pt x="12" y="26"/>
                      <a:pt x="13" y="23"/>
                      <a:pt x="16" y="22"/>
                    </a:cubicBezTo>
                    <a:cubicBezTo>
                      <a:pt x="18" y="21"/>
                      <a:pt x="20" y="21"/>
                      <a:pt x="22" y="19"/>
                    </a:cubicBezTo>
                    <a:cubicBezTo>
                      <a:pt x="24" y="18"/>
                      <a:pt x="26" y="16"/>
                      <a:pt x="27" y="13"/>
                    </a:cubicBezTo>
                    <a:cubicBezTo>
                      <a:pt x="27" y="11"/>
                      <a:pt x="28" y="10"/>
                      <a:pt x="27" y="8"/>
                    </a:cubicBezTo>
                    <a:cubicBezTo>
                      <a:pt x="26" y="7"/>
                      <a:pt x="25" y="6"/>
                      <a:pt x="24" y="5"/>
                    </a:cubicBezTo>
                    <a:cubicBezTo>
                      <a:pt x="23" y="5"/>
                      <a:pt x="21" y="6"/>
                      <a:pt x="20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7" name="Freeform 624">
                <a:extLst>
                  <a:ext uri="{FF2B5EF4-FFF2-40B4-BE49-F238E27FC236}">
                    <a16:creationId xmlns:a16="http://schemas.microsoft.com/office/drawing/2014/main" id="{0D924B72-60CA-CE47-A3A8-9EBC83D453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4450" y="9036257"/>
                <a:ext cx="598727" cy="888769"/>
              </a:xfrm>
              <a:custGeom>
                <a:avLst/>
                <a:gdLst>
                  <a:gd name="T0" fmla="*/ 57 w 64"/>
                  <a:gd name="T1" fmla="*/ 21 h 95"/>
                  <a:gd name="T2" fmla="*/ 56 w 64"/>
                  <a:gd name="T3" fmla="*/ 14 h 95"/>
                  <a:gd name="T4" fmla="*/ 50 w 64"/>
                  <a:gd name="T5" fmla="*/ 13 h 95"/>
                  <a:gd name="T6" fmla="*/ 46 w 64"/>
                  <a:gd name="T7" fmla="*/ 14 h 95"/>
                  <a:gd name="T8" fmla="*/ 41 w 64"/>
                  <a:gd name="T9" fmla="*/ 11 h 95"/>
                  <a:gd name="T10" fmla="*/ 38 w 64"/>
                  <a:gd name="T11" fmla="*/ 6 h 95"/>
                  <a:gd name="T12" fmla="*/ 33 w 64"/>
                  <a:gd name="T13" fmla="*/ 2 h 95"/>
                  <a:gd name="T14" fmla="*/ 28 w 64"/>
                  <a:gd name="T15" fmla="*/ 0 h 95"/>
                  <a:gd name="T16" fmla="*/ 31 w 64"/>
                  <a:gd name="T17" fmla="*/ 5 h 95"/>
                  <a:gd name="T18" fmla="*/ 28 w 64"/>
                  <a:gd name="T19" fmla="*/ 10 h 95"/>
                  <a:gd name="T20" fmla="*/ 23 w 64"/>
                  <a:gd name="T21" fmla="*/ 14 h 95"/>
                  <a:gd name="T22" fmla="*/ 17 w 64"/>
                  <a:gd name="T23" fmla="*/ 17 h 95"/>
                  <a:gd name="T24" fmla="*/ 11 w 64"/>
                  <a:gd name="T25" fmla="*/ 26 h 95"/>
                  <a:gd name="T26" fmla="*/ 6 w 64"/>
                  <a:gd name="T27" fmla="*/ 22 h 95"/>
                  <a:gd name="T28" fmla="*/ 6 w 64"/>
                  <a:gd name="T29" fmla="*/ 21 h 95"/>
                  <a:gd name="T30" fmla="*/ 6 w 64"/>
                  <a:gd name="T31" fmla="*/ 18 h 95"/>
                  <a:gd name="T32" fmla="*/ 2 w 64"/>
                  <a:gd name="T33" fmla="*/ 26 h 95"/>
                  <a:gd name="T34" fmla="*/ 3 w 64"/>
                  <a:gd name="T35" fmla="*/ 30 h 95"/>
                  <a:gd name="T36" fmla="*/ 3 w 64"/>
                  <a:gd name="T37" fmla="*/ 32 h 95"/>
                  <a:gd name="T38" fmla="*/ 14 w 64"/>
                  <a:gd name="T39" fmla="*/ 47 h 95"/>
                  <a:gd name="T40" fmla="*/ 23 w 64"/>
                  <a:gd name="T41" fmla="*/ 63 h 95"/>
                  <a:gd name="T42" fmla="*/ 26 w 64"/>
                  <a:gd name="T43" fmla="*/ 70 h 95"/>
                  <a:gd name="T44" fmla="*/ 25 w 64"/>
                  <a:gd name="T45" fmla="*/ 71 h 95"/>
                  <a:gd name="T46" fmla="*/ 28 w 64"/>
                  <a:gd name="T47" fmla="*/ 74 h 95"/>
                  <a:gd name="T48" fmla="*/ 32 w 64"/>
                  <a:gd name="T49" fmla="*/ 79 h 95"/>
                  <a:gd name="T50" fmla="*/ 41 w 64"/>
                  <a:gd name="T51" fmla="*/ 83 h 95"/>
                  <a:gd name="T52" fmla="*/ 48 w 64"/>
                  <a:gd name="T53" fmla="*/ 87 h 95"/>
                  <a:gd name="T54" fmla="*/ 54 w 64"/>
                  <a:gd name="T55" fmla="*/ 93 h 95"/>
                  <a:gd name="T56" fmla="*/ 59 w 64"/>
                  <a:gd name="T57" fmla="*/ 90 h 95"/>
                  <a:gd name="T58" fmla="*/ 61 w 64"/>
                  <a:gd name="T59" fmla="*/ 86 h 95"/>
                  <a:gd name="T60" fmla="*/ 63 w 64"/>
                  <a:gd name="T61" fmla="*/ 82 h 95"/>
                  <a:gd name="T62" fmla="*/ 61 w 64"/>
                  <a:gd name="T63" fmla="*/ 78 h 95"/>
                  <a:gd name="T64" fmla="*/ 61 w 64"/>
                  <a:gd name="T65" fmla="*/ 76 h 95"/>
                  <a:gd name="T66" fmla="*/ 63 w 64"/>
                  <a:gd name="T67" fmla="*/ 74 h 95"/>
                  <a:gd name="T68" fmla="*/ 64 w 64"/>
                  <a:gd name="T69" fmla="*/ 64 h 95"/>
                  <a:gd name="T70" fmla="*/ 62 w 64"/>
                  <a:gd name="T71" fmla="*/ 59 h 95"/>
                  <a:gd name="T72" fmla="*/ 57 w 64"/>
                  <a:gd name="T73" fmla="*/ 57 h 95"/>
                  <a:gd name="T74" fmla="*/ 55 w 64"/>
                  <a:gd name="T75" fmla="*/ 48 h 95"/>
                  <a:gd name="T76" fmla="*/ 50 w 64"/>
                  <a:gd name="T77" fmla="*/ 51 h 95"/>
                  <a:gd name="T78" fmla="*/ 46 w 64"/>
                  <a:gd name="T79" fmla="*/ 51 h 95"/>
                  <a:gd name="T80" fmla="*/ 44 w 64"/>
                  <a:gd name="T81" fmla="*/ 48 h 95"/>
                  <a:gd name="T82" fmla="*/ 40 w 64"/>
                  <a:gd name="T83" fmla="*/ 42 h 95"/>
                  <a:gd name="T84" fmla="*/ 39 w 64"/>
                  <a:gd name="T85" fmla="*/ 35 h 95"/>
                  <a:gd name="T86" fmla="*/ 42 w 64"/>
                  <a:gd name="T87" fmla="*/ 33 h 95"/>
                  <a:gd name="T88" fmla="*/ 42 w 64"/>
                  <a:gd name="T89" fmla="*/ 30 h 95"/>
                  <a:gd name="T90" fmla="*/ 45 w 64"/>
                  <a:gd name="T91" fmla="*/ 25 h 95"/>
                  <a:gd name="T92" fmla="*/ 50 w 64"/>
                  <a:gd name="T93" fmla="*/ 24 h 95"/>
                  <a:gd name="T94" fmla="*/ 53 w 64"/>
                  <a:gd name="T95" fmla="*/ 22 h 95"/>
                  <a:gd name="T96" fmla="*/ 57 w 64"/>
                  <a:gd name="T97" fmla="*/ 2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4" h="95">
                    <a:moveTo>
                      <a:pt x="57" y="21"/>
                    </a:moveTo>
                    <a:cubicBezTo>
                      <a:pt x="53" y="19"/>
                      <a:pt x="59" y="15"/>
                      <a:pt x="56" y="14"/>
                    </a:cubicBezTo>
                    <a:cubicBezTo>
                      <a:pt x="54" y="12"/>
                      <a:pt x="52" y="13"/>
                      <a:pt x="50" y="13"/>
                    </a:cubicBezTo>
                    <a:cubicBezTo>
                      <a:pt x="48" y="12"/>
                      <a:pt x="48" y="14"/>
                      <a:pt x="46" y="14"/>
                    </a:cubicBezTo>
                    <a:cubicBezTo>
                      <a:pt x="44" y="13"/>
                      <a:pt x="42" y="13"/>
                      <a:pt x="41" y="11"/>
                    </a:cubicBezTo>
                    <a:cubicBezTo>
                      <a:pt x="40" y="10"/>
                      <a:pt x="39" y="7"/>
                      <a:pt x="38" y="6"/>
                    </a:cubicBezTo>
                    <a:cubicBezTo>
                      <a:pt x="36" y="5"/>
                      <a:pt x="35" y="3"/>
                      <a:pt x="33" y="2"/>
                    </a:cubicBezTo>
                    <a:cubicBezTo>
                      <a:pt x="32" y="0"/>
                      <a:pt x="30" y="1"/>
                      <a:pt x="28" y="0"/>
                    </a:cubicBezTo>
                    <a:cubicBezTo>
                      <a:pt x="30" y="2"/>
                      <a:pt x="31" y="3"/>
                      <a:pt x="31" y="5"/>
                    </a:cubicBezTo>
                    <a:cubicBezTo>
                      <a:pt x="30" y="7"/>
                      <a:pt x="30" y="9"/>
                      <a:pt x="28" y="10"/>
                    </a:cubicBezTo>
                    <a:cubicBezTo>
                      <a:pt x="26" y="12"/>
                      <a:pt x="25" y="14"/>
                      <a:pt x="23" y="14"/>
                    </a:cubicBezTo>
                    <a:cubicBezTo>
                      <a:pt x="21" y="15"/>
                      <a:pt x="19" y="15"/>
                      <a:pt x="17" y="17"/>
                    </a:cubicBezTo>
                    <a:cubicBezTo>
                      <a:pt x="16" y="18"/>
                      <a:pt x="12" y="27"/>
                      <a:pt x="11" y="26"/>
                    </a:cubicBezTo>
                    <a:cubicBezTo>
                      <a:pt x="9" y="23"/>
                      <a:pt x="8" y="23"/>
                      <a:pt x="6" y="22"/>
                    </a:cubicBezTo>
                    <a:cubicBezTo>
                      <a:pt x="5" y="22"/>
                      <a:pt x="5" y="22"/>
                      <a:pt x="6" y="21"/>
                    </a:cubicBezTo>
                    <a:cubicBezTo>
                      <a:pt x="7" y="20"/>
                      <a:pt x="7" y="19"/>
                      <a:pt x="6" y="18"/>
                    </a:cubicBezTo>
                    <a:cubicBezTo>
                      <a:pt x="4" y="19"/>
                      <a:pt x="0" y="23"/>
                      <a:pt x="2" y="26"/>
                    </a:cubicBezTo>
                    <a:cubicBezTo>
                      <a:pt x="2" y="26"/>
                      <a:pt x="4" y="29"/>
                      <a:pt x="3" y="30"/>
                    </a:cubicBezTo>
                    <a:cubicBezTo>
                      <a:pt x="2" y="30"/>
                      <a:pt x="1" y="31"/>
                      <a:pt x="3" y="32"/>
                    </a:cubicBezTo>
                    <a:cubicBezTo>
                      <a:pt x="8" y="35"/>
                      <a:pt x="12" y="41"/>
                      <a:pt x="14" y="47"/>
                    </a:cubicBezTo>
                    <a:cubicBezTo>
                      <a:pt x="17" y="52"/>
                      <a:pt x="19" y="58"/>
                      <a:pt x="23" y="63"/>
                    </a:cubicBezTo>
                    <a:cubicBezTo>
                      <a:pt x="24" y="65"/>
                      <a:pt x="26" y="67"/>
                      <a:pt x="26" y="70"/>
                    </a:cubicBezTo>
                    <a:cubicBezTo>
                      <a:pt x="26" y="71"/>
                      <a:pt x="25" y="70"/>
                      <a:pt x="25" y="71"/>
                    </a:cubicBezTo>
                    <a:cubicBezTo>
                      <a:pt x="26" y="72"/>
                      <a:pt x="27" y="73"/>
                      <a:pt x="28" y="74"/>
                    </a:cubicBezTo>
                    <a:cubicBezTo>
                      <a:pt x="29" y="76"/>
                      <a:pt x="30" y="78"/>
                      <a:pt x="32" y="79"/>
                    </a:cubicBezTo>
                    <a:cubicBezTo>
                      <a:pt x="35" y="80"/>
                      <a:pt x="38" y="82"/>
                      <a:pt x="41" y="83"/>
                    </a:cubicBezTo>
                    <a:cubicBezTo>
                      <a:pt x="43" y="84"/>
                      <a:pt x="45" y="86"/>
                      <a:pt x="48" y="87"/>
                    </a:cubicBezTo>
                    <a:cubicBezTo>
                      <a:pt x="50" y="89"/>
                      <a:pt x="52" y="91"/>
                      <a:pt x="54" y="93"/>
                    </a:cubicBezTo>
                    <a:cubicBezTo>
                      <a:pt x="58" y="95"/>
                      <a:pt x="57" y="91"/>
                      <a:pt x="59" y="90"/>
                    </a:cubicBezTo>
                    <a:cubicBezTo>
                      <a:pt x="60" y="89"/>
                      <a:pt x="60" y="87"/>
                      <a:pt x="61" y="86"/>
                    </a:cubicBezTo>
                    <a:cubicBezTo>
                      <a:pt x="61" y="85"/>
                      <a:pt x="64" y="83"/>
                      <a:pt x="63" y="82"/>
                    </a:cubicBezTo>
                    <a:cubicBezTo>
                      <a:pt x="61" y="81"/>
                      <a:pt x="60" y="81"/>
                      <a:pt x="61" y="78"/>
                    </a:cubicBezTo>
                    <a:cubicBezTo>
                      <a:pt x="61" y="77"/>
                      <a:pt x="61" y="76"/>
                      <a:pt x="61" y="76"/>
                    </a:cubicBezTo>
                    <a:cubicBezTo>
                      <a:pt x="62" y="75"/>
                      <a:pt x="63" y="74"/>
                      <a:pt x="63" y="74"/>
                    </a:cubicBezTo>
                    <a:cubicBezTo>
                      <a:pt x="64" y="71"/>
                      <a:pt x="62" y="66"/>
                      <a:pt x="64" y="64"/>
                    </a:cubicBezTo>
                    <a:cubicBezTo>
                      <a:pt x="64" y="63"/>
                      <a:pt x="63" y="61"/>
                      <a:pt x="62" y="59"/>
                    </a:cubicBezTo>
                    <a:cubicBezTo>
                      <a:pt x="61" y="56"/>
                      <a:pt x="60" y="56"/>
                      <a:pt x="57" y="57"/>
                    </a:cubicBezTo>
                    <a:cubicBezTo>
                      <a:pt x="53" y="57"/>
                      <a:pt x="55" y="50"/>
                      <a:pt x="55" y="48"/>
                    </a:cubicBezTo>
                    <a:cubicBezTo>
                      <a:pt x="53" y="49"/>
                      <a:pt x="52" y="51"/>
                      <a:pt x="50" y="51"/>
                    </a:cubicBezTo>
                    <a:cubicBezTo>
                      <a:pt x="49" y="51"/>
                      <a:pt x="47" y="51"/>
                      <a:pt x="46" y="51"/>
                    </a:cubicBezTo>
                    <a:cubicBezTo>
                      <a:pt x="45" y="50"/>
                      <a:pt x="45" y="48"/>
                      <a:pt x="44" y="48"/>
                    </a:cubicBezTo>
                    <a:cubicBezTo>
                      <a:pt x="41" y="48"/>
                      <a:pt x="41" y="44"/>
                      <a:pt x="40" y="42"/>
                    </a:cubicBezTo>
                    <a:cubicBezTo>
                      <a:pt x="38" y="40"/>
                      <a:pt x="37" y="37"/>
                      <a:pt x="39" y="35"/>
                    </a:cubicBezTo>
                    <a:cubicBezTo>
                      <a:pt x="40" y="34"/>
                      <a:pt x="42" y="34"/>
                      <a:pt x="42" y="33"/>
                    </a:cubicBezTo>
                    <a:cubicBezTo>
                      <a:pt x="42" y="32"/>
                      <a:pt x="42" y="31"/>
                      <a:pt x="42" y="30"/>
                    </a:cubicBezTo>
                    <a:cubicBezTo>
                      <a:pt x="42" y="27"/>
                      <a:pt x="42" y="26"/>
                      <a:pt x="45" y="25"/>
                    </a:cubicBezTo>
                    <a:cubicBezTo>
                      <a:pt x="47" y="24"/>
                      <a:pt x="48" y="24"/>
                      <a:pt x="50" y="24"/>
                    </a:cubicBezTo>
                    <a:cubicBezTo>
                      <a:pt x="51" y="24"/>
                      <a:pt x="52" y="23"/>
                      <a:pt x="53" y="22"/>
                    </a:cubicBezTo>
                    <a:cubicBezTo>
                      <a:pt x="54" y="22"/>
                      <a:pt x="59" y="23"/>
                      <a:pt x="57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8" name="Freeform 625">
                <a:extLst>
                  <a:ext uri="{FF2B5EF4-FFF2-40B4-BE49-F238E27FC236}">
                    <a16:creationId xmlns:a16="http://schemas.microsoft.com/office/drawing/2014/main" id="{44D03400-B70C-F145-AD78-3EE9F8A3FF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8782" y="9867685"/>
                <a:ext cx="407642" cy="1984597"/>
              </a:xfrm>
              <a:custGeom>
                <a:avLst/>
                <a:gdLst>
                  <a:gd name="T0" fmla="*/ 38 w 44"/>
                  <a:gd name="T1" fmla="*/ 20 h 212"/>
                  <a:gd name="T2" fmla="*/ 36 w 44"/>
                  <a:gd name="T3" fmla="*/ 12 h 212"/>
                  <a:gd name="T4" fmla="*/ 34 w 44"/>
                  <a:gd name="T5" fmla="*/ 5 h 212"/>
                  <a:gd name="T6" fmla="*/ 30 w 44"/>
                  <a:gd name="T7" fmla="*/ 3 h 212"/>
                  <a:gd name="T8" fmla="*/ 28 w 44"/>
                  <a:gd name="T9" fmla="*/ 15 h 212"/>
                  <a:gd name="T10" fmla="*/ 26 w 44"/>
                  <a:gd name="T11" fmla="*/ 31 h 212"/>
                  <a:gd name="T12" fmla="*/ 23 w 44"/>
                  <a:gd name="T13" fmla="*/ 56 h 212"/>
                  <a:gd name="T14" fmla="*/ 21 w 44"/>
                  <a:gd name="T15" fmla="*/ 68 h 212"/>
                  <a:gd name="T16" fmla="*/ 21 w 44"/>
                  <a:gd name="T17" fmla="*/ 80 h 212"/>
                  <a:gd name="T18" fmla="*/ 20 w 44"/>
                  <a:gd name="T19" fmla="*/ 88 h 212"/>
                  <a:gd name="T20" fmla="*/ 11 w 44"/>
                  <a:gd name="T21" fmla="*/ 110 h 212"/>
                  <a:gd name="T22" fmla="*/ 10 w 44"/>
                  <a:gd name="T23" fmla="*/ 132 h 212"/>
                  <a:gd name="T24" fmla="*/ 17 w 44"/>
                  <a:gd name="T25" fmla="*/ 133 h 212"/>
                  <a:gd name="T26" fmla="*/ 16 w 44"/>
                  <a:gd name="T27" fmla="*/ 136 h 212"/>
                  <a:gd name="T28" fmla="*/ 14 w 44"/>
                  <a:gd name="T29" fmla="*/ 145 h 212"/>
                  <a:gd name="T30" fmla="*/ 15 w 44"/>
                  <a:gd name="T31" fmla="*/ 150 h 212"/>
                  <a:gd name="T32" fmla="*/ 13 w 44"/>
                  <a:gd name="T33" fmla="*/ 152 h 212"/>
                  <a:gd name="T34" fmla="*/ 11 w 44"/>
                  <a:gd name="T35" fmla="*/ 158 h 212"/>
                  <a:gd name="T36" fmla="*/ 8 w 44"/>
                  <a:gd name="T37" fmla="*/ 159 h 212"/>
                  <a:gd name="T38" fmla="*/ 4 w 44"/>
                  <a:gd name="T39" fmla="*/ 159 h 212"/>
                  <a:gd name="T40" fmla="*/ 0 w 44"/>
                  <a:gd name="T41" fmla="*/ 164 h 212"/>
                  <a:gd name="T42" fmla="*/ 2 w 44"/>
                  <a:gd name="T43" fmla="*/ 163 h 212"/>
                  <a:gd name="T44" fmla="*/ 7 w 44"/>
                  <a:gd name="T45" fmla="*/ 171 h 212"/>
                  <a:gd name="T46" fmla="*/ 11 w 44"/>
                  <a:gd name="T47" fmla="*/ 173 h 212"/>
                  <a:gd name="T48" fmla="*/ 7 w 44"/>
                  <a:gd name="T49" fmla="*/ 174 h 212"/>
                  <a:gd name="T50" fmla="*/ 7 w 44"/>
                  <a:gd name="T51" fmla="*/ 179 h 212"/>
                  <a:gd name="T52" fmla="*/ 9 w 44"/>
                  <a:gd name="T53" fmla="*/ 182 h 212"/>
                  <a:gd name="T54" fmla="*/ 9 w 44"/>
                  <a:gd name="T55" fmla="*/ 185 h 212"/>
                  <a:gd name="T56" fmla="*/ 7 w 44"/>
                  <a:gd name="T57" fmla="*/ 187 h 212"/>
                  <a:gd name="T58" fmla="*/ 10 w 44"/>
                  <a:gd name="T59" fmla="*/ 190 h 212"/>
                  <a:gd name="T60" fmla="*/ 8 w 44"/>
                  <a:gd name="T61" fmla="*/ 193 h 212"/>
                  <a:gd name="T62" fmla="*/ 11 w 44"/>
                  <a:gd name="T63" fmla="*/ 194 h 212"/>
                  <a:gd name="T64" fmla="*/ 11 w 44"/>
                  <a:gd name="T65" fmla="*/ 198 h 212"/>
                  <a:gd name="T66" fmla="*/ 15 w 44"/>
                  <a:gd name="T67" fmla="*/ 197 h 212"/>
                  <a:gd name="T68" fmla="*/ 15 w 44"/>
                  <a:gd name="T69" fmla="*/ 197 h 212"/>
                  <a:gd name="T70" fmla="*/ 16 w 44"/>
                  <a:gd name="T71" fmla="*/ 198 h 212"/>
                  <a:gd name="T72" fmla="*/ 18 w 44"/>
                  <a:gd name="T73" fmla="*/ 202 h 212"/>
                  <a:gd name="T74" fmla="*/ 16 w 44"/>
                  <a:gd name="T75" fmla="*/ 207 h 212"/>
                  <a:gd name="T76" fmla="*/ 18 w 44"/>
                  <a:gd name="T77" fmla="*/ 209 h 212"/>
                  <a:gd name="T78" fmla="*/ 25 w 44"/>
                  <a:gd name="T79" fmla="*/ 204 h 212"/>
                  <a:gd name="T80" fmla="*/ 26 w 44"/>
                  <a:gd name="T81" fmla="*/ 199 h 212"/>
                  <a:gd name="T82" fmla="*/ 17 w 44"/>
                  <a:gd name="T83" fmla="*/ 192 h 212"/>
                  <a:gd name="T84" fmla="*/ 12 w 44"/>
                  <a:gd name="T85" fmla="*/ 185 h 212"/>
                  <a:gd name="T86" fmla="*/ 15 w 44"/>
                  <a:gd name="T87" fmla="*/ 177 h 212"/>
                  <a:gd name="T88" fmla="*/ 17 w 44"/>
                  <a:gd name="T89" fmla="*/ 169 h 212"/>
                  <a:gd name="T90" fmla="*/ 21 w 44"/>
                  <a:gd name="T91" fmla="*/ 158 h 212"/>
                  <a:gd name="T92" fmla="*/ 21 w 44"/>
                  <a:gd name="T93" fmla="*/ 152 h 212"/>
                  <a:gd name="T94" fmla="*/ 19 w 44"/>
                  <a:gd name="T95" fmla="*/ 140 h 212"/>
                  <a:gd name="T96" fmla="*/ 23 w 44"/>
                  <a:gd name="T97" fmla="*/ 117 h 212"/>
                  <a:gd name="T98" fmla="*/ 26 w 44"/>
                  <a:gd name="T99" fmla="*/ 102 h 212"/>
                  <a:gd name="T100" fmla="*/ 29 w 44"/>
                  <a:gd name="T101" fmla="*/ 85 h 212"/>
                  <a:gd name="T102" fmla="*/ 27 w 44"/>
                  <a:gd name="T103" fmla="*/ 73 h 212"/>
                  <a:gd name="T104" fmla="*/ 30 w 44"/>
                  <a:gd name="T105" fmla="*/ 62 h 212"/>
                  <a:gd name="T106" fmla="*/ 34 w 44"/>
                  <a:gd name="T107" fmla="*/ 54 h 212"/>
                  <a:gd name="T108" fmla="*/ 36 w 44"/>
                  <a:gd name="T109" fmla="*/ 44 h 212"/>
                  <a:gd name="T110" fmla="*/ 40 w 44"/>
                  <a:gd name="T111" fmla="*/ 35 h 212"/>
                  <a:gd name="T112" fmla="*/ 40 w 44"/>
                  <a:gd name="T113" fmla="*/ 2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4" h="212">
                    <a:moveTo>
                      <a:pt x="40" y="28"/>
                    </a:moveTo>
                    <a:cubicBezTo>
                      <a:pt x="38" y="27"/>
                      <a:pt x="40" y="22"/>
                      <a:pt x="38" y="20"/>
                    </a:cubicBezTo>
                    <a:cubicBezTo>
                      <a:pt x="37" y="19"/>
                      <a:pt x="35" y="16"/>
                      <a:pt x="36" y="14"/>
                    </a:cubicBezTo>
                    <a:cubicBezTo>
                      <a:pt x="38" y="13"/>
                      <a:pt x="35" y="13"/>
                      <a:pt x="36" y="12"/>
                    </a:cubicBezTo>
                    <a:cubicBezTo>
                      <a:pt x="37" y="11"/>
                      <a:pt x="36" y="10"/>
                      <a:pt x="35" y="9"/>
                    </a:cubicBezTo>
                    <a:cubicBezTo>
                      <a:pt x="34" y="8"/>
                      <a:pt x="34" y="7"/>
                      <a:pt x="34" y="5"/>
                    </a:cubicBezTo>
                    <a:cubicBezTo>
                      <a:pt x="34" y="3"/>
                      <a:pt x="33" y="2"/>
                      <a:pt x="32" y="0"/>
                    </a:cubicBezTo>
                    <a:cubicBezTo>
                      <a:pt x="31" y="1"/>
                      <a:pt x="30" y="2"/>
                      <a:pt x="30" y="3"/>
                    </a:cubicBezTo>
                    <a:cubicBezTo>
                      <a:pt x="29" y="5"/>
                      <a:pt x="27" y="4"/>
                      <a:pt x="28" y="6"/>
                    </a:cubicBezTo>
                    <a:cubicBezTo>
                      <a:pt x="28" y="9"/>
                      <a:pt x="28" y="12"/>
                      <a:pt x="28" y="15"/>
                    </a:cubicBezTo>
                    <a:cubicBezTo>
                      <a:pt x="28" y="19"/>
                      <a:pt x="29" y="24"/>
                      <a:pt x="28" y="28"/>
                    </a:cubicBezTo>
                    <a:cubicBezTo>
                      <a:pt x="27" y="29"/>
                      <a:pt x="26" y="30"/>
                      <a:pt x="26" y="31"/>
                    </a:cubicBezTo>
                    <a:cubicBezTo>
                      <a:pt x="26" y="33"/>
                      <a:pt x="27" y="35"/>
                      <a:pt x="27" y="37"/>
                    </a:cubicBezTo>
                    <a:cubicBezTo>
                      <a:pt x="27" y="43"/>
                      <a:pt x="25" y="50"/>
                      <a:pt x="23" y="56"/>
                    </a:cubicBezTo>
                    <a:cubicBezTo>
                      <a:pt x="22" y="59"/>
                      <a:pt x="22" y="61"/>
                      <a:pt x="23" y="64"/>
                    </a:cubicBezTo>
                    <a:cubicBezTo>
                      <a:pt x="23" y="66"/>
                      <a:pt x="23" y="67"/>
                      <a:pt x="21" y="68"/>
                    </a:cubicBezTo>
                    <a:cubicBezTo>
                      <a:pt x="20" y="69"/>
                      <a:pt x="21" y="70"/>
                      <a:pt x="21" y="71"/>
                    </a:cubicBezTo>
                    <a:cubicBezTo>
                      <a:pt x="21" y="74"/>
                      <a:pt x="21" y="77"/>
                      <a:pt x="21" y="80"/>
                    </a:cubicBezTo>
                    <a:cubicBezTo>
                      <a:pt x="21" y="81"/>
                      <a:pt x="21" y="83"/>
                      <a:pt x="21" y="84"/>
                    </a:cubicBezTo>
                    <a:cubicBezTo>
                      <a:pt x="20" y="85"/>
                      <a:pt x="21" y="87"/>
                      <a:pt x="20" y="88"/>
                    </a:cubicBezTo>
                    <a:cubicBezTo>
                      <a:pt x="18" y="93"/>
                      <a:pt x="16" y="98"/>
                      <a:pt x="14" y="103"/>
                    </a:cubicBezTo>
                    <a:cubicBezTo>
                      <a:pt x="13" y="106"/>
                      <a:pt x="10" y="107"/>
                      <a:pt x="11" y="110"/>
                    </a:cubicBezTo>
                    <a:cubicBezTo>
                      <a:pt x="12" y="113"/>
                      <a:pt x="14" y="118"/>
                      <a:pt x="12" y="122"/>
                    </a:cubicBezTo>
                    <a:cubicBezTo>
                      <a:pt x="10" y="124"/>
                      <a:pt x="8" y="129"/>
                      <a:pt x="10" y="132"/>
                    </a:cubicBezTo>
                    <a:cubicBezTo>
                      <a:pt x="11" y="134"/>
                      <a:pt x="12" y="134"/>
                      <a:pt x="13" y="133"/>
                    </a:cubicBezTo>
                    <a:cubicBezTo>
                      <a:pt x="14" y="132"/>
                      <a:pt x="18" y="132"/>
                      <a:pt x="17" y="133"/>
                    </a:cubicBezTo>
                    <a:cubicBezTo>
                      <a:pt x="17" y="133"/>
                      <a:pt x="16" y="133"/>
                      <a:pt x="15" y="134"/>
                    </a:cubicBezTo>
                    <a:cubicBezTo>
                      <a:pt x="15" y="135"/>
                      <a:pt x="15" y="135"/>
                      <a:pt x="16" y="136"/>
                    </a:cubicBezTo>
                    <a:cubicBezTo>
                      <a:pt x="16" y="136"/>
                      <a:pt x="15" y="137"/>
                      <a:pt x="15" y="137"/>
                    </a:cubicBezTo>
                    <a:cubicBezTo>
                      <a:pt x="14" y="139"/>
                      <a:pt x="13" y="143"/>
                      <a:pt x="14" y="145"/>
                    </a:cubicBezTo>
                    <a:cubicBezTo>
                      <a:pt x="14" y="146"/>
                      <a:pt x="14" y="146"/>
                      <a:pt x="13" y="148"/>
                    </a:cubicBezTo>
                    <a:cubicBezTo>
                      <a:pt x="12" y="149"/>
                      <a:pt x="14" y="149"/>
                      <a:pt x="15" y="150"/>
                    </a:cubicBezTo>
                    <a:cubicBezTo>
                      <a:pt x="15" y="150"/>
                      <a:pt x="15" y="150"/>
                      <a:pt x="14" y="151"/>
                    </a:cubicBezTo>
                    <a:cubicBezTo>
                      <a:pt x="13" y="151"/>
                      <a:pt x="11" y="152"/>
                      <a:pt x="13" y="152"/>
                    </a:cubicBezTo>
                    <a:cubicBezTo>
                      <a:pt x="12" y="153"/>
                      <a:pt x="13" y="156"/>
                      <a:pt x="14" y="156"/>
                    </a:cubicBezTo>
                    <a:cubicBezTo>
                      <a:pt x="13" y="156"/>
                      <a:pt x="10" y="155"/>
                      <a:pt x="11" y="158"/>
                    </a:cubicBezTo>
                    <a:cubicBezTo>
                      <a:pt x="11" y="158"/>
                      <a:pt x="12" y="163"/>
                      <a:pt x="10" y="162"/>
                    </a:cubicBezTo>
                    <a:cubicBezTo>
                      <a:pt x="10" y="162"/>
                      <a:pt x="8" y="160"/>
                      <a:pt x="8" y="159"/>
                    </a:cubicBezTo>
                    <a:cubicBezTo>
                      <a:pt x="6" y="158"/>
                      <a:pt x="7" y="157"/>
                      <a:pt x="5" y="158"/>
                    </a:cubicBezTo>
                    <a:cubicBezTo>
                      <a:pt x="5" y="158"/>
                      <a:pt x="4" y="159"/>
                      <a:pt x="4" y="159"/>
                    </a:cubicBezTo>
                    <a:cubicBezTo>
                      <a:pt x="4" y="160"/>
                      <a:pt x="5" y="160"/>
                      <a:pt x="4" y="161"/>
                    </a:cubicBezTo>
                    <a:cubicBezTo>
                      <a:pt x="4" y="162"/>
                      <a:pt x="0" y="162"/>
                      <a:pt x="0" y="164"/>
                    </a:cubicBezTo>
                    <a:cubicBezTo>
                      <a:pt x="0" y="164"/>
                      <a:pt x="1" y="165"/>
                      <a:pt x="2" y="165"/>
                    </a:cubicBezTo>
                    <a:cubicBezTo>
                      <a:pt x="2" y="165"/>
                      <a:pt x="1" y="164"/>
                      <a:pt x="2" y="163"/>
                    </a:cubicBezTo>
                    <a:cubicBezTo>
                      <a:pt x="2" y="163"/>
                      <a:pt x="5" y="165"/>
                      <a:pt x="7" y="164"/>
                    </a:cubicBezTo>
                    <a:cubicBezTo>
                      <a:pt x="11" y="163"/>
                      <a:pt x="5" y="170"/>
                      <a:pt x="7" y="171"/>
                    </a:cubicBezTo>
                    <a:cubicBezTo>
                      <a:pt x="8" y="171"/>
                      <a:pt x="10" y="170"/>
                      <a:pt x="11" y="171"/>
                    </a:cubicBezTo>
                    <a:cubicBezTo>
                      <a:pt x="12" y="171"/>
                      <a:pt x="12" y="174"/>
                      <a:pt x="11" y="173"/>
                    </a:cubicBezTo>
                    <a:cubicBezTo>
                      <a:pt x="11" y="173"/>
                      <a:pt x="8" y="171"/>
                      <a:pt x="8" y="172"/>
                    </a:cubicBezTo>
                    <a:cubicBezTo>
                      <a:pt x="7" y="173"/>
                      <a:pt x="6" y="173"/>
                      <a:pt x="7" y="174"/>
                    </a:cubicBezTo>
                    <a:cubicBezTo>
                      <a:pt x="7" y="174"/>
                      <a:pt x="9" y="176"/>
                      <a:pt x="8" y="176"/>
                    </a:cubicBezTo>
                    <a:cubicBezTo>
                      <a:pt x="7" y="176"/>
                      <a:pt x="7" y="179"/>
                      <a:pt x="7" y="179"/>
                    </a:cubicBezTo>
                    <a:cubicBezTo>
                      <a:pt x="6" y="182"/>
                      <a:pt x="9" y="178"/>
                      <a:pt x="9" y="178"/>
                    </a:cubicBezTo>
                    <a:cubicBezTo>
                      <a:pt x="9" y="178"/>
                      <a:pt x="8" y="183"/>
                      <a:pt x="9" y="182"/>
                    </a:cubicBezTo>
                    <a:cubicBezTo>
                      <a:pt x="9" y="182"/>
                      <a:pt x="8" y="182"/>
                      <a:pt x="8" y="183"/>
                    </a:cubicBezTo>
                    <a:cubicBezTo>
                      <a:pt x="7" y="184"/>
                      <a:pt x="8" y="184"/>
                      <a:pt x="9" y="185"/>
                    </a:cubicBezTo>
                    <a:cubicBezTo>
                      <a:pt x="9" y="185"/>
                      <a:pt x="7" y="186"/>
                      <a:pt x="7" y="186"/>
                    </a:cubicBezTo>
                    <a:cubicBezTo>
                      <a:pt x="6" y="186"/>
                      <a:pt x="7" y="186"/>
                      <a:pt x="7" y="187"/>
                    </a:cubicBezTo>
                    <a:cubicBezTo>
                      <a:pt x="6" y="189"/>
                      <a:pt x="10" y="189"/>
                      <a:pt x="10" y="188"/>
                    </a:cubicBezTo>
                    <a:cubicBezTo>
                      <a:pt x="10" y="189"/>
                      <a:pt x="9" y="189"/>
                      <a:pt x="10" y="190"/>
                    </a:cubicBezTo>
                    <a:cubicBezTo>
                      <a:pt x="10" y="190"/>
                      <a:pt x="10" y="190"/>
                      <a:pt x="10" y="190"/>
                    </a:cubicBezTo>
                    <a:cubicBezTo>
                      <a:pt x="10" y="191"/>
                      <a:pt x="8" y="192"/>
                      <a:pt x="8" y="193"/>
                    </a:cubicBezTo>
                    <a:cubicBezTo>
                      <a:pt x="7" y="195"/>
                      <a:pt x="10" y="192"/>
                      <a:pt x="11" y="192"/>
                    </a:cubicBezTo>
                    <a:cubicBezTo>
                      <a:pt x="10" y="193"/>
                      <a:pt x="11" y="194"/>
                      <a:pt x="11" y="194"/>
                    </a:cubicBezTo>
                    <a:cubicBezTo>
                      <a:pt x="11" y="195"/>
                      <a:pt x="8" y="196"/>
                      <a:pt x="8" y="196"/>
                    </a:cubicBezTo>
                    <a:cubicBezTo>
                      <a:pt x="10" y="197"/>
                      <a:pt x="10" y="196"/>
                      <a:pt x="11" y="198"/>
                    </a:cubicBezTo>
                    <a:cubicBezTo>
                      <a:pt x="12" y="200"/>
                      <a:pt x="14" y="195"/>
                      <a:pt x="13" y="195"/>
                    </a:cubicBezTo>
                    <a:cubicBezTo>
                      <a:pt x="14" y="195"/>
                      <a:pt x="14" y="196"/>
                      <a:pt x="15" y="197"/>
                    </a:cubicBezTo>
                    <a:cubicBezTo>
                      <a:pt x="15" y="197"/>
                      <a:pt x="15" y="195"/>
                      <a:pt x="15" y="195"/>
                    </a:cubicBezTo>
                    <a:cubicBezTo>
                      <a:pt x="15" y="195"/>
                      <a:pt x="15" y="197"/>
                      <a:pt x="15" y="197"/>
                    </a:cubicBezTo>
                    <a:cubicBezTo>
                      <a:pt x="16" y="196"/>
                      <a:pt x="16" y="195"/>
                      <a:pt x="16" y="196"/>
                    </a:cubicBezTo>
                    <a:cubicBezTo>
                      <a:pt x="17" y="196"/>
                      <a:pt x="16" y="198"/>
                      <a:pt x="16" y="198"/>
                    </a:cubicBezTo>
                    <a:cubicBezTo>
                      <a:pt x="15" y="199"/>
                      <a:pt x="17" y="199"/>
                      <a:pt x="16" y="200"/>
                    </a:cubicBezTo>
                    <a:cubicBezTo>
                      <a:pt x="15" y="202"/>
                      <a:pt x="17" y="201"/>
                      <a:pt x="18" y="202"/>
                    </a:cubicBezTo>
                    <a:cubicBezTo>
                      <a:pt x="21" y="202"/>
                      <a:pt x="24" y="204"/>
                      <a:pt x="21" y="206"/>
                    </a:cubicBezTo>
                    <a:cubicBezTo>
                      <a:pt x="20" y="207"/>
                      <a:pt x="17" y="206"/>
                      <a:pt x="16" y="207"/>
                    </a:cubicBezTo>
                    <a:cubicBezTo>
                      <a:pt x="15" y="209"/>
                      <a:pt x="18" y="208"/>
                      <a:pt x="19" y="209"/>
                    </a:cubicBezTo>
                    <a:cubicBezTo>
                      <a:pt x="18" y="209"/>
                      <a:pt x="18" y="209"/>
                      <a:pt x="18" y="209"/>
                    </a:cubicBezTo>
                    <a:cubicBezTo>
                      <a:pt x="18" y="209"/>
                      <a:pt x="22" y="212"/>
                      <a:pt x="24" y="210"/>
                    </a:cubicBezTo>
                    <a:cubicBezTo>
                      <a:pt x="25" y="208"/>
                      <a:pt x="23" y="206"/>
                      <a:pt x="25" y="204"/>
                    </a:cubicBezTo>
                    <a:cubicBezTo>
                      <a:pt x="26" y="202"/>
                      <a:pt x="29" y="202"/>
                      <a:pt x="30" y="202"/>
                    </a:cubicBezTo>
                    <a:cubicBezTo>
                      <a:pt x="35" y="199"/>
                      <a:pt x="28" y="199"/>
                      <a:pt x="26" y="199"/>
                    </a:cubicBezTo>
                    <a:cubicBezTo>
                      <a:pt x="24" y="199"/>
                      <a:pt x="21" y="199"/>
                      <a:pt x="19" y="198"/>
                    </a:cubicBezTo>
                    <a:cubicBezTo>
                      <a:pt x="17" y="196"/>
                      <a:pt x="17" y="196"/>
                      <a:pt x="17" y="192"/>
                    </a:cubicBezTo>
                    <a:cubicBezTo>
                      <a:pt x="17" y="188"/>
                      <a:pt x="16" y="191"/>
                      <a:pt x="13" y="189"/>
                    </a:cubicBezTo>
                    <a:cubicBezTo>
                      <a:pt x="12" y="189"/>
                      <a:pt x="12" y="186"/>
                      <a:pt x="12" y="185"/>
                    </a:cubicBezTo>
                    <a:cubicBezTo>
                      <a:pt x="11" y="183"/>
                      <a:pt x="11" y="180"/>
                      <a:pt x="13" y="179"/>
                    </a:cubicBezTo>
                    <a:cubicBezTo>
                      <a:pt x="14" y="178"/>
                      <a:pt x="14" y="178"/>
                      <a:pt x="15" y="177"/>
                    </a:cubicBezTo>
                    <a:cubicBezTo>
                      <a:pt x="15" y="176"/>
                      <a:pt x="16" y="175"/>
                      <a:pt x="17" y="175"/>
                    </a:cubicBezTo>
                    <a:cubicBezTo>
                      <a:pt x="18" y="174"/>
                      <a:pt x="16" y="171"/>
                      <a:pt x="17" y="169"/>
                    </a:cubicBezTo>
                    <a:cubicBezTo>
                      <a:pt x="17" y="168"/>
                      <a:pt x="19" y="167"/>
                      <a:pt x="20" y="165"/>
                    </a:cubicBezTo>
                    <a:cubicBezTo>
                      <a:pt x="20" y="163"/>
                      <a:pt x="20" y="160"/>
                      <a:pt x="21" y="158"/>
                    </a:cubicBezTo>
                    <a:cubicBezTo>
                      <a:pt x="21" y="156"/>
                      <a:pt x="23" y="156"/>
                      <a:pt x="21" y="154"/>
                    </a:cubicBezTo>
                    <a:cubicBezTo>
                      <a:pt x="20" y="153"/>
                      <a:pt x="17" y="153"/>
                      <a:pt x="21" y="152"/>
                    </a:cubicBezTo>
                    <a:cubicBezTo>
                      <a:pt x="26" y="151"/>
                      <a:pt x="20" y="151"/>
                      <a:pt x="19" y="149"/>
                    </a:cubicBezTo>
                    <a:cubicBezTo>
                      <a:pt x="19" y="146"/>
                      <a:pt x="19" y="142"/>
                      <a:pt x="19" y="140"/>
                    </a:cubicBezTo>
                    <a:cubicBezTo>
                      <a:pt x="19" y="136"/>
                      <a:pt x="19" y="131"/>
                      <a:pt x="19" y="127"/>
                    </a:cubicBezTo>
                    <a:cubicBezTo>
                      <a:pt x="20" y="124"/>
                      <a:pt x="21" y="119"/>
                      <a:pt x="23" y="117"/>
                    </a:cubicBezTo>
                    <a:cubicBezTo>
                      <a:pt x="26" y="114"/>
                      <a:pt x="23" y="109"/>
                      <a:pt x="23" y="106"/>
                    </a:cubicBezTo>
                    <a:cubicBezTo>
                      <a:pt x="23" y="104"/>
                      <a:pt x="24" y="103"/>
                      <a:pt x="26" y="102"/>
                    </a:cubicBezTo>
                    <a:cubicBezTo>
                      <a:pt x="28" y="100"/>
                      <a:pt x="27" y="99"/>
                      <a:pt x="27" y="96"/>
                    </a:cubicBezTo>
                    <a:cubicBezTo>
                      <a:pt x="27" y="92"/>
                      <a:pt x="30" y="89"/>
                      <a:pt x="29" y="85"/>
                    </a:cubicBezTo>
                    <a:cubicBezTo>
                      <a:pt x="29" y="82"/>
                      <a:pt x="28" y="79"/>
                      <a:pt x="27" y="76"/>
                    </a:cubicBezTo>
                    <a:cubicBezTo>
                      <a:pt x="27" y="75"/>
                      <a:pt x="26" y="74"/>
                      <a:pt x="27" y="73"/>
                    </a:cubicBezTo>
                    <a:cubicBezTo>
                      <a:pt x="28" y="72"/>
                      <a:pt x="29" y="68"/>
                      <a:pt x="29" y="67"/>
                    </a:cubicBezTo>
                    <a:cubicBezTo>
                      <a:pt x="29" y="66"/>
                      <a:pt x="28" y="64"/>
                      <a:pt x="30" y="62"/>
                    </a:cubicBezTo>
                    <a:cubicBezTo>
                      <a:pt x="31" y="61"/>
                      <a:pt x="30" y="59"/>
                      <a:pt x="31" y="58"/>
                    </a:cubicBezTo>
                    <a:cubicBezTo>
                      <a:pt x="31" y="56"/>
                      <a:pt x="33" y="55"/>
                      <a:pt x="34" y="54"/>
                    </a:cubicBezTo>
                    <a:cubicBezTo>
                      <a:pt x="34" y="53"/>
                      <a:pt x="37" y="50"/>
                      <a:pt x="37" y="49"/>
                    </a:cubicBezTo>
                    <a:cubicBezTo>
                      <a:pt x="37" y="48"/>
                      <a:pt x="36" y="46"/>
                      <a:pt x="36" y="44"/>
                    </a:cubicBezTo>
                    <a:cubicBezTo>
                      <a:pt x="36" y="42"/>
                      <a:pt x="36" y="41"/>
                      <a:pt x="36" y="39"/>
                    </a:cubicBezTo>
                    <a:cubicBezTo>
                      <a:pt x="36" y="36"/>
                      <a:pt x="37" y="36"/>
                      <a:pt x="40" y="35"/>
                    </a:cubicBezTo>
                    <a:cubicBezTo>
                      <a:pt x="44" y="34"/>
                      <a:pt x="44" y="32"/>
                      <a:pt x="44" y="28"/>
                    </a:cubicBezTo>
                    <a:cubicBezTo>
                      <a:pt x="43" y="29"/>
                      <a:pt x="41" y="29"/>
                      <a:pt x="40" y="28"/>
                    </a:cubicBezTo>
                    <a:cubicBezTo>
                      <a:pt x="40" y="28"/>
                      <a:pt x="40" y="29"/>
                      <a:pt x="40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9" name="Freeform 626">
                <a:extLst>
                  <a:ext uri="{FF2B5EF4-FFF2-40B4-BE49-F238E27FC236}">
                    <a16:creationId xmlns:a16="http://schemas.microsoft.com/office/drawing/2014/main" id="{FB5C5CB5-B6A3-584C-8429-AD5F69C0D5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5851" y="9485418"/>
                <a:ext cx="598727" cy="653038"/>
              </a:xfrm>
              <a:custGeom>
                <a:avLst/>
                <a:gdLst>
                  <a:gd name="T0" fmla="*/ 61 w 64"/>
                  <a:gd name="T1" fmla="*/ 42 h 70"/>
                  <a:gd name="T2" fmla="*/ 58 w 64"/>
                  <a:gd name="T3" fmla="*/ 35 h 70"/>
                  <a:gd name="T4" fmla="*/ 50 w 64"/>
                  <a:gd name="T5" fmla="*/ 35 h 70"/>
                  <a:gd name="T6" fmla="*/ 49 w 64"/>
                  <a:gd name="T7" fmla="*/ 33 h 70"/>
                  <a:gd name="T8" fmla="*/ 47 w 64"/>
                  <a:gd name="T9" fmla="*/ 30 h 70"/>
                  <a:gd name="T10" fmla="*/ 48 w 64"/>
                  <a:gd name="T11" fmla="*/ 28 h 70"/>
                  <a:gd name="T12" fmla="*/ 47 w 64"/>
                  <a:gd name="T13" fmla="*/ 26 h 70"/>
                  <a:gd name="T14" fmla="*/ 47 w 64"/>
                  <a:gd name="T15" fmla="*/ 23 h 70"/>
                  <a:gd name="T16" fmla="*/ 41 w 64"/>
                  <a:gd name="T17" fmla="*/ 21 h 70"/>
                  <a:gd name="T18" fmla="*/ 37 w 64"/>
                  <a:gd name="T19" fmla="*/ 18 h 70"/>
                  <a:gd name="T20" fmla="*/ 33 w 64"/>
                  <a:gd name="T21" fmla="*/ 16 h 70"/>
                  <a:gd name="T22" fmla="*/ 29 w 64"/>
                  <a:gd name="T23" fmla="*/ 16 h 70"/>
                  <a:gd name="T24" fmla="*/ 23 w 64"/>
                  <a:gd name="T25" fmla="*/ 9 h 70"/>
                  <a:gd name="T26" fmla="*/ 23 w 64"/>
                  <a:gd name="T27" fmla="*/ 6 h 70"/>
                  <a:gd name="T28" fmla="*/ 23 w 64"/>
                  <a:gd name="T29" fmla="*/ 4 h 70"/>
                  <a:gd name="T30" fmla="*/ 18 w 64"/>
                  <a:gd name="T31" fmla="*/ 3 h 70"/>
                  <a:gd name="T32" fmla="*/ 10 w 64"/>
                  <a:gd name="T33" fmla="*/ 6 h 70"/>
                  <a:gd name="T34" fmla="*/ 7 w 64"/>
                  <a:gd name="T35" fmla="*/ 9 h 70"/>
                  <a:gd name="T36" fmla="*/ 2 w 64"/>
                  <a:gd name="T37" fmla="*/ 8 h 70"/>
                  <a:gd name="T38" fmla="*/ 6 w 64"/>
                  <a:gd name="T39" fmla="*/ 16 h 70"/>
                  <a:gd name="T40" fmla="*/ 5 w 64"/>
                  <a:gd name="T41" fmla="*/ 23 h 70"/>
                  <a:gd name="T42" fmla="*/ 4 w 64"/>
                  <a:gd name="T43" fmla="*/ 27 h 70"/>
                  <a:gd name="T44" fmla="*/ 3 w 64"/>
                  <a:gd name="T45" fmla="*/ 31 h 70"/>
                  <a:gd name="T46" fmla="*/ 5 w 64"/>
                  <a:gd name="T47" fmla="*/ 35 h 70"/>
                  <a:gd name="T48" fmla="*/ 3 w 64"/>
                  <a:gd name="T49" fmla="*/ 38 h 70"/>
                  <a:gd name="T50" fmla="*/ 4 w 64"/>
                  <a:gd name="T51" fmla="*/ 46 h 70"/>
                  <a:gd name="T52" fmla="*/ 4 w 64"/>
                  <a:gd name="T53" fmla="*/ 49 h 70"/>
                  <a:gd name="T54" fmla="*/ 7 w 64"/>
                  <a:gd name="T55" fmla="*/ 52 h 70"/>
                  <a:gd name="T56" fmla="*/ 7 w 64"/>
                  <a:gd name="T57" fmla="*/ 54 h 70"/>
                  <a:gd name="T58" fmla="*/ 6 w 64"/>
                  <a:gd name="T59" fmla="*/ 56 h 70"/>
                  <a:gd name="T60" fmla="*/ 9 w 64"/>
                  <a:gd name="T61" fmla="*/ 63 h 70"/>
                  <a:gd name="T62" fmla="*/ 13 w 64"/>
                  <a:gd name="T63" fmla="*/ 69 h 70"/>
                  <a:gd name="T64" fmla="*/ 14 w 64"/>
                  <a:gd name="T65" fmla="*/ 67 h 70"/>
                  <a:gd name="T66" fmla="*/ 17 w 64"/>
                  <a:gd name="T67" fmla="*/ 65 h 70"/>
                  <a:gd name="T68" fmla="*/ 20 w 64"/>
                  <a:gd name="T69" fmla="*/ 65 h 70"/>
                  <a:gd name="T70" fmla="*/ 25 w 64"/>
                  <a:gd name="T71" fmla="*/ 65 h 70"/>
                  <a:gd name="T72" fmla="*/ 28 w 64"/>
                  <a:gd name="T73" fmla="*/ 68 h 70"/>
                  <a:gd name="T74" fmla="*/ 31 w 64"/>
                  <a:gd name="T75" fmla="*/ 65 h 70"/>
                  <a:gd name="T76" fmla="*/ 37 w 64"/>
                  <a:gd name="T77" fmla="*/ 64 h 70"/>
                  <a:gd name="T78" fmla="*/ 44 w 64"/>
                  <a:gd name="T79" fmla="*/ 52 h 70"/>
                  <a:gd name="T80" fmla="*/ 52 w 64"/>
                  <a:gd name="T81" fmla="*/ 51 h 70"/>
                  <a:gd name="T82" fmla="*/ 59 w 64"/>
                  <a:gd name="T83" fmla="*/ 54 h 70"/>
                  <a:gd name="T84" fmla="*/ 61 w 64"/>
                  <a:gd name="T85" fmla="*/ 42 h 70"/>
                  <a:gd name="T86" fmla="*/ 61 w 64"/>
                  <a:gd name="T87" fmla="*/ 4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4" h="70">
                    <a:moveTo>
                      <a:pt x="61" y="42"/>
                    </a:moveTo>
                    <a:cubicBezTo>
                      <a:pt x="57" y="40"/>
                      <a:pt x="58" y="39"/>
                      <a:pt x="58" y="35"/>
                    </a:cubicBezTo>
                    <a:cubicBezTo>
                      <a:pt x="55" y="35"/>
                      <a:pt x="52" y="35"/>
                      <a:pt x="50" y="35"/>
                    </a:cubicBezTo>
                    <a:cubicBezTo>
                      <a:pt x="48" y="35"/>
                      <a:pt x="49" y="34"/>
                      <a:pt x="49" y="33"/>
                    </a:cubicBezTo>
                    <a:cubicBezTo>
                      <a:pt x="49" y="32"/>
                      <a:pt x="48" y="30"/>
                      <a:pt x="47" y="30"/>
                    </a:cubicBezTo>
                    <a:cubicBezTo>
                      <a:pt x="47" y="29"/>
                      <a:pt x="48" y="29"/>
                      <a:pt x="48" y="28"/>
                    </a:cubicBezTo>
                    <a:cubicBezTo>
                      <a:pt x="49" y="27"/>
                      <a:pt x="48" y="26"/>
                      <a:pt x="47" y="26"/>
                    </a:cubicBezTo>
                    <a:cubicBezTo>
                      <a:pt x="47" y="25"/>
                      <a:pt x="48" y="24"/>
                      <a:pt x="47" y="23"/>
                    </a:cubicBezTo>
                    <a:cubicBezTo>
                      <a:pt x="45" y="21"/>
                      <a:pt x="43" y="21"/>
                      <a:pt x="41" y="21"/>
                    </a:cubicBezTo>
                    <a:cubicBezTo>
                      <a:pt x="40" y="21"/>
                      <a:pt x="38" y="19"/>
                      <a:pt x="37" y="18"/>
                    </a:cubicBezTo>
                    <a:cubicBezTo>
                      <a:pt x="35" y="18"/>
                      <a:pt x="34" y="16"/>
                      <a:pt x="33" y="16"/>
                    </a:cubicBezTo>
                    <a:cubicBezTo>
                      <a:pt x="31" y="16"/>
                      <a:pt x="30" y="16"/>
                      <a:pt x="29" y="16"/>
                    </a:cubicBezTo>
                    <a:cubicBezTo>
                      <a:pt x="27" y="16"/>
                      <a:pt x="23" y="11"/>
                      <a:pt x="23" y="9"/>
                    </a:cubicBezTo>
                    <a:cubicBezTo>
                      <a:pt x="23" y="8"/>
                      <a:pt x="23" y="7"/>
                      <a:pt x="23" y="6"/>
                    </a:cubicBezTo>
                    <a:cubicBezTo>
                      <a:pt x="23" y="5"/>
                      <a:pt x="23" y="5"/>
                      <a:pt x="23" y="4"/>
                    </a:cubicBezTo>
                    <a:cubicBezTo>
                      <a:pt x="23" y="0"/>
                      <a:pt x="21" y="2"/>
                      <a:pt x="18" y="3"/>
                    </a:cubicBezTo>
                    <a:cubicBezTo>
                      <a:pt x="15" y="3"/>
                      <a:pt x="13" y="6"/>
                      <a:pt x="10" y="6"/>
                    </a:cubicBezTo>
                    <a:cubicBezTo>
                      <a:pt x="8" y="6"/>
                      <a:pt x="8" y="8"/>
                      <a:pt x="7" y="9"/>
                    </a:cubicBezTo>
                    <a:cubicBezTo>
                      <a:pt x="6" y="9"/>
                      <a:pt x="3" y="8"/>
                      <a:pt x="2" y="8"/>
                    </a:cubicBezTo>
                    <a:cubicBezTo>
                      <a:pt x="4" y="9"/>
                      <a:pt x="5" y="14"/>
                      <a:pt x="6" y="16"/>
                    </a:cubicBezTo>
                    <a:cubicBezTo>
                      <a:pt x="4" y="17"/>
                      <a:pt x="5" y="21"/>
                      <a:pt x="5" y="23"/>
                    </a:cubicBezTo>
                    <a:cubicBezTo>
                      <a:pt x="5" y="25"/>
                      <a:pt x="5" y="26"/>
                      <a:pt x="4" y="27"/>
                    </a:cubicBezTo>
                    <a:cubicBezTo>
                      <a:pt x="3" y="28"/>
                      <a:pt x="3" y="30"/>
                      <a:pt x="3" y="31"/>
                    </a:cubicBezTo>
                    <a:cubicBezTo>
                      <a:pt x="2" y="33"/>
                      <a:pt x="5" y="33"/>
                      <a:pt x="5" y="35"/>
                    </a:cubicBezTo>
                    <a:cubicBezTo>
                      <a:pt x="5" y="36"/>
                      <a:pt x="3" y="37"/>
                      <a:pt x="3" y="38"/>
                    </a:cubicBezTo>
                    <a:cubicBezTo>
                      <a:pt x="0" y="41"/>
                      <a:pt x="4" y="42"/>
                      <a:pt x="4" y="46"/>
                    </a:cubicBezTo>
                    <a:cubicBezTo>
                      <a:pt x="4" y="47"/>
                      <a:pt x="4" y="48"/>
                      <a:pt x="4" y="49"/>
                    </a:cubicBezTo>
                    <a:cubicBezTo>
                      <a:pt x="5" y="50"/>
                      <a:pt x="6" y="51"/>
                      <a:pt x="7" y="52"/>
                    </a:cubicBezTo>
                    <a:cubicBezTo>
                      <a:pt x="7" y="53"/>
                      <a:pt x="5" y="53"/>
                      <a:pt x="7" y="54"/>
                    </a:cubicBezTo>
                    <a:cubicBezTo>
                      <a:pt x="7" y="54"/>
                      <a:pt x="6" y="56"/>
                      <a:pt x="6" y="56"/>
                    </a:cubicBezTo>
                    <a:cubicBezTo>
                      <a:pt x="6" y="59"/>
                      <a:pt x="9" y="61"/>
                      <a:pt x="9" y="63"/>
                    </a:cubicBezTo>
                    <a:cubicBezTo>
                      <a:pt x="10" y="66"/>
                      <a:pt x="8" y="69"/>
                      <a:pt x="13" y="69"/>
                    </a:cubicBezTo>
                    <a:cubicBezTo>
                      <a:pt x="14" y="70"/>
                      <a:pt x="14" y="68"/>
                      <a:pt x="14" y="67"/>
                    </a:cubicBezTo>
                    <a:cubicBezTo>
                      <a:pt x="14" y="66"/>
                      <a:pt x="16" y="65"/>
                      <a:pt x="17" y="65"/>
                    </a:cubicBezTo>
                    <a:cubicBezTo>
                      <a:pt x="18" y="64"/>
                      <a:pt x="19" y="63"/>
                      <a:pt x="20" y="65"/>
                    </a:cubicBezTo>
                    <a:cubicBezTo>
                      <a:pt x="22" y="66"/>
                      <a:pt x="24" y="65"/>
                      <a:pt x="25" y="65"/>
                    </a:cubicBezTo>
                    <a:cubicBezTo>
                      <a:pt x="27" y="65"/>
                      <a:pt x="27" y="68"/>
                      <a:pt x="28" y="68"/>
                    </a:cubicBezTo>
                    <a:cubicBezTo>
                      <a:pt x="29" y="68"/>
                      <a:pt x="30" y="66"/>
                      <a:pt x="31" y="65"/>
                    </a:cubicBezTo>
                    <a:cubicBezTo>
                      <a:pt x="32" y="63"/>
                      <a:pt x="36" y="66"/>
                      <a:pt x="37" y="64"/>
                    </a:cubicBezTo>
                    <a:cubicBezTo>
                      <a:pt x="39" y="59"/>
                      <a:pt x="38" y="54"/>
                      <a:pt x="44" y="52"/>
                    </a:cubicBezTo>
                    <a:cubicBezTo>
                      <a:pt x="46" y="51"/>
                      <a:pt x="49" y="51"/>
                      <a:pt x="52" y="51"/>
                    </a:cubicBezTo>
                    <a:cubicBezTo>
                      <a:pt x="55" y="51"/>
                      <a:pt x="57" y="52"/>
                      <a:pt x="59" y="54"/>
                    </a:cubicBezTo>
                    <a:cubicBezTo>
                      <a:pt x="60" y="51"/>
                      <a:pt x="64" y="43"/>
                      <a:pt x="61" y="42"/>
                    </a:cubicBezTo>
                    <a:cubicBezTo>
                      <a:pt x="60" y="41"/>
                      <a:pt x="62" y="42"/>
                      <a:pt x="61" y="4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0" name="Freeform 627">
                <a:extLst>
                  <a:ext uri="{FF2B5EF4-FFF2-40B4-BE49-F238E27FC236}">
                    <a16:creationId xmlns:a16="http://schemas.microsoft.com/office/drawing/2014/main" id="{3508AC09-1D7A-3B4A-A43B-B14D09F42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73432" y="9950508"/>
                <a:ext cx="420382" cy="414121"/>
              </a:xfrm>
              <a:custGeom>
                <a:avLst/>
                <a:gdLst>
                  <a:gd name="T0" fmla="*/ 40 w 45"/>
                  <a:gd name="T1" fmla="*/ 24 h 44"/>
                  <a:gd name="T2" fmla="*/ 36 w 45"/>
                  <a:gd name="T3" fmla="*/ 24 h 44"/>
                  <a:gd name="T4" fmla="*/ 36 w 45"/>
                  <a:gd name="T5" fmla="*/ 20 h 44"/>
                  <a:gd name="T6" fmla="*/ 34 w 45"/>
                  <a:gd name="T7" fmla="*/ 17 h 44"/>
                  <a:gd name="T8" fmla="*/ 29 w 45"/>
                  <a:gd name="T9" fmla="*/ 16 h 44"/>
                  <a:gd name="T10" fmla="*/ 25 w 45"/>
                  <a:gd name="T11" fmla="*/ 15 h 44"/>
                  <a:gd name="T12" fmla="*/ 25 w 45"/>
                  <a:gd name="T13" fmla="*/ 12 h 44"/>
                  <a:gd name="T14" fmla="*/ 24 w 45"/>
                  <a:gd name="T15" fmla="*/ 7 h 44"/>
                  <a:gd name="T16" fmla="*/ 21 w 45"/>
                  <a:gd name="T17" fmla="*/ 3 h 44"/>
                  <a:gd name="T18" fmla="*/ 14 w 45"/>
                  <a:gd name="T19" fmla="*/ 1 h 44"/>
                  <a:gd name="T20" fmla="*/ 5 w 45"/>
                  <a:gd name="T21" fmla="*/ 3 h 44"/>
                  <a:gd name="T22" fmla="*/ 2 w 45"/>
                  <a:gd name="T23" fmla="*/ 11 h 44"/>
                  <a:gd name="T24" fmla="*/ 1 w 45"/>
                  <a:gd name="T25" fmla="*/ 14 h 44"/>
                  <a:gd name="T26" fmla="*/ 2 w 45"/>
                  <a:gd name="T27" fmla="*/ 17 h 44"/>
                  <a:gd name="T28" fmla="*/ 9 w 45"/>
                  <a:gd name="T29" fmla="*/ 24 h 44"/>
                  <a:gd name="T30" fmla="*/ 13 w 45"/>
                  <a:gd name="T31" fmla="*/ 25 h 44"/>
                  <a:gd name="T32" fmla="*/ 17 w 45"/>
                  <a:gd name="T33" fmla="*/ 27 h 44"/>
                  <a:gd name="T34" fmla="*/ 25 w 45"/>
                  <a:gd name="T35" fmla="*/ 35 h 44"/>
                  <a:gd name="T36" fmla="*/ 22 w 45"/>
                  <a:gd name="T37" fmla="*/ 39 h 44"/>
                  <a:gd name="T38" fmla="*/ 20 w 45"/>
                  <a:gd name="T39" fmla="*/ 42 h 44"/>
                  <a:gd name="T40" fmla="*/ 28 w 45"/>
                  <a:gd name="T41" fmla="*/ 44 h 44"/>
                  <a:gd name="T42" fmla="*/ 32 w 45"/>
                  <a:gd name="T43" fmla="*/ 43 h 44"/>
                  <a:gd name="T44" fmla="*/ 37 w 45"/>
                  <a:gd name="T45" fmla="*/ 42 h 44"/>
                  <a:gd name="T46" fmla="*/ 40 w 45"/>
                  <a:gd name="T47" fmla="*/ 39 h 44"/>
                  <a:gd name="T48" fmla="*/ 41 w 45"/>
                  <a:gd name="T49" fmla="*/ 34 h 44"/>
                  <a:gd name="T50" fmla="*/ 40 w 45"/>
                  <a:gd name="T51" fmla="*/ 24 h 44"/>
                  <a:gd name="T52" fmla="*/ 40 w 45"/>
                  <a:gd name="T53" fmla="*/ 2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" h="44">
                    <a:moveTo>
                      <a:pt x="40" y="24"/>
                    </a:moveTo>
                    <a:cubicBezTo>
                      <a:pt x="39" y="25"/>
                      <a:pt x="37" y="26"/>
                      <a:pt x="36" y="24"/>
                    </a:cubicBezTo>
                    <a:cubicBezTo>
                      <a:pt x="35" y="23"/>
                      <a:pt x="37" y="22"/>
                      <a:pt x="36" y="20"/>
                    </a:cubicBezTo>
                    <a:cubicBezTo>
                      <a:pt x="35" y="19"/>
                      <a:pt x="35" y="18"/>
                      <a:pt x="34" y="17"/>
                    </a:cubicBezTo>
                    <a:cubicBezTo>
                      <a:pt x="31" y="15"/>
                      <a:pt x="31" y="17"/>
                      <a:pt x="29" y="16"/>
                    </a:cubicBezTo>
                    <a:cubicBezTo>
                      <a:pt x="28" y="16"/>
                      <a:pt x="27" y="16"/>
                      <a:pt x="25" y="15"/>
                    </a:cubicBezTo>
                    <a:cubicBezTo>
                      <a:pt x="23" y="15"/>
                      <a:pt x="24" y="13"/>
                      <a:pt x="25" y="12"/>
                    </a:cubicBezTo>
                    <a:cubicBezTo>
                      <a:pt x="25" y="10"/>
                      <a:pt x="24" y="8"/>
                      <a:pt x="24" y="7"/>
                    </a:cubicBezTo>
                    <a:cubicBezTo>
                      <a:pt x="23" y="4"/>
                      <a:pt x="24" y="4"/>
                      <a:pt x="21" y="3"/>
                    </a:cubicBezTo>
                    <a:cubicBezTo>
                      <a:pt x="19" y="1"/>
                      <a:pt x="18" y="0"/>
                      <a:pt x="14" y="1"/>
                    </a:cubicBezTo>
                    <a:cubicBezTo>
                      <a:pt x="11" y="1"/>
                      <a:pt x="7" y="2"/>
                      <a:pt x="5" y="3"/>
                    </a:cubicBezTo>
                    <a:cubicBezTo>
                      <a:pt x="2" y="6"/>
                      <a:pt x="3" y="8"/>
                      <a:pt x="2" y="11"/>
                    </a:cubicBezTo>
                    <a:cubicBezTo>
                      <a:pt x="2" y="12"/>
                      <a:pt x="1" y="13"/>
                      <a:pt x="1" y="14"/>
                    </a:cubicBezTo>
                    <a:cubicBezTo>
                      <a:pt x="0" y="15"/>
                      <a:pt x="1" y="15"/>
                      <a:pt x="2" y="17"/>
                    </a:cubicBezTo>
                    <a:cubicBezTo>
                      <a:pt x="4" y="20"/>
                      <a:pt x="6" y="21"/>
                      <a:pt x="9" y="24"/>
                    </a:cubicBezTo>
                    <a:cubicBezTo>
                      <a:pt x="10" y="25"/>
                      <a:pt x="12" y="25"/>
                      <a:pt x="13" y="25"/>
                    </a:cubicBezTo>
                    <a:cubicBezTo>
                      <a:pt x="15" y="25"/>
                      <a:pt x="16" y="26"/>
                      <a:pt x="17" y="27"/>
                    </a:cubicBezTo>
                    <a:cubicBezTo>
                      <a:pt x="19" y="28"/>
                      <a:pt x="27" y="31"/>
                      <a:pt x="25" y="35"/>
                    </a:cubicBezTo>
                    <a:cubicBezTo>
                      <a:pt x="24" y="36"/>
                      <a:pt x="22" y="37"/>
                      <a:pt x="22" y="39"/>
                    </a:cubicBezTo>
                    <a:cubicBezTo>
                      <a:pt x="22" y="41"/>
                      <a:pt x="22" y="41"/>
                      <a:pt x="20" y="42"/>
                    </a:cubicBezTo>
                    <a:cubicBezTo>
                      <a:pt x="19" y="44"/>
                      <a:pt x="27" y="43"/>
                      <a:pt x="28" y="44"/>
                    </a:cubicBezTo>
                    <a:cubicBezTo>
                      <a:pt x="30" y="44"/>
                      <a:pt x="30" y="44"/>
                      <a:pt x="32" y="43"/>
                    </a:cubicBezTo>
                    <a:cubicBezTo>
                      <a:pt x="33" y="41"/>
                      <a:pt x="36" y="43"/>
                      <a:pt x="37" y="42"/>
                    </a:cubicBezTo>
                    <a:cubicBezTo>
                      <a:pt x="38" y="41"/>
                      <a:pt x="39" y="40"/>
                      <a:pt x="40" y="39"/>
                    </a:cubicBezTo>
                    <a:cubicBezTo>
                      <a:pt x="41" y="37"/>
                      <a:pt x="40" y="35"/>
                      <a:pt x="41" y="34"/>
                    </a:cubicBezTo>
                    <a:cubicBezTo>
                      <a:pt x="41" y="32"/>
                      <a:pt x="45" y="24"/>
                      <a:pt x="40" y="24"/>
                    </a:cubicBezTo>
                    <a:cubicBezTo>
                      <a:pt x="40" y="25"/>
                      <a:pt x="41" y="24"/>
                      <a:pt x="40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1" name="Freeform 628">
                <a:extLst>
                  <a:ext uri="{FF2B5EF4-FFF2-40B4-BE49-F238E27FC236}">
                    <a16:creationId xmlns:a16="http://schemas.microsoft.com/office/drawing/2014/main" id="{F9392246-F6D9-FE4C-AC24-621AE69D4A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41585" y="8800525"/>
                <a:ext cx="1856686" cy="1882659"/>
              </a:xfrm>
              <a:custGeom>
                <a:avLst/>
                <a:gdLst>
                  <a:gd name="T0" fmla="*/ 188 w 199"/>
                  <a:gd name="T1" fmla="*/ 51 h 201"/>
                  <a:gd name="T2" fmla="*/ 165 w 199"/>
                  <a:gd name="T3" fmla="*/ 41 h 201"/>
                  <a:gd name="T4" fmla="*/ 135 w 199"/>
                  <a:gd name="T5" fmla="*/ 30 h 201"/>
                  <a:gd name="T6" fmla="*/ 122 w 199"/>
                  <a:gd name="T7" fmla="*/ 36 h 201"/>
                  <a:gd name="T8" fmla="*/ 116 w 199"/>
                  <a:gd name="T9" fmla="*/ 29 h 201"/>
                  <a:gd name="T10" fmla="*/ 111 w 199"/>
                  <a:gd name="T11" fmla="*/ 33 h 201"/>
                  <a:gd name="T12" fmla="*/ 120 w 199"/>
                  <a:gd name="T13" fmla="*/ 23 h 201"/>
                  <a:gd name="T14" fmla="*/ 116 w 199"/>
                  <a:gd name="T15" fmla="*/ 8 h 201"/>
                  <a:gd name="T16" fmla="*/ 105 w 199"/>
                  <a:gd name="T17" fmla="*/ 15 h 201"/>
                  <a:gd name="T18" fmla="*/ 93 w 199"/>
                  <a:gd name="T19" fmla="*/ 14 h 201"/>
                  <a:gd name="T20" fmla="*/ 77 w 199"/>
                  <a:gd name="T21" fmla="*/ 19 h 201"/>
                  <a:gd name="T22" fmla="*/ 69 w 199"/>
                  <a:gd name="T23" fmla="*/ 1 h 201"/>
                  <a:gd name="T24" fmla="*/ 56 w 199"/>
                  <a:gd name="T25" fmla="*/ 7 h 201"/>
                  <a:gd name="T26" fmla="*/ 50 w 199"/>
                  <a:gd name="T27" fmla="*/ 11 h 201"/>
                  <a:gd name="T28" fmla="*/ 51 w 199"/>
                  <a:gd name="T29" fmla="*/ 16 h 201"/>
                  <a:gd name="T30" fmla="*/ 41 w 199"/>
                  <a:gd name="T31" fmla="*/ 22 h 201"/>
                  <a:gd name="T32" fmla="*/ 27 w 199"/>
                  <a:gd name="T33" fmla="*/ 18 h 201"/>
                  <a:gd name="T34" fmla="*/ 25 w 199"/>
                  <a:gd name="T35" fmla="*/ 21 h 201"/>
                  <a:gd name="T36" fmla="*/ 22 w 199"/>
                  <a:gd name="T37" fmla="*/ 39 h 201"/>
                  <a:gd name="T38" fmla="*/ 10 w 199"/>
                  <a:gd name="T39" fmla="*/ 49 h 201"/>
                  <a:gd name="T40" fmla="*/ 2 w 199"/>
                  <a:gd name="T41" fmla="*/ 66 h 201"/>
                  <a:gd name="T42" fmla="*/ 9 w 199"/>
                  <a:gd name="T43" fmla="*/ 75 h 201"/>
                  <a:gd name="T44" fmla="*/ 24 w 199"/>
                  <a:gd name="T45" fmla="*/ 81 h 201"/>
                  <a:gd name="T46" fmla="*/ 39 w 199"/>
                  <a:gd name="T47" fmla="*/ 76 h 201"/>
                  <a:gd name="T48" fmla="*/ 49 w 199"/>
                  <a:gd name="T49" fmla="*/ 88 h 201"/>
                  <a:gd name="T50" fmla="*/ 61 w 199"/>
                  <a:gd name="T51" fmla="*/ 94 h 201"/>
                  <a:gd name="T52" fmla="*/ 68 w 199"/>
                  <a:gd name="T53" fmla="*/ 102 h 201"/>
                  <a:gd name="T54" fmla="*/ 80 w 199"/>
                  <a:gd name="T55" fmla="*/ 114 h 201"/>
                  <a:gd name="T56" fmla="*/ 82 w 199"/>
                  <a:gd name="T57" fmla="*/ 135 h 201"/>
                  <a:gd name="T58" fmla="*/ 93 w 199"/>
                  <a:gd name="T59" fmla="*/ 145 h 201"/>
                  <a:gd name="T60" fmla="*/ 98 w 199"/>
                  <a:gd name="T61" fmla="*/ 157 h 201"/>
                  <a:gd name="T62" fmla="*/ 90 w 199"/>
                  <a:gd name="T63" fmla="*/ 173 h 201"/>
                  <a:gd name="T64" fmla="*/ 86 w 199"/>
                  <a:gd name="T65" fmla="*/ 181 h 201"/>
                  <a:gd name="T66" fmla="*/ 94 w 199"/>
                  <a:gd name="T67" fmla="*/ 187 h 201"/>
                  <a:gd name="T68" fmla="*/ 107 w 199"/>
                  <a:gd name="T69" fmla="*/ 197 h 201"/>
                  <a:gd name="T70" fmla="*/ 119 w 199"/>
                  <a:gd name="T71" fmla="*/ 180 h 201"/>
                  <a:gd name="T72" fmla="*/ 128 w 199"/>
                  <a:gd name="T73" fmla="*/ 157 h 201"/>
                  <a:gd name="T74" fmla="*/ 137 w 199"/>
                  <a:gd name="T75" fmla="*/ 149 h 201"/>
                  <a:gd name="T76" fmla="*/ 144 w 199"/>
                  <a:gd name="T77" fmla="*/ 147 h 201"/>
                  <a:gd name="T78" fmla="*/ 155 w 199"/>
                  <a:gd name="T79" fmla="*/ 142 h 201"/>
                  <a:gd name="T80" fmla="*/ 163 w 199"/>
                  <a:gd name="T81" fmla="*/ 139 h 201"/>
                  <a:gd name="T82" fmla="*/ 169 w 199"/>
                  <a:gd name="T83" fmla="*/ 130 h 201"/>
                  <a:gd name="T84" fmla="*/ 175 w 199"/>
                  <a:gd name="T85" fmla="*/ 116 h 201"/>
                  <a:gd name="T86" fmla="*/ 176 w 199"/>
                  <a:gd name="T87" fmla="*/ 98 h 201"/>
                  <a:gd name="T88" fmla="*/ 178 w 199"/>
                  <a:gd name="T89" fmla="*/ 91 h 201"/>
                  <a:gd name="T90" fmla="*/ 182 w 199"/>
                  <a:gd name="T91" fmla="*/ 86 h 201"/>
                  <a:gd name="T92" fmla="*/ 196 w 199"/>
                  <a:gd name="T93" fmla="*/ 57 h 201"/>
                  <a:gd name="T94" fmla="*/ 110 w 199"/>
                  <a:gd name="T95" fmla="*/ 190 h 201"/>
                  <a:gd name="T96" fmla="*/ 115 w 199"/>
                  <a:gd name="T97" fmla="*/ 186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9" h="201">
                    <a:moveTo>
                      <a:pt x="196" y="57"/>
                    </a:moveTo>
                    <a:cubicBezTo>
                      <a:pt x="195" y="55"/>
                      <a:pt x="195" y="53"/>
                      <a:pt x="194" y="52"/>
                    </a:cubicBezTo>
                    <a:cubicBezTo>
                      <a:pt x="192" y="51"/>
                      <a:pt x="189" y="52"/>
                      <a:pt x="188" y="51"/>
                    </a:cubicBezTo>
                    <a:cubicBezTo>
                      <a:pt x="183" y="50"/>
                      <a:pt x="180" y="46"/>
                      <a:pt x="177" y="44"/>
                    </a:cubicBezTo>
                    <a:cubicBezTo>
                      <a:pt x="175" y="43"/>
                      <a:pt x="173" y="42"/>
                      <a:pt x="172" y="41"/>
                    </a:cubicBezTo>
                    <a:cubicBezTo>
                      <a:pt x="169" y="40"/>
                      <a:pt x="168" y="41"/>
                      <a:pt x="165" y="41"/>
                    </a:cubicBezTo>
                    <a:cubicBezTo>
                      <a:pt x="161" y="42"/>
                      <a:pt x="157" y="37"/>
                      <a:pt x="153" y="39"/>
                    </a:cubicBezTo>
                    <a:cubicBezTo>
                      <a:pt x="150" y="40"/>
                      <a:pt x="147" y="35"/>
                      <a:pt x="145" y="34"/>
                    </a:cubicBezTo>
                    <a:cubicBezTo>
                      <a:pt x="142" y="32"/>
                      <a:pt x="138" y="30"/>
                      <a:pt x="135" y="30"/>
                    </a:cubicBezTo>
                    <a:cubicBezTo>
                      <a:pt x="133" y="29"/>
                      <a:pt x="131" y="29"/>
                      <a:pt x="130" y="30"/>
                    </a:cubicBezTo>
                    <a:cubicBezTo>
                      <a:pt x="129" y="33"/>
                      <a:pt x="126" y="34"/>
                      <a:pt x="125" y="36"/>
                    </a:cubicBezTo>
                    <a:cubicBezTo>
                      <a:pt x="123" y="39"/>
                      <a:pt x="124" y="38"/>
                      <a:pt x="122" y="36"/>
                    </a:cubicBezTo>
                    <a:cubicBezTo>
                      <a:pt x="122" y="36"/>
                      <a:pt x="121" y="35"/>
                      <a:pt x="121" y="35"/>
                    </a:cubicBezTo>
                    <a:cubicBezTo>
                      <a:pt x="119" y="34"/>
                      <a:pt x="120" y="36"/>
                      <a:pt x="119" y="37"/>
                    </a:cubicBezTo>
                    <a:cubicBezTo>
                      <a:pt x="118" y="38"/>
                      <a:pt x="115" y="29"/>
                      <a:pt x="116" y="29"/>
                    </a:cubicBezTo>
                    <a:cubicBezTo>
                      <a:pt x="116" y="29"/>
                      <a:pt x="113" y="33"/>
                      <a:pt x="112" y="33"/>
                    </a:cubicBezTo>
                    <a:cubicBezTo>
                      <a:pt x="112" y="33"/>
                      <a:pt x="116" y="30"/>
                      <a:pt x="115" y="29"/>
                    </a:cubicBezTo>
                    <a:cubicBezTo>
                      <a:pt x="113" y="28"/>
                      <a:pt x="113" y="33"/>
                      <a:pt x="111" y="33"/>
                    </a:cubicBezTo>
                    <a:cubicBezTo>
                      <a:pt x="111" y="33"/>
                      <a:pt x="115" y="27"/>
                      <a:pt x="115" y="26"/>
                    </a:cubicBezTo>
                    <a:cubicBezTo>
                      <a:pt x="115" y="25"/>
                      <a:pt x="117" y="25"/>
                      <a:pt x="117" y="24"/>
                    </a:cubicBezTo>
                    <a:cubicBezTo>
                      <a:pt x="118" y="23"/>
                      <a:pt x="119" y="25"/>
                      <a:pt x="120" y="23"/>
                    </a:cubicBezTo>
                    <a:cubicBezTo>
                      <a:pt x="121" y="22"/>
                      <a:pt x="120" y="22"/>
                      <a:pt x="120" y="20"/>
                    </a:cubicBezTo>
                    <a:cubicBezTo>
                      <a:pt x="121" y="19"/>
                      <a:pt x="121" y="17"/>
                      <a:pt x="119" y="16"/>
                    </a:cubicBezTo>
                    <a:cubicBezTo>
                      <a:pt x="116" y="15"/>
                      <a:pt x="116" y="11"/>
                      <a:pt x="116" y="8"/>
                    </a:cubicBezTo>
                    <a:cubicBezTo>
                      <a:pt x="116" y="7"/>
                      <a:pt x="115" y="6"/>
                      <a:pt x="114" y="5"/>
                    </a:cubicBezTo>
                    <a:cubicBezTo>
                      <a:pt x="113" y="4"/>
                      <a:pt x="112" y="7"/>
                      <a:pt x="111" y="8"/>
                    </a:cubicBezTo>
                    <a:cubicBezTo>
                      <a:pt x="110" y="11"/>
                      <a:pt x="108" y="15"/>
                      <a:pt x="105" y="15"/>
                    </a:cubicBezTo>
                    <a:cubicBezTo>
                      <a:pt x="104" y="15"/>
                      <a:pt x="103" y="14"/>
                      <a:pt x="101" y="14"/>
                    </a:cubicBezTo>
                    <a:cubicBezTo>
                      <a:pt x="100" y="14"/>
                      <a:pt x="99" y="15"/>
                      <a:pt x="98" y="14"/>
                    </a:cubicBezTo>
                    <a:cubicBezTo>
                      <a:pt x="96" y="13"/>
                      <a:pt x="95" y="14"/>
                      <a:pt x="93" y="14"/>
                    </a:cubicBezTo>
                    <a:cubicBezTo>
                      <a:pt x="91" y="14"/>
                      <a:pt x="92" y="14"/>
                      <a:pt x="91" y="16"/>
                    </a:cubicBezTo>
                    <a:cubicBezTo>
                      <a:pt x="90" y="17"/>
                      <a:pt x="85" y="16"/>
                      <a:pt x="84" y="17"/>
                    </a:cubicBezTo>
                    <a:cubicBezTo>
                      <a:pt x="82" y="17"/>
                      <a:pt x="79" y="19"/>
                      <a:pt x="77" y="19"/>
                    </a:cubicBezTo>
                    <a:cubicBezTo>
                      <a:pt x="74" y="19"/>
                      <a:pt x="72" y="15"/>
                      <a:pt x="72" y="13"/>
                    </a:cubicBezTo>
                    <a:cubicBezTo>
                      <a:pt x="70" y="10"/>
                      <a:pt x="74" y="8"/>
                      <a:pt x="73" y="5"/>
                    </a:cubicBezTo>
                    <a:cubicBezTo>
                      <a:pt x="72" y="3"/>
                      <a:pt x="71" y="0"/>
                      <a:pt x="69" y="1"/>
                    </a:cubicBezTo>
                    <a:cubicBezTo>
                      <a:pt x="69" y="2"/>
                      <a:pt x="62" y="5"/>
                      <a:pt x="61" y="5"/>
                    </a:cubicBezTo>
                    <a:cubicBezTo>
                      <a:pt x="60" y="5"/>
                      <a:pt x="58" y="5"/>
                      <a:pt x="58" y="6"/>
                    </a:cubicBezTo>
                    <a:cubicBezTo>
                      <a:pt x="57" y="6"/>
                      <a:pt x="57" y="9"/>
                      <a:pt x="56" y="7"/>
                    </a:cubicBezTo>
                    <a:cubicBezTo>
                      <a:pt x="55" y="6"/>
                      <a:pt x="47" y="5"/>
                      <a:pt x="47" y="6"/>
                    </a:cubicBezTo>
                    <a:cubicBezTo>
                      <a:pt x="47" y="6"/>
                      <a:pt x="49" y="7"/>
                      <a:pt x="49" y="7"/>
                    </a:cubicBezTo>
                    <a:cubicBezTo>
                      <a:pt x="50" y="8"/>
                      <a:pt x="50" y="9"/>
                      <a:pt x="50" y="11"/>
                    </a:cubicBezTo>
                    <a:cubicBezTo>
                      <a:pt x="51" y="11"/>
                      <a:pt x="51" y="13"/>
                      <a:pt x="52" y="14"/>
                    </a:cubicBezTo>
                    <a:cubicBezTo>
                      <a:pt x="52" y="14"/>
                      <a:pt x="54" y="14"/>
                      <a:pt x="54" y="14"/>
                    </a:cubicBezTo>
                    <a:cubicBezTo>
                      <a:pt x="54" y="15"/>
                      <a:pt x="52" y="16"/>
                      <a:pt x="51" y="16"/>
                    </a:cubicBezTo>
                    <a:cubicBezTo>
                      <a:pt x="50" y="17"/>
                      <a:pt x="50" y="18"/>
                      <a:pt x="49" y="19"/>
                    </a:cubicBezTo>
                    <a:cubicBezTo>
                      <a:pt x="49" y="19"/>
                      <a:pt x="44" y="23"/>
                      <a:pt x="43" y="22"/>
                    </a:cubicBezTo>
                    <a:cubicBezTo>
                      <a:pt x="43" y="21"/>
                      <a:pt x="42" y="21"/>
                      <a:pt x="41" y="22"/>
                    </a:cubicBezTo>
                    <a:cubicBezTo>
                      <a:pt x="40" y="23"/>
                      <a:pt x="38" y="21"/>
                      <a:pt x="38" y="21"/>
                    </a:cubicBezTo>
                    <a:cubicBezTo>
                      <a:pt x="36" y="20"/>
                      <a:pt x="35" y="16"/>
                      <a:pt x="34" y="16"/>
                    </a:cubicBezTo>
                    <a:cubicBezTo>
                      <a:pt x="32" y="15"/>
                      <a:pt x="29" y="18"/>
                      <a:pt x="27" y="18"/>
                    </a:cubicBezTo>
                    <a:cubicBezTo>
                      <a:pt x="25" y="18"/>
                      <a:pt x="23" y="18"/>
                      <a:pt x="21" y="18"/>
                    </a:cubicBezTo>
                    <a:cubicBezTo>
                      <a:pt x="21" y="18"/>
                      <a:pt x="21" y="20"/>
                      <a:pt x="22" y="20"/>
                    </a:cubicBezTo>
                    <a:cubicBezTo>
                      <a:pt x="22" y="21"/>
                      <a:pt x="24" y="21"/>
                      <a:pt x="25" y="21"/>
                    </a:cubicBezTo>
                    <a:cubicBezTo>
                      <a:pt x="25" y="22"/>
                      <a:pt x="21" y="23"/>
                      <a:pt x="20" y="23"/>
                    </a:cubicBezTo>
                    <a:cubicBezTo>
                      <a:pt x="19" y="24"/>
                      <a:pt x="21" y="27"/>
                      <a:pt x="22" y="28"/>
                    </a:cubicBezTo>
                    <a:cubicBezTo>
                      <a:pt x="24" y="32"/>
                      <a:pt x="24" y="35"/>
                      <a:pt x="22" y="39"/>
                    </a:cubicBezTo>
                    <a:cubicBezTo>
                      <a:pt x="22" y="41"/>
                      <a:pt x="22" y="47"/>
                      <a:pt x="20" y="47"/>
                    </a:cubicBezTo>
                    <a:cubicBezTo>
                      <a:pt x="19" y="48"/>
                      <a:pt x="17" y="47"/>
                      <a:pt x="15" y="48"/>
                    </a:cubicBezTo>
                    <a:cubicBezTo>
                      <a:pt x="14" y="49"/>
                      <a:pt x="11" y="49"/>
                      <a:pt x="10" y="49"/>
                    </a:cubicBezTo>
                    <a:cubicBezTo>
                      <a:pt x="5" y="51"/>
                      <a:pt x="5" y="53"/>
                      <a:pt x="5" y="57"/>
                    </a:cubicBezTo>
                    <a:cubicBezTo>
                      <a:pt x="5" y="59"/>
                      <a:pt x="2" y="59"/>
                      <a:pt x="2" y="60"/>
                    </a:cubicBezTo>
                    <a:cubicBezTo>
                      <a:pt x="2" y="63"/>
                      <a:pt x="0" y="64"/>
                      <a:pt x="2" y="66"/>
                    </a:cubicBezTo>
                    <a:cubicBezTo>
                      <a:pt x="4" y="68"/>
                      <a:pt x="4" y="70"/>
                      <a:pt x="5" y="72"/>
                    </a:cubicBezTo>
                    <a:cubicBezTo>
                      <a:pt x="5" y="73"/>
                      <a:pt x="6" y="73"/>
                      <a:pt x="7" y="73"/>
                    </a:cubicBezTo>
                    <a:cubicBezTo>
                      <a:pt x="8" y="73"/>
                      <a:pt x="8" y="74"/>
                      <a:pt x="9" y="75"/>
                    </a:cubicBezTo>
                    <a:cubicBezTo>
                      <a:pt x="11" y="78"/>
                      <a:pt x="16" y="75"/>
                      <a:pt x="18" y="73"/>
                    </a:cubicBezTo>
                    <a:cubicBezTo>
                      <a:pt x="18" y="76"/>
                      <a:pt x="16" y="81"/>
                      <a:pt x="19" y="82"/>
                    </a:cubicBezTo>
                    <a:cubicBezTo>
                      <a:pt x="20" y="82"/>
                      <a:pt x="23" y="81"/>
                      <a:pt x="24" y="81"/>
                    </a:cubicBezTo>
                    <a:cubicBezTo>
                      <a:pt x="27" y="82"/>
                      <a:pt x="28" y="82"/>
                      <a:pt x="30" y="80"/>
                    </a:cubicBezTo>
                    <a:cubicBezTo>
                      <a:pt x="30" y="79"/>
                      <a:pt x="32" y="79"/>
                      <a:pt x="33" y="79"/>
                    </a:cubicBezTo>
                    <a:cubicBezTo>
                      <a:pt x="35" y="77"/>
                      <a:pt x="37" y="76"/>
                      <a:pt x="39" y="76"/>
                    </a:cubicBezTo>
                    <a:cubicBezTo>
                      <a:pt x="41" y="75"/>
                      <a:pt x="46" y="73"/>
                      <a:pt x="44" y="77"/>
                    </a:cubicBezTo>
                    <a:cubicBezTo>
                      <a:pt x="44" y="79"/>
                      <a:pt x="43" y="81"/>
                      <a:pt x="44" y="83"/>
                    </a:cubicBezTo>
                    <a:cubicBezTo>
                      <a:pt x="45" y="85"/>
                      <a:pt x="47" y="87"/>
                      <a:pt x="49" y="88"/>
                    </a:cubicBezTo>
                    <a:cubicBezTo>
                      <a:pt x="51" y="90"/>
                      <a:pt x="54" y="89"/>
                      <a:pt x="56" y="90"/>
                    </a:cubicBezTo>
                    <a:cubicBezTo>
                      <a:pt x="57" y="91"/>
                      <a:pt x="58" y="92"/>
                      <a:pt x="59" y="92"/>
                    </a:cubicBezTo>
                    <a:cubicBezTo>
                      <a:pt x="60" y="92"/>
                      <a:pt x="61" y="93"/>
                      <a:pt x="61" y="94"/>
                    </a:cubicBezTo>
                    <a:cubicBezTo>
                      <a:pt x="63" y="94"/>
                      <a:pt x="68" y="93"/>
                      <a:pt x="68" y="96"/>
                    </a:cubicBezTo>
                    <a:cubicBezTo>
                      <a:pt x="69" y="98"/>
                      <a:pt x="68" y="98"/>
                      <a:pt x="69" y="100"/>
                    </a:cubicBezTo>
                    <a:cubicBezTo>
                      <a:pt x="70" y="101"/>
                      <a:pt x="69" y="101"/>
                      <a:pt x="68" y="102"/>
                    </a:cubicBezTo>
                    <a:cubicBezTo>
                      <a:pt x="68" y="102"/>
                      <a:pt x="70" y="107"/>
                      <a:pt x="70" y="108"/>
                    </a:cubicBezTo>
                    <a:cubicBezTo>
                      <a:pt x="70" y="109"/>
                      <a:pt x="78" y="108"/>
                      <a:pt x="79" y="108"/>
                    </a:cubicBezTo>
                    <a:cubicBezTo>
                      <a:pt x="79" y="110"/>
                      <a:pt x="78" y="113"/>
                      <a:pt x="80" y="114"/>
                    </a:cubicBezTo>
                    <a:cubicBezTo>
                      <a:pt x="83" y="116"/>
                      <a:pt x="83" y="118"/>
                      <a:pt x="82" y="122"/>
                    </a:cubicBezTo>
                    <a:cubicBezTo>
                      <a:pt x="81" y="124"/>
                      <a:pt x="80" y="127"/>
                      <a:pt x="81" y="130"/>
                    </a:cubicBezTo>
                    <a:cubicBezTo>
                      <a:pt x="81" y="131"/>
                      <a:pt x="82" y="133"/>
                      <a:pt x="82" y="135"/>
                    </a:cubicBezTo>
                    <a:cubicBezTo>
                      <a:pt x="82" y="136"/>
                      <a:pt x="80" y="138"/>
                      <a:pt x="82" y="138"/>
                    </a:cubicBezTo>
                    <a:cubicBezTo>
                      <a:pt x="83" y="139"/>
                      <a:pt x="86" y="140"/>
                      <a:pt x="88" y="139"/>
                    </a:cubicBezTo>
                    <a:cubicBezTo>
                      <a:pt x="90" y="137"/>
                      <a:pt x="94" y="144"/>
                      <a:pt x="93" y="145"/>
                    </a:cubicBezTo>
                    <a:cubicBezTo>
                      <a:pt x="93" y="146"/>
                      <a:pt x="93" y="147"/>
                      <a:pt x="94" y="148"/>
                    </a:cubicBezTo>
                    <a:cubicBezTo>
                      <a:pt x="95" y="149"/>
                      <a:pt x="97" y="147"/>
                      <a:pt x="98" y="148"/>
                    </a:cubicBezTo>
                    <a:cubicBezTo>
                      <a:pt x="102" y="150"/>
                      <a:pt x="98" y="154"/>
                      <a:pt x="98" y="157"/>
                    </a:cubicBezTo>
                    <a:cubicBezTo>
                      <a:pt x="100" y="154"/>
                      <a:pt x="102" y="160"/>
                      <a:pt x="102" y="160"/>
                    </a:cubicBezTo>
                    <a:cubicBezTo>
                      <a:pt x="103" y="164"/>
                      <a:pt x="101" y="165"/>
                      <a:pt x="98" y="166"/>
                    </a:cubicBezTo>
                    <a:cubicBezTo>
                      <a:pt x="94" y="168"/>
                      <a:pt x="92" y="170"/>
                      <a:pt x="90" y="173"/>
                    </a:cubicBezTo>
                    <a:cubicBezTo>
                      <a:pt x="89" y="175"/>
                      <a:pt x="88" y="176"/>
                      <a:pt x="86" y="177"/>
                    </a:cubicBezTo>
                    <a:cubicBezTo>
                      <a:pt x="85" y="179"/>
                      <a:pt x="83" y="180"/>
                      <a:pt x="81" y="182"/>
                    </a:cubicBezTo>
                    <a:cubicBezTo>
                      <a:pt x="83" y="182"/>
                      <a:pt x="85" y="181"/>
                      <a:pt x="86" y="181"/>
                    </a:cubicBezTo>
                    <a:cubicBezTo>
                      <a:pt x="87" y="181"/>
                      <a:pt x="88" y="183"/>
                      <a:pt x="89" y="183"/>
                    </a:cubicBezTo>
                    <a:cubicBezTo>
                      <a:pt x="89" y="184"/>
                      <a:pt x="90" y="185"/>
                      <a:pt x="91" y="186"/>
                    </a:cubicBezTo>
                    <a:cubicBezTo>
                      <a:pt x="92" y="187"/>
                      <a:pt x="93" y="186"/>
                      <a:pt x="94" y="187"/>
                    </a:cubicBezTo>
                    <a:cubicBezTo>
                      <a:pt x="96" y="189"/>
                      <a:pt x="100" y="190"/>
                      <a:pt x="101" y="193"/>
                    </a:cubicBezTo>
                    <a:cubicBezTo>
                      <a:pt x="102" y="195"/>
                      <a:pt x="103" y="199"/>
                      <a:pt x="104" y="201"/>
                    </a:cubicBezTo>
                    <a:cubicBezTo>
                      <a:pt x="105" y="200"/>
                      <a:pt x="106" y="199"/>
                      <a:pt x="107" y="197"/>
                    </a:cubicBezTo>
                    <a:cubicBezTo>
                      <a:pt x="107" y="196"/>
                      <a:pt x="108" y="194"/>
                      <a:pt x="109" y="193"/>
                    </a:cubicBezTo>
                    <a:cubicBezTo>
                      <a:pt x="110" y="190"/>
                      <a:pt x="113" y="189"/>
                      <a:pt x="116" y="187"/>
                    </a:cubicBezTo>
                    <a:cubicBezTo>
                      <a:pt x="118" y="185"/>
                      <a:pt x="118" y="183"/>
                      <a:pt x="119" y="180"/>
                    </a:cubicBezTo>
                    <a:cubicBezTo>
                      <a:pt x="121" y="176"/>
                      <a:pt x="124" y="175"/>
                      <a:pt x="126" y="172"/>
                    </a:cubicBezTo>
                    <a:cubicBezTo>
                      <a:pt x="129" y="169"/>
                      <a:pt x="126" y="165"/>
                      <a:pt x="127" y="161"/>
                    </a:cubicBezTo>
                    <a:cubicBezTo>
                      <a:pt x="128" y="160"/>
                      <a:pt x="128" y="159"/>
                      <a:pt x="128" y="157"/>
                    </a:cubicBezTo>
                    <a:cubicBezTo>
                      <a:pt x="128" y="156"/>
                      <a:pt x="128" y="156"/>
                      <a:pt x="129" y="156"/>
                    </a:cubicBezTo>
                    <a:cubicBezTo>
                      <a:pt x="131" y="155"/>
                      <a:pt x="132" y="153"/>
                      <a:pt x="133" y="152"/>
                    </a:cubicBezTo>
                    <a:cubicBezTo>
                      <a:pt x="134" y="151"/>
                      <a:pt x="135" y="150"/>
                      <a:pt x="137" y="149"/>
                    </a:cubicBezTo>
                    <a:cubicBezTo>
                      <a:pt x="138" y="149"/>
                      <a:pt x="139" y="148"/>
                      <a:pt x="141" y="147"/>
                    </a:cubicBezTo>
                    <a:cubicBezTo>
                      <a:pt x="142" y="147"/>
                      <a:pt x="143" y="148"/>
                      <a:pt x="144" y="148"/>
                    </a:cubicBezTo>
                    <a:cubicBezTo>
                      <a:pt x="145" y="148"/>
                      <a:pt x="144" y="147"/>
                      <a:pt x="144" y="147"/>
                    </a:cubicBezTo>
                    <a:cubicBezTo>
                      <a:pt x="143" y="146"/>
                      <a:pt x="147" y="145"/>
                      <a:pt x="147" y="145"/>
                    </a:cubicBezTo>
                    <a:cubicBezTo>
                      <a:pt x="147" y="145"/>
                      <a:pt x="149" y="142"/>
                      <a:pt x="149" y="143"/>
                    </a:cubicBezTo>
                    <a:cubicBezTo>
                      <a:pt x="150" y="144"/>
                      <a:pt x="155" y="142"/>
                      <a:pt x="155" y="142"/>
                    </a:cubicBezTo>
                    <a:cubicBezTo>
                      <a:pt x="156" y="142"/>
                      <a:pt x="155" y="143"/>
                      <a:pt x="156" y="143"/>
                    </a:cubicBezTo>
                    <a:cubicBezTo>
                      <a:pt x="157" y="143"/>
                      <a:pt x="160" y="143"/>
                      <a:pt x="161" y="142"/>
                    </a:cubicBezTo>
                    <a:cubicBezTo>
                      <a:pt x="162" y="141"/>
                      <a:pt x="162" y="140"/>
                      <a:pt x="163" y="139"/>
                    </a:cubicBezTo>
                    <a:cubicBezTo>
                      <a:pt x="164" y="139"/>
                      <a:pt x="165" y="138"/>
                      <a:pt x="165" y="137"/>
                    </a:cubicBezTo>
                    <a:cubicBezTo>
                      <a:pt x="166" y="136"/>
                      <a:pt x="165" y="134"/>
                      <a:pt x="166" y="133"/>
                    </a:cubicBezTo>
                    <a:cubicBezTo>
                      <a:pt x="167" y="132"/>
                      <a:pt x="168" y="131"/>
                      <a:pt x="169" y="130"/>
                    </a:cubicBezTo>
                    <a:cubicBezTo>
                      <a:pt x="171" y="127"/>
                      <a:pt x="172" y="126"/>
                      <a:pt x="172" y="123"/>
                    </a:cubicBezTo>
                    <a:cubicBezTo>
                      <a:pt x="172" y="121"/>
                      <a:pt x="172" y="120"/>
                      <a:pt x="173" y="118"/>
                    </a:cubicBezTo>
                    <a:cubicBezTo>
                      <a:pt x="173" y="117"/>
                      <a:pt x="174" y="117"/>
                      <a:pt x="175" y="116"/>
                    </a:cubicBezTo>
                    <a:cubicBezTo>
                      <a:pt x="176" y="115"/>
                      <a:pt x="175" y="113"/>
                      <a:pt x="175" y="112"/>
                    </a:cubicBezTo>
                    <a:cubicBezTo>
                      <a:pt x="175" y="110"/>
                      <a:pt x="176" y="109"/>
                      <a:pt x="176" y="107"/>
                    </a:cubicBezTo>
                    <a:cubicBezTo>
                      <a:pt x="177" y="104"/>
                      <a:pt x="176" y="101"/>
                      <a:pt x="176" y="98"/>
                    </a:cubicBezTo>
                    <a:cubicBezTo>
                      <a:pt x="176" y="96"/>
                      <a:pt x="175" y="94"/>
                      <a:pt x="176" y="93"/>
                    </a:cubicBezTo>
                    <a:cubicBezTo>
                      <a:pt x="177" y="91"/>
                      <a:pt x="176" y="92"/>
                      <a:pt x="176" y="90"/>
                    </a:cubicBezTo>
                    <a:cubicBezTo>
                      <a:pt x="176" y="90"/>
                      <a:pt x="178" y="91"/>
                      <a:pt x="178" y="91"/>
                    </a:cubicBezTo>
                    <a:cubicBezTo>
                      <a:pt x="178" y="91"/>
                      <a:pt x="178" y="90"/>
                      <a:pt x="178" y="90"/>
                    </a:cubicBezTo>
                    <a:cubicBezTo>
                      <a:pt x="178" y="90"/>
                      <a:pt x="179" y="90"/>
                      <a:pt x="179" y="90"/>
                    </a:cubicBezTo>
                    <a:cubicBezTo>
                      <a:pt x="181" y="90"/>
                      <a:pt x="182" y="87"/>
                      <a:pt x="182" y="86"/>
                    </a:cubicBezTo>
                    <a:cubicBezTo>
                      <a:pt x="183" y="85"/>
                      <a:pt x="184" y="83"/>
                      <a:pt x="185" y="81"/>
                    </a:cubicBezTo>
                    <a:cubicBezTo>
                      <a:pt x="187" y="79"/>
                      <a:pt x="189" y="79"/>
                      <a:pt x="190" y="77"/>
                    </a:cubicBezTo>
                    <a:cubicBezTo>
                      <a:pt x="195" y="71"/>
                      <a:pt x="199" y="64"/>
                      <a:pt x="196" y="57"/>
                    </a:cubicBezTo>
                    <a:cubicBezTo>
                      <a:pt x="194" y="53"/>
                      <a:pt x="198" y="60"/>
                      <a:pt x="196" y="57"/>
                    </a:cubicBezTo>
                    <a:close/>
                    <a:moveTo>
                      <a:pt x="115" y="186"/>
                    </a:moveTo>
                    <a:cubicBezTo>
                      <a:pt x="113" y="187"/>
                      <a:pt x="112" y="189"/>
                      <a:pt x="110" y="190"/>
                    </a:cubicBezTo>
                    <a:cubicBezTo>
                      <a:pt x="107" y="191"/>
                      <a:pt x="112" y="188"/>
                      <a:pt x="112" y="187"/>
                    </a:cubicBezTo>
                    <a:cubicBezTo>
                      <a:pt x="113" y="186"/>
                      <a:pt x="114" y="184"/>
                      <a:pt x="116" y="182"/>
                    </a:cubicBezTo>
                    <a:cubicBezTo>
                      <a:pt x="118" y="180"/>
                      <a:pt x="117" y="184"/>
                      <a:pt x="115" y="186"/>
                    </a:cubicBezTo>
                    <a:cubicBezTo>
                      <a:pt x="115" y="186"/>
                      <a:pt x="116" y="185"/>
                      <a:pt x="115" y="18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2" name="Freeform 629">
                <a:extLst>
                  <a:ext uri="{FF2B5EF4-FFF2-40B4-BE49-F238E27FC236}">
                    <a16:creationId xmlns:a16="http://schemas.microsoft.com/office/drawing/2014/main" id="{49C7BA7F-EFF5-8C48-93EF-456939C5C0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61329" y="10485681"/>
                <a:ext cx="251592" cy="261215"/>
              </a:xfrm>
              <a:custGeom>
                <a:avLst/>
                <a:gdLst>
                  <a:gd name="T0" fmla="*/ 21 w 27"/>
                  <a:gd name="T1" fmla="*/ 10 h 28"/>
                  <a:gd name="T2" fmla="*/ 17 w 27"/>
                  <a:gd name="T3" fmla="*/ 7 h 28"/>
                  <a:gd name="T4" fmla="*/ 14 w 27"/>
                  <a:gd name="T5" fmla="*/ 6 h 28"/>
                  <a:gd name="T6" fmla="*/ 11 w 27"/>
                  <a:gd name="T7" fmla="*/ 3 h 28"/>
                  <a:gd name="T8" fmla="*/ 6 w 27"/>
                  <a:gd name="T9" fmla="*/ 2 h 28"/>
                  <a:gd name="T10" fmla="*/ 4 w 27"/>
                  <a:gd name="T11" fmla="*/ 3 h 28"/>
                  <a:gd name="T12" fmla="*/ 3 w 27"/>
                  <a:gd name="T13" fmla="*/ 6 h 28"/>
                  <a:gd name="T14" fmla="*/ 3 w 27"/>
                  <a:gd name="T15" fmla="*/ 12 h 28"/>
                  <a:gd name="T16" fmla="*/ 2 w 27"/>
                  <a:gd name="T17" fmla="*/ 17 h 28"/>
                  <a:gd name="T18" fmla="*/ 1 w 27"/>
                  <a:gd name="T19" fmla="*/ 22 h 28"/>
                  <a:gd name="T20" fmla="*/ 4 w 27"/>
                  <a:gd name="T21" fmla="*/ 25 h 28"/>
                  <a:gd name="T22" fmla="*/ 9 w 27"/>
                  <a:gd name="T23" fmla="*/ 26 h 28"/>
                  <a:gd name="T24" fmla="*/ 13 w 27"/>
                  <a:gd name="T25" fmla="*/ 28 h 28"/>
                  <a:gd name="T26" fmla="*/ 19 w 27"/>
                  <a:gd name="T27" fmla="*/ 28 h 28"/>
                  <a:gd name="T28" fmla="*/ 24 w 27"/>
                  <a:gd name="T29" fmla="*/ 25 h 28"/>
                  <a:gd name="T30" fmla="*/ 26 w 27"/>
                  <a:gd name="T31" fmla="*/ 19 h 28"/>
                  <a:gd name="T32" fmla="*/ 24 w 27"/>
                  <a:gd name="T33" fmla="*/ 14 h 28"/>
                  <a:gd name="T34" fmla="*/ 21 w 27"/>
                  <a:gd name="T35" fmla="*/ 10 h 28"/>
                  <a:gd name="T36" fmla="*/ 21 w 27"/>
                  <a:gd name="T37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8">
                    <a:moveTo>
                      <a:pt x="21" y="10"/>
                    </a:moveTo>
                    <a:cubicBezTo>
                      <a:pt x="20" y="8"/>
                      <a:pt x="18" y="8"/>
                      <a:pt x="17" y="7"/>
                    </a:cubicBezTo>
                    <a:cubicBezTo>
                      <a:pt x="16" y="6"/>
                      <a:pt x="15" y="7"/>
                      <a:pt x="14" y="6"/>
                    </a:cubicBezTo>
                    <a:cubicBezTo>
                      <a:pt x="13" y="5"/>
                      <a:pt x="12" y="4"/>
                      <a:pt x="11" y="3"/>
                    </a:cubicBezTo>
                    <a:cubicBezTo>
                      <a:pt x="10" y="0"/>
                      <a:pt x="9" y="1"/>
                      <a:pt x="6" y="2"/>
                    </a:cubicBezTo>
                    <a:cubicBezTo>
                      <a:pt x="5" y="2"/>
                      <a:pt x="5" y="1"/>
                      <a:pt x="4" y="3"/>
                    </a:cubicBezTo>
                    <a:cubicBezTo>
                      <a:pt x="3" y="4"/>
                      <a:pt x="3" y="5"/>
                      <a:pt x="3" y="6"/>
                    </a:cubicBezTo>
                    <a:cubicBezTo>
                      <a:pt x="3" y="8"/>
                      <a:pt x="3" y="10"/>
                      <a:pt x="3" y="12"/>
                    </a:cubicBezTo>
                    <a:cubicBezTo>
                      <a:pt x="3" y="13"/>
                      <a:pt x="3" y="15"/>
                      <a:pt x="2" y="17"/>
                    </a:cubicBezTo>
                    <a:cubicBezTo>
                      <a:pt x="0" y="19"/>
                      <a:pt x="0" y="19"/>
                      <a:pt x="1" y="22"/>
                    </a:cubicBezTo>
                    <a:cubicBezTo>
                      <a:pt x="2" y="24"/>
                      <a:pt x="2" y="24"/>
                      <a:pt x="4" y="25"/>
                    </a:cubicBezTo>
                    <a:cubicBezTo>
                      <a:pt x="6" y="25"/>
                      <a:pt x="8" y="25"/>
                      <a:pt x="9" y="26"/>
                    </a:cubicBezTo>
                    <a:cubicBezTo>
                      <a:pt x="10" y="26"/>
                      <a:pt x="12" y="28"/>
                      <a:pt x="13" y="28"/>
                    </a:cubicBezTo>
                    <a:cubicBezTo>
                      <a:pt x="15" y="27"/>
                      <a:pt x="17" y="28"/>
                      <a:pt x="19" y="28"/>
                    </a:cubicBezTo>
                    <a:cubicBezTo>
                      <a:pt x="20" y="28"/>
                      <a:pt x="23" y="26"/>
                      <a:pt x="24" y="25"/>
                    </a:cubicBezTo>
                    <a:cubicBezTo>
                      <a:pt x="26" y="23"/>
                      <a:pt x="27" y="21"/>
                      <a:pt x="26" y="19"/>
                    </a:cubicBezTo>
                    <a:cubicBezTo>
                      <a:pt x="25" y="17"/>
                      <a:pt x="25" y="16"/>
                      <a:pt x="24" y="14"/>
                    </a:cubicBezTo>
                    <a:cubicBezTo>
                      <a:pt x="24" y="12"/>
                      <a:pt x="23" y="11"/>
                      <a:pt x="21" y="10"/>
                    </a:cubicBezTo>
                    <a:cubicBezTo>
                      <a:pt x="20" y="9"/>
                      <a:pt x="22" y="10"/>
                      <a:pt x="21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3" name="Freeform 630">
                <a:extLst>
                  <a:ext uri="{FF2B5EF4-FFF2-40B4-BE49-F238E27FC236}">
                    <a16:creationId xmlns:a16="http://schemas.microsoft.com/office/drawing/2014/main" id="{E1975E46-A8D0-C646-A298-BEC8CE7E2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1585" y="10074744"/>
                <a:ext cx="961782" cy="1672412"/>
              </a:xfrm>
              <a:custGeom>
                <a:avLst/>
                <a:gdLst>
                  <a:gd name="T0" fmla="*/ 80 w 103"/>
                  <a:gd name="T1" fmla="*/ 52 h 179"/>
                  <a:gd name="T2" fmla="*/ 85 w 103"/>
                  <a:gd name="T3" fmla="*/ 42 h 179"/>
                  <a:gd name="T4" fmla="*/ 102 w 103"/>
                  <a:gd name="T5" fmla="*/ 29 h 179"/>
                  <a:gd name="T6" fmla="*/ 99 w 103"/>
                  <a:gd name="T7" fmla="*/ 21 h 179"/>
                  <a:gd name="T8" fmla="*/ 94 w 103"/>
                  <a:gd name="T9" fmla="*/ 29 h 179"/>
                  <a:gd name="T10" fmla="*/ 82 w 103"/>
                  <a:gd name="T11" fmla="*/ 30 h 179"/>
                  <a:gd name="T12" fmla="*/ 79 w 103"/>
                  <a:gd name="T13" fmla="*/ 28 h 179"/>
                  <a:gd name="T14" fmla="*/ 81 w 103"/>
                  <a:gd name="T15" fmla="*/ 22 h 179"/>
                  <a:gd name="T16" fmla="*/ 64 w 103"/>
                  <a:gd name="T17" fmla="*/ 9 h 179"/>
                  <a:gd name="T18" fmla="*/ 57 w 103"/>
                  <a:gd name="T19" fmla="*/ 2 h 179"/>
                  <a:gd name="T20" fmla="*/ 48 w 103"/>
                  <a:gd name="T21" fmla="*/ 4 h 179"/>
                  <a:gd name="T22" fmla="*/ 39 w 103"/>
                  <a:gd name="T23" fmla="*/ 1 h 179"/>
                  <a:gd name="T24" fmla="*/ 35 w 103"/>
                  <a:gd name="T25" fmla="*/ 9 h 179"/>
                  <a:gd name="T26" fmla="*/ 27 w 103"/>
                  <a:gd name="T27" fmla="*/ 22 h 179"/>
                  <a:gd name="T28" fmla="*/ 25 w 103"/>
                  <a:gd name="T29" fmla="*/ 32 h 179"/>
                  <a:gd name="T30" fmla="*/ 21 w 103"/>
                  <a:gd name="T31" fmla="*/ 39 h 179"/>
                  <a:gd name="T32" fmla="*/ 19 w 103"/>
                  <a:gd name="T33" fmla="*/ 47 h 179"/>
                  <a:gd name="T34" fmla="*/ 17 w 103"/>
                  <a:gd name="T35" fmla="*/ 52 h 179"/>
                  <a:gd name="T36" fmla="*/ 20 w 103"/>
                  <a:gd name="T37" fmla="*/ 61 h 179"/>
                  <a:gd name="T38" fmla="*/ 18 w 103"/>
                  <a:gd name="T39" fmla="*/ 79 h 179"/>
                  <a:gd name="T40" fmla="*/ 15 w 103"/>
                  <a:gd name="T41" fmla="*/ 94 h 179"/>
                  <a:gd name="T42" fmla="*/ 10 w 103"/>
                  <a:gd name="T43" fmla="*/ 117 h 179"/>
                  <a:gd name="T44" fmla="*/ 13 w 103"/>
                  <a:gd name="T45" fmla="*/ 130 h 179"/>
                  <a:gd name="T46" fmla="*/ 12 w 103"/>
                  <a:gd name="T47" fmla="*/ 135 h 179"/>
                  <a:gd name="T48" fmla="*/ 8 w 103"/>
                  <a:gd name="T49" fmla="*/ 147 h 179"/>
                  <a:gd name="T50" fmla="*/ 5 w 103"/>
                  <a:gd name="T51" fmla="*/ 156 h 179"/>
                  <a:gd name="T52" fmla="*/ 8 w 103"/>
                  <a:gd name="T53" fmla="*/ 170 h 179"/>
                  <a:gd name="T54" fmla="*/ 13 w 103"/>
                  <a:gd name="T55" fmla="*/ 176 h 179"/>
                  <a:gd name="T56" fmla="*/ 23 w 103"/>
                  <a:gd name="T57" fmla="*/ 178 h 179"/>
                  <a:gd name="T58" fmla="*/ 27 w 103"/>
                  <a:gd name="T59" fmla="*/ 179 h 179"/>
                  <a:gd name="T60" fmla="*/ 24 w 103"/>
                  <a:gd name="T61" fmla="*/ 169 h 179"/>
                  <a:gd name="T62" fmla="*/ 25 w 103"/>
                  <a:gd name="T63" fmla="*/ 163 h 179"/>
                  <a:gd name="T64" fmla="*/ 28 w 103"/>
                  <a:gd name="T65" fmla="*/ 163 h 179"/>
                  <a:gd name="T66" fmla="*/ 31 w 103"/>
                  <a:gd name="T67" fmla="*/ 157 h 179"/>
                  <a:gd name="T68" fmla="*/ 40 w 103"/>
                  <a:gd name="T69" fmla="*/ 151 h 179"/>
                  <a:gd name="T70" fmla="*/ 41 w 103"/>
                  <a:gd name="T71" fmla="*/ 145 h 179"/>
                  <a:gd name="T72" fmla="*/ 32 w 103"/>
                  <a:gd name="T73" fmla="*/ 140 h 179"/>
                  <a:gd name="T74" fmla="*/ 39 w 103"/>
                  <a:gd name="T75" fmla="*/ 131 h 179"/>
                  <a:gd name="T76" fmla="*/ 43 w 103"/>
                  <a:gd name="T77" fmla="*/ 124 h 179"/>
                  <a:gd name="T78" fmla="*/ 48 w 103"/>
                  <a:gd name="T79" fmla="*/ 116 h 179"/>
                  <a:gd name="T80" fmla="*/ 51 w 103"/>
                  <a:gd name="T81" fmla="*/ 114 h 179"/>
                  <a:gd name="T82" fmla="*/ 45 w 103"/>
                  <a:gd name="T83" fmla="*/ 113 h 179"/>
                  <a:gd name="T84" fmla="*/ 54 w 103"/>
                  <a:gd name="T85" fmla="*/ 108 h 179"/>
                  <a:gd name="T86" fmla="*/ 58 w 103"/>
                  <a:gd name="T87" fmla="*/ 102 h 179"/>
                  <a:gd name="T88" fmla="*/ 59 w 103"/>
                  <a:gd name="T89" fmla="*/ 97 h 179"/>
                  <a:gd name="T90" fmla="*/ 60 w 103"/>
                  <a:gd name="T91" fmla="*/ 96 h 179"/>
                  <a:gd name="T92" fmla="*/ 76 w 103"/>
                  <a:gd name="T93" fmla="*/ 93 h 179"/>
                  <a:gd name="T94" fmla="*/ 84 w 103"/>
                  <a:gd name="T95" fmla="*/ 87 h 179"/>
                  <a:gd name="T96" fmla="*/ 83 w 103"/>
                  <a:gd name="T97" fmla="*/ 78 h 179"/>
                  <a:gd name="T98" fmla="*/ 78 w 103"/>
                  <a:gd name="T99" fmla="*/ 69 h 179"/>
                  <a:gd name="T100" fmla="*/ 78 w 103"/>
                  <a:gd name="T101" fmla="*/ 66 h 179"/>
                  <a:gd name="T102" fmla="*/ 78 w 103"/>
                  <a:gd name="T103" fmla="*/ 62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3" h="179">
                    <a:moveTo>
                      <a:pt x="78" y="62"/>
                    </a:moveTo>
                    <a:cubicBezTo>
                      <a:pt x="81" y="59"/>
                      <a:pt x="79" y="56"/>
                      <a:pt x="80" y="52"/>
                    </a:cubicBezTo>
                    <a:cubicBezTo>
                      <a:pt x="80" y="51"/>
                      <a:pt x="80" y="49"/>
                      <a:pt x="80" y="48"/>
                    </a:cubicBezTo>
                    <a:cubicBezTo>
                      <a:pt x="81" y="45"/>
                      <a:pt x="83" y="44"/>
                      <a:pt x="85" y="42"/>
                    </a:cubicBezTo>
                    <a:cubicBezTo>
                      <a:pt x="89" y="39"/>
                      <a:pt x="91" y="34"/>
                      <a:pt x="95" y="31"/>
                    </a:cubicBezTo>
                    <a:cubicBezTo>
                      <a:pt x="97" y="30"/>
                      <a:pt x="100" y="30"/>
                      <a:pt x="102" y="29"/>
                    </a:cubicBezTo>
                    <a:cubicBezTo>
                      <a:pt x="103" y="27"/>
                      <a:pt x="102" y="24"/>
                      <a:pt x="101" y="23"/>
                    </a:cubicBezTo>
                    <a:cubicBezTo>
                      <a:pt x="100" y="21"/>
                      <a:pt x="101" y="21"/>
                      <a:pt x="99" y="21"/>
                    </a:cubicBezTo>
                    <a:cubicBezTo>
                      <a:pt x="97" y="20"/>
                      <a:pt x="98" y="24"/>
                      <a:pt x="97" y="25"/>
                    </a:cubicBezTo>
                    <a:cubicBezTo>
                      <a:pt x="96" y="26"/>
                      <a:pt x="95" y="28"/>
                      <a:pt x="94" y="29"/>
                    </a:cubicBezTo>
                    <a:cubicBezTo>
                      <a:pt x="93" y="30"/>
                      <a:pt x="90" y="29"/>
                      <a:pt x="88" y="30"/>
                    </a:cubicBezTo>
                    <a:cubicBezTo>
                      <a:pt x="87" y="32"/>
                      <a:pt x="84" y="30"/>
                      <a:pt x="82" y="30"/>
                    </a:cubicBezTo>
                    <a:cubicBezTo>
                      <a:pt x="81" y="30"/>
                      <a:pt x="79" y="31"/>
                      <a:pt x="78" y="30"/>
                    </a:cubicBezTo>
                    <a:cubicBezTo>
                      <a:pt x="76" y="30"/>
                      <a:pt x="79" y="28"/>
                      <a:pt x="79" y="28"/>
                    </a:cubicBezTo>
                    <a:cubicBezTo>
                      <a:pt x="80" y="27"/>
                      <a:pt x="79" y="26"/>
                      <a:pt x="79" y="26"/>
                    </a:cubicBezTo>
                    <a:cubicBezTo>
                      <a:pt x="79" y="24"/>
                      <a:pt x="80" y="23"/>
                      <a:pt x="81" y="22"/>
                    </a:cubicBezTo>
                    <a:cubicBezTo>
                      <a:pt x="85" y="18"/>
                      <a:pt x="77" y="16"/>
                      <a:pt x="74" y="14"/>
                    </a:cubicBezTo>
                    <a:cubicBezTo>
                      <a:pt x="71" y="12"/>
                      <a:pt x="67" y="12"/>
                      <a:pt x="64" y="9"/>
                    </a:cubicBezTo>
                    <a:cubicBezTo>
                      <a:pt x="63" y="8"/>
                      <a:pt x="61" y="7"/>
                      <a:pt x="60" y="6"/>
                    </a:cubicBezTo>
                    <a:cubicBezTo>
                      <a:pt x="59" y="4"/>
                      <a:pt x="58" y="2"/>
                      <a:pt x="57" y="2"/>
                    </a:cubicBezTo>
                    <a:cubicBezTo>
                      <a:pt x="56" y="1"/>
                      <a:pt x="53" y="1"/>
                      <a:pt x="52" y="2"/>
                    </a:cubicBezTo>
                    <a:cubicBezTo>
                      <a:pt x="51" y="3"/>
                      <a:pt x="50" y="6"/>
                      <a:pt x="48" y="4"/>
                    </a:cubicBezTo>
                    <a:cubicBezTo>
                      <a:pt x="47" y="2"/>
                      <a:pt x="45" y="2"/>
                      <a:pt x="43" y="2"/>
                    </a:cubicBezTo>
                    <a:cubicBezTo>
                      <a:pt x="41" y="2"/>
                      <a:pt x="41" y="0"/>
                      <a:pt x="39" y="1"/>
                    </a:cubicBezTo>
                    <a:cubicBezTo>
                      <a:pt x="38" y="2"/>
                      <a:pt x="35" y="3"/>
                      <a:pt x="35" y="4"/>
                    </a:cubicBezTo>
                    <a:cubicBezTo>
                      <a:pt x="34" y="6"/>
                      <a:pt x="35" y="8"/>
                      <a:pt x="35" y="9"/>
                    </a:cubicBezTo>
                    <a:cubicBezTo>
                      <a:pt x="34" y="13"/>
                      <a:pt x="31" y="13"/>
                      <a:pt x="28" y="14"/>
                    </a:cubicBezTo>
                    <a:cubicBezTo>
                      <a:pt x="26" y="15"/>
                      <a:pt x="27" y="20"/>
                      <a:pt x="27" y="22"/>
                    </a:cubicBezTo>
                    <a:cubicBezTo>
                      <a:pt x="27" y="24"/>
                      <a:pt x="28" y="26"/>
                      <a:pt x="28" y="27"/>
                    </a:cubicBezTo>
                    <a:cubicBezTo>
                      <a:pt x="28" y="28"/>
                      <a:pt x="25" y="31"/>
                      <a:pt x="25" y="32"/>
                    </a:cubicBezTo>
                    <a:cubicBezTo>
                      <a:pt x="24" y="33"/>
                      <a:pt x="21" y="35"/>
                      <a:pt x="21" y="36"/>
                    </a:cubicBezTo>
                    <a:cubicBezTo>
                      <a:pt x="21" y="37"/>
                      <a:pt x="21" y="38"/>
                      <a:pt x="21" y="39"/>
                    </a:cubicBezTo>
                    <a:cubicBezTo>
                      <a:pt x="21" y="40"/>
                      <a:pt x="20" y="41"/>
                      <a:pt x="20" y="42"/>
                    </a:cubicBezTo>
                    <a:cubicBezTo>
                      <a:pt x="20" y="43"/>
                      <a:pt x="21" y="46"/>
                      <a:pt x="19" y="47"/>
                    </a:cubicBezTo>
                    <a:cubicBezTo>
                      <a:pt x="19" y="48"/>
                      <a:pt x="19" y="50"/>
                      <a:pt x="19" y="51"/>
                    </a:cubicBezTo>
                    <a:cubicBezTo>
                      <a:pt x="18" y="51"/>
                      <a:pt x="17" y="51"/>
                      <a:pt x="17" y="52"/>
                    </a:cubicBezTo>
                    <a:cubicBezTo>
                      <a:pt x="17" y="54"/>
                      <a:pt x="19" y="55"/>
                      <a:pt x="19" y="57"/>
                    </a:cubicBezTo>
                    <a:cubicBezTo>
                      <a:pt x="19" y="58"/>
                      <a:pt x="19" y="60"/>
                      <a:pt x="20" y="61"/>
                    </a:cubicBezTo>
                    <a:cubicBezTo>
                      <a:pt x="22" y="65"/>
                      <a:pt x="18" y="69"/>
                      <a:pt x="18" y="73"/>
                    </a:cubicBezTo>
                    <a:cubicBezTo>
                      <a:pt x="17" y="75"/>
                      <a:pt x="19" y="77"/>
                      <a:pt x="18" y="79"/>
                    </a:cubicBezTo>
                    <a:cubicBezTo>
                      <a:pt x="17" y="80"/>
                      <a:pt x="15" y="81"/>
                      <a:pt x="14" y="83"/>
                    </a:cubicBezTo>
                    <a:cubicBezTo>
                      <a:pt x="13" y="85"/>
                      <a:pt x="17" y="93"/>
                      <a:pt x="15" y="94"/>
                    </a:cubicBezTo>
                    <a:cubicBezTo>
                      <a:pt x="11" y="96"/>
                      <a:pt x="12" y="101"/>
                      <a:pt x="11" y="105"/>
                    </a:cubicBezTo>
                    <a:cubicBezTo>
                      <a:pt x="9" y="108"/>
                      <a:pt x="10" y="113"/>
                      <a:pt x="10" y="117"/>
                    </a:cubicBezTo>
                    <a:cubicBezTo>
                      <a:pt x="10" y="120"/>
                      <a:pt x="10" y="123"/>
                      <a:pt x="10" y="126"/>
                    </a:cubicBezTo>
                    <a:cubicBezTo>
                      <a:pt x="10" y="127"/>
                      <a:pt x="15" y="130"/>
                      <a:pt x="13" y="130"/>
                    </a:cubicBezTo>
                    <a:cubicBezTo>
                      <a:pt x="13" y="130"/>
                      <a:pt x="9" y="131"/>
                      <a:pt x="11" y="132"/>
                    </a:cubicBezTo>
                    <a:cubicBezTo>
                      <a:pt x="13" y="132"/>
                      <a:pt x="13" y="133"/>
                      <a:pt x="12" y="135"/>
                    </a:cubicBezTo>
                    <a:cubicBezTo>
                      <a:pt x="11" y="137"/>
                      <a:pt x="11" y="139"/>
                      <a:pt x="11" y="142"/>
                    </a:cubicBezTo>
                    <a:cubicBezTo>
                      <a:pt x="11" y="144"/>
                      <a:pt x="9" y="145"/>
                      <a:pt x="8" y="147"/>
                    </a:cubicBezTo>
                    <a:cubicBezTo>
                      <a:pt x="7" y="148"/>
                      <a:pt x="8" y="150"/>
                      <a:pt x="8" y="152"/>
                    </a:cubicBezTo>
                    <a:cubicBezTo>
                      <a:pt x="8" y="153"/>
                      <a:pt x="6" y="156"/>
                      <a:pt x="5" y="156"/>
                    </a:cubicBezTo>
                    <a:cubicBezTo>
                      <a:pt x="0" y="158"/>
                      <a:pt x="3" y="164"/>
                      <a:pt x="4" y="167"/>
                    </a:cubicBezTo>
                    <a:cubicBezTo>
                      <a:pt x="5" y="169"/>
                      <a:pt x="8" y="166"/>
                      <a:pt x="8" y="170"/>
                    </a:cubicBezTo>
                    <a:cubicBezTo>
                      <a:pt x="8" y="171"/>
                      <a:pt x="7" y="174"/>
                      <a:pt x="9" y="175"/>
                    </a:cubicBezTo>
                    <a:cubicBezTo>
                      <a:pt x="10" y="176"/>
                      <a:pt x="11" y="176"/>
                      <a:pt x="13" y="176"/>
                    </a:cubicBezTo>
                    <a:cubicBezTo>
                      <a:pt x="15" y="177"/>
                      <a:pt x="18" y="177"/>
                      <a:pt x="20" y="177"/>
                    </a:cubicBezTo>
                    <a:cubicBezTo>
                      <a:pt x="21" y="177"/>
                      <a:pt x="22" y="177"/>
                      <a:pt x="23" y="178"/>
                    </a:cubicBezTo>
                    <a:cubicBezTo>
                      <a:pt x="23" y="177"/>
                      <a:pt x="24" y="177"/>
                      <a:pt x="25" y="177"/>
                    </a:cubicBezTo>
                    <a:cubicBezTo>
                      <a:pt x="25" y="178"/>
                      <a:pt x="27" y="179"/>
                      <a:pt x="27" y="179"/>
                    </a:cubicBezTo>
                    <a:cubicBezTo>
                      <a:pt x="28" y="179"/>
                      <a:pt x="26" y="176"/>
                      <a:pt x="26" y="175"/>
                    </a:cubicBezTo>
                    <a:cubicBezTo>
                      <a:pt x="24" y="173"/>
                      <a:pt x="24" y="171"/>
                      <a:pt x="24" y="169"/>
                    </a:cubicBezTo>
                    <a:cubicBezTo>
                      <a:pt x="24" y="167"/>
                      <a:pt x="24" y="166"/>
                      <a:pt x="27" y="164"/>
                    </a:cubicBezTo>
                    <a:cubicBezTo>
                      <a:pt x="29" y="163"/>
                      <a:pt x="25" y="163"/>
                      <a:pt x="25" y="163"/>
                    </a:cubicBezTo>
                    <a:cubicBezTo>
                      <a:pt x="25" y="163"/>
                      <a:pt x="27" y="162"/>
                      <a:pt x="26" y="162"/>
                    </a:cubicBezTo>
                    <a:cubicBezTo>
                      <a:pt x="27" y="162"/>
                      <a:pt x="27" y="163"/>
                      <a:pt x="28" y="163"/>
                    </a:cubicBezTo>
                    <a:cubicBezTo>
                      <a:pt x="29" y="164"/>
                      <a:pt x="30" y="163"/>
                      <a:pt x="31" y="163"/>
                    </a:cubicBezTo>
                    <a:cubicBezTo>
                      <a:pt x="32" y="161"/>
                      <a:pt x="31" y="159"/>
                      <a:pt x="31" y="157"/>
                    </a:cubicBezTo>
                    <a:cubicBezTo>
                      <a:pt x="32" y="155"/>
                      <a:pt x="34" y="154"/>
                      <a:pt x="37" y="153"/>
                    </a:cubicBezTo>
                    <a:cubicBezTo>
                      <a:pt x="38" y="152"/>
                      <a:pt x="39" y="152"/>
                      <a:pt x="40" y="151"/>
                    </a:cubicBezTo>
                    <a:cubicBezTo>
                      <a:pt x="41" y="150"/>
                      <a:pt x="39" y="149"/>
                      <a:pt x="39" y="149"/>
                    </a:cubicBezTo>
                    <a:cubicBezTo>
                      <a:pt x="39" y="148"/>
                      <a:pt x="42" y="147"/>
                      <a:pt x="41" y="145"/>
                    </a:cubicBezTo>
                    <a:cubicBezTo>
                      <a:pt x="40" y="143"/>
                      <a:pt x="36" y="145"/>
                      <a:pt x="35" y="143"/>
                    </a:cubicBezTo>
                    <a:cubicBezTo>
                      <a:pt x="34" y="142"/>
                      <a:pt x="33" y="142"/>
                      <a:pt x="32" y="140"/>
                    </a:cubicBezTo>
                    <a:cubicBezTo>
                      <a:pt x="31" y="138"/>
                      <a:pt x="33" y="135"/>
                      <a:pt x="34" y="134"/>
                    </a:cubicBezTo>
                    <a:cubicBezTo>
                      <a:pt x="36" y="133"/>
                      <a:pt x="37" y="131"/>
                      <a:pt x="39" y="131"/>
                    </a:cubicBezTo>
                    <a:cubicBezTo>
                      <a:pt x="41" y="130"/>
                      <a:pt x="41" y="132"/>
                      <a:pt x="42" y="129"/>
                    </a:cubicBezTo>
                    <a:cubicBezTo>
                      <a:pt x="42" y="127"/>
                      <a:pt x="44" y="126"/>
                      <a:pt x="43" y="124"/>
                    </a:cubicBezTo>
                    <a:cubicBezTo>
                      <a:pt x="42" y="121"/>
                      <a:pt x="47" y="121"/>
                      <a:pt x="48" y="119"/>
                    </a:cubicBezTo>
                    <a:cubicBezTo>
                      <a:pt x="48" y="119"/>
                      <a:pt x="43" y="115"/>
                      <a:pt x="48" y="116"/>
                    </a:cubicBezTo>
                    <a:cubicBezTo>
                      <a:pt x="49" y="117"/>
                      <a:pt x="49" y="118"/>
                      <a:pt x="50" y="118"/>
                    </a:cubicBezTo>
                    <a:cubicBezTo>
                      <a:pt x="52" y="118"/>
                      <a:pt x="52" y="115"/>
                      <a:pt x="51" y="114"/>
                    </a:cubicBezTo>
                    <a:cubicBezTo>
                      <a:pt x="51" y="113"/>
                      <a:pt x="49" y="115"/>
                      <a:pt x="49" y="115"/>
                    </a:cubicBezTo>
                    <a:cubicBezTo>
                      <a:pt x="47" y="115"/>
                      <a:pt x="45" y="114"/>
                      <a:pt x="45" y="113"/>
                    </a:cubicBezTo>
                    <a:cubicBezTo>
                      <a:pt x="45" y="112"/>
                      <a:pt x="43" y="105"/>
                      <a:pt x="45" y="105"/>
                    </a:cubicBezTo>
                    <a:cubicBezTo>
                      <a:pt x="48" y="106"/>
                      <a:pt x="50" y="108"/>
                      <a:pt x="54" y="108"/>
                    </a:cubicBezTo>
                    <a:cubicBezTo>
                      <a:pt x="55" y="108"/>
                      <a:pt x="56" y="107"/>
                      <a:pt x="57" y="107"/>
                    </a:cubicBezTo>
                    <a:cubicBezTo>
                      <a:pt x="59" y="105"/>
                      <a:pt x="57" y="104"/>
                      <a:pt x="58" y="102"/>
                    </a:cubicBezTo>
                    <a:cubicBezTo>
                      <a:pt x="58" y="101"/>
                      <a:pt x="59" y="100"/>
                      <a:pt x="59" y="100"/>
                    </a:cubicBezTo>
                    <a:cubicBezTo>
                      <a:pt x="60" y="98"/>
                      <a:pt x="59" y="98"/>
                      <a:pt x="59" y="97"/>
                    </a:cubicBezTo>
                    <a:cubicBezTo>
                      <a:pt x="58" y="96"/>
                      <a:pt x="58" y="94"/>
                      <a:pt x="59" y="94"/>
                    </a:cubicBezTo>
                    <a:cubicBezTo>
                      <a:pt x="61" y="94"/>
                      <a:pt x="60" y="96"/>
                      <a:pt x="60" y="96"/>
                    </a:cubicBezTo>
                    <a:cubicBezTo>
                      <a:pt x="59" y="95"/>
                      <a:pt x="65" y="95"/>
                      <a:pt x="65" y="95"/>
                    </a:cubicBezTo>
                    <a:cubicBezTo>
                      <a:pt x="69" y="95"/>
                      <a:pt x="72" y="93"/>
                      <a:pt x="76" y="93"/>
                    </a:cubicBezTo>
                    <a:cubicBezTo>
                      <a:pt x="77" y="92"/>
                      <a:pt x="80" y="91"/>
                      <a:pt x="82" y="90"/>
                    </a:cubicBezTo>
                    <a:cubicBezTo>
                      <a:pt x="83" y="89"/>
                      <a:pt x="83" y="88"/>
                      <a:pt x="84" y="87"/>
                    </a:cubicBezTo>
                    <a:cubicBezTo>
                      <a:pt x="85" y="86"/>
                      <a:pt x="86" y="85"/>
                      <a:pt x="87" y="83"/>
                    </a:cubicBezTo>
                    <a:cubicBezTo>
                      <a:pt x="87" y="80"/>
                      <a:pt x="85" y="80"/>
                      <a:pt x="83" y="78"/>
                    </a:cubicBezTo>
                    <a:cubicBezTo>
                      <a:pt x="82" y="76"/>
                      <a:pt x="85" y="75"/>
                      <a:pt x="83" y="73"/>
                    </a:cubicBezTo>
                    <a:cubicBezTo>
                      <a:pt x="82" y="72"/>
                      <a:pt x="78" y="71"/>
                      <a:pt x="78" y="69"/>
                    </a:cubicBezTo>
                    <a:cubicBezTo>
                      <a:pt x="78" y="69"/>
                      <a:pt x="78" y="68"/>
                      <a:pt x="79" y="68"/>
                    </a:cubicBezTo>
                    <a:cubicBezTo>
                      <a:pt x="79" y="67"/>
                      <a:pt x="78" y="67"/>
                      <a:pt x="78" y="66"/>
                    </a:cubicBezTo>
                    <a:cubicBezTo>
                      <a:pt x="78" y="65"/>
                      <a:pt x="77" y="63"/>
                      <a:pt x="78" y="62"/>
                    </a:cubicBezTo>
                    <a:cubicBezTo>
                      <a:pt x="79" y="61"/>
                      <a:pt x="77" y="63"/>
                      <a:pt x="78" y="6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4" name="Freeform 631">
                <a:extLst>
                  <a:ext uri="{FF2B5EF4-FFF2-40B4-BE49-F238E27FC236}">
                    <a16:creationId xmlns:a16="http://schemas.microsoft.com/office/drawing/2014/main" id="{F87B8738-07F8-1844-A6D2-E35F044F45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7379" y="8313140"/>
                <a:ext cx="203823" cy="226173"/>
              </a:xfrm>
              <a:custGeom>
                <a:avLst/>
                <a:gdLst>
                  <a:gd name="T0" fmla="*/ 15 w 22"/>
                  <a:gd name="T1" fmla="*/ 23 h 24"/>
                  <a:gd name="T2" fmla="*/ 19 w 22"/>
                  <a:gd name="T3" fmla="*/ 24 h 24"/>
                  <a:gd name="T4" fmla="*/ 19 w 22"/>
                  <a:gd name="T5" fmla="*/ 17 h 24"/>
                  <a:gd name="T6" fmla="*/ 20 w 22"/>
                  <a:gd name="T7" fmla="*/ 10 h 24"/>
                  <a:gd name="T8" fmla="*/ 21 w 22"/>
                  <a:gd name="T9" fmla="*/ 7 h 24"/>
                  <a:gd name="T10" fmla="*/ 22 w 22"/>
                  <a:gd name="T11" fmla="*/ 3 h 24"/>
                  <a:gd name="T12" fmla="*/ 17 w 22"/>
                  <a:gd name="T13" fmla="*/ 4 h 24"/>
                  <a:gd name="T14" fmla="*/ 12 w 22"/>
                  <a:gd name="T15" fmla="*/ 5 h 24"/>
                  <a:gd name="T16" fmla="*/ 9 w 22"/>
                  <a:gd name="T17" fmla="*/ 8 h 24"/>
                  <a:gd name="T18" fmla="*/ 4 w 22"/>
                  <a:gd name="T19" fmla="*/ 9 h 24"/>
                  <a:gd name="T20" fmla="*/ 3 w 22"/>
                  <a:gd name="T21" fmla="*/ 12 h 24"/>
                  <a:gd name="T22" fmla="*/ 0 w 22"/>
                  <a:gd name="T23" fmla="*/ 13 h 24"/>
                  <a:gd name="T24" fmla="*/ 6 w 22"/>
                  <a:gd name="T25" fmla="*/ 19 h 24"/>
                  <a:gd name="T26" fmla="*/ 11 w 22"/>
                  <a:gd name="T27" fmla="*/ 22 h 24"/>
                  <a:gd name="T28" fmla="*/ 15 w 22"/>
                  <a:gd name="T29" fmla="*/ 23 h 24"/>
                  <a:gd name="T30" fmla="*/ 15 w 22"/>
                  <a:gd name="T31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24">
                    <a:moveTo>
                      <a:pt x="15" y="23"/>
                    </a:moveTo>
                    <a:cubicBezTo>
                      <a:pt x="16" y="24"/>
                      <a:pt x="17" y="24"/>
                      <a:pt x="19" y="24"/>
                    </a:cubicBezTo>
                    <a:cubicBezTo>
                      <a:pt x="17" y="21"/>
                      <a:pt x="19" y="20"/>
                      <a:pt x="19" y="17"/>
                    </a:cubicBezTo>
                    <a:cubicBezTo>
                      <a:pt x="19" y="15"/>
                      <a:pt x="20" y="12"/>
                      <a:pt x="20" y="10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2" y="6"/>
                      <a:pt x="21" y="5"/>
                      <a:pt x="22" y="3"/>
                    </a:cubicBezTo>
                    <a:cubicBezTo>
                      <a:pt x="22" y="0"/>
                      <a:pt x="18" y="4"/>
                      <a:pt x="17" y="4"/>
                    </a:cubicBezTo>
                    <a:cubicBezTo>
                      <a:pt x="15" y="4"/>
                      <a:pt x="14" y="3"/>
                      <a:pt x="12" y="5"/>
                    </a:cubicBezTo>
                    <a:cubicBezTo>
                      <a:pt x="12" y="5"/>
                      <a:pt x="10" y="9"/>
                      <a:pt x="9" y="8"/>
                    </a:cubicBezTo>
                    <a:cubicBezTo>
                      <a:pt x="7" y="8"/>
                      <a:pt x="6" y="8"/>
                      <a:pt x="4" y="9"/>
                    </a:cubicBezTo>
                    <a:cubicBezTo>
                      <a:pt x="4" y="10"/>
                      <a:pt x="4" y="12"/>
                      <a:pt x="3" y="12"/>
                    </a:cubicBezTo>
                    <a:cubicBezTo>
                      <a:pt x="3" y="13"/>
                      <a:pt x="1" y="13"/>
                      <a:pt x="0" y="13"/>
                    </a:cubicBezTo>
                    <a:cubicBezTo>
                      <a:pt x="2" y="15"/>
                      <a:pt x="4" y="18"/>
                      <a:pt x="6" y="19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2" y="22"/>
                      <a:pt x="14" y="22"/>
                      <a:pt x="15" y="23"/>
                    </a:cubicBezTo>
                    <a:cubicBezTo>
                      <a:pt x="16" y="23"/>
                      <a:pt x="15" y="22"/>
                      <a:pt x="15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5" name="Freeform 632">
                <a:extLst>
                  <a:ext uri="{FF2B5EF4-FFF2-40B4-BE49-F238E27FC236}">
                    <a16:creationId xmlns:a16="http://schemas.microsoft.com/office/drawing/2014/main" id="{98E07068-B553-464F-B581-6530F90725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1076" y="8520197"/>
                <a:ext cx="159235" cy="140163"/>
              </a:xfrm>
              <a:custGeom>
                <a:avLst/>
                <a:gdLst>
                  <a:gd name="T0" fmla="*/ 16 w 17"/>
                  <a:gd name="T1" fmla="*/ 10 h 15"/>
                  <a:gd name="T2" fmla="*/ 17 w 17"/>
                  <a:gd name="T3" fmla="*/ 8 h 15"/>
                  <a:gd name="T4" fmla="*/ 15 w 17"/>
                  <a:gd name="T5" fmla="*/ 6 h 15"/>
                  <a:gd name="T6" fmla="*/ 12 w 17"/>
                  <a:gd name="T7" fmla="*/ 2 h 15"/>
                  <a:gd name="T8" fmla="*/ 8 w 17"/>
                  <a:gd name="T9" fmla="*/ 1 h 15"/>
                  <a:gd name="T10" fmla="*/ 3 w 17"/>
                  <a:gd name="T11" fmla="*/ 0 h 15"/>
                  <a:gd name="T12" fmla="*/ 3 w 17"/>
                  <a:gd name="T13" fmla="*/ 6 h 15"/>
                  <a:gd name="T14" fmla="*/ 6 w 17"/>
                  <a:gd name="T15" fmla="*/ 7 h 15"/>
                  <a:gd name="T16" fmla="*/ 4 w 17"/>
                  <a:gd name="T17" fmla="*/ 5 h 15"/>
                  <a:gd name="T18" fmla="*/ 7 w 17"/>
                  <a:gd name="T19" fmla="*/ 7 h 15"/>
                  <a:gd name="T20" fmla="*/ 11 w 17"/>
                  <a:gd name="T21" fmla="*/ 10 h 15"/>
                  <a:gd name="T22" fmla="*/ 14 w 17"/>
                  <a:gd name="T23" fmla="*/ 14 h 15"/>
                  <a:gd name="T24" fmla="*/ 16 w 17"/>
                  <a:gd name="T25" fmla="*/ 10 h 15"/>
                  <a:gd name="T26" fmla="*/ 16 w 17"/>
                  <a:gd name="T2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15">
                    <a:moveTo>
                      <a:pt x="16" y="10"/>
                    </a:moveTo>
                    <a:cubicBezTo>
                      <a:pt x="16" y="9"/>
                      <a:pt x="16" y="8"/>
                      <a:pt x="17" y="8"/>
                    </a:cubicBezTo>
                    <a:cubicBezTo>
                      <a:pt x="16" y="7"/>
                      <a:pt x="16" y="6"/>
                      <a:pt x="15" y="6"/>
                    </a:cubicBezTo>
                    <a:cubicBezTo>
                      <a:pt x="14" y="5"/>
                      <a:pt x="13" y="2"/>
                      <a:pt x="12" y="2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0"/>
                      <a:pt x="4" y="0"/>
                      <a:pt x="3" y="0"/>
                    </a:cubicBezTo>
                    <a:cubicBezTo>
                      <a:pt x="4" y="1"/>
                      <a:pt x="0" y="6"/>
                      <a:pt x="3" y="6"/>
                    </a:cubicBezTo>
                    <a:cubicBezTo>
                      <a:pt x="4" y="6"/>
                      <a:pt x="4" y="8"/>
                      <a:pt x="6" y="7"/>
                    </a:cubicBezTo>
                    <a:cubicBezTo>
                      <a:pt x="7" y="6"/>
                      <a:pt x="4" y="5"/>
                      <a:pt x="4" y="5"/>
                    </a:cubicBezTo>
                    <a:cubicBezTo>
                      <a:pt x="5" y="5"/>
                      <a:pt x="7" y="6"/>
                      <a:pt x="7" y="7"/>
                    </a:cubicBezTo>
                    <a:cubicBezTo>
                      <a:pt x="8" y="9"/>
                      <a:pt x="10" y="8"/>
                      <a:pt x="11" y="10"/>
                    </a:cubicBezTo>
                    <a:cubicBezTo>
                      <a:pt x="12" y="11"/>
                      <a:pt x="12" y="13"/>
                      <a:pt x="14" y="14"/>
                    </a:cubicBezTo>
                    <a:cubicBezTo>
                      <a:pt x="17" y="15"/>
                      <a:pt x="17" y="12"/>
                      <a:pt x="16" y="10"/>
                    </a:cubicBezTo>
                    <a:cubicBezTo>
                      <a:pt x="16" y="9"/>
                      <a:pt x="16" y="11"/>
                      <a:pt x="16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6" name="Freeform 633">
                <a:extLst>
                  <a:ext uri="{FF2B5EF4-FFF2-40B4-BE49-F238E27FC236}">
                    <a16:creationId xmlns:a16="http://schemas.microsoft.com/office/drawing/2014/main" id="{581B7B73-6DE5-2F44-87C9-D81C942E20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2730" y="8360921"/>
                <a:ext cx="105096" cy="82827"/>
              </a:xfrm>
              <a:custGeom>
                <a:avLst/>
                <a:gdLst>
                  <a:gd name="T0" fmla="*/ 4 w 11"/>
                  <a:gd name="T1" fmla="*/ 1 h 9"/>
                  <a:gd name="T2" fmla="*/ 4 w 11"/>
                  <a:gd name="T3" fmla="*/ 0 h 9"/>
                  <a:gd name="T4" fmla="*/ 0 w 11"/>
                  <a:gd name="T5" fmla="*/ 4 h 9"/>
                  <a:gd name="T6" fmla="*/ 11 w 11"/>
                  <a:gd name="T7" fmla="*/ 5 h 9"/>
                  <a:gd name="T8" fmla="*/ 4 w 11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3"/>
                      <a:pt x="0" y="4"/>
                    </a:cubicBezTo>
                    <a:cubicBezTo>
                      <a:pt x="2" y="5"/>
                      <a:pt x="11" y="9"/>
                      <a:pt x="11" y="5"/>
                    </a:cubicBezTo>
                    <a:cubicBezTo>
                      <a:pt x="11" y="2"/>
                      <a:pt x="6" y="3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7" name="Freeform 634">
                <a:extLst>
                  <a:ext uri="{FF2B5EF4-FFF2-40B4-BE49-F238E27FC236}">
                    <a16:creationId xmlns:a16="http://schemas.microsoft.com/office/drawing/2014/main" id="{7B9ECC6B-49D7-B948-A6A1-325C2C73A3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1265" y="8192091"/>
                <a:ext cx="187902" cy="216615"/>
              </a:xfrm>
              <a:custGeom>
                <a:avLst/>
                <a:gdLst>
                  <a:gd name="T0" fmla="*/ 16 w 20"/>
                  <a:gd name="T1" fmla="*/ 16 h 23"/>
                  <a:gd name="T2" fmla="*/ 20 w 20"/>
                  <a:gd name="T3" fmla="*/ 12 h 23"/>
                  <a:gd name="T4" fmla="*/ 16 w 20"/>
                  <a:gd name="T5" fmla="*/ 8 h 23"/>
                  <a:gd name="T6" fmla="*/ 16 w 20"/>
                  <a:gd name="T7" fmla="*/ 1 h 23"/>
                  <a:gd name="T8" fmla="*/ 8 w 20"/>
                  <a:gd name="T9" fmla="*/ 1 h 23"/>
                  <a:gd name="T10" fmla="*/ 7 w 20"/>
                  <a:gd name="T11" fmla="*/ 6 h 23"/>
                  <a:gd name="T12" fmla="*/ 8 w 20"/>
                  <a:gd name="T13" fmla="*/ 10 h 23"/>
                  <a:gd name="T14" fmla="*/ 4 w 20"/>
                  <a:gd name="T15" fmla="*/ 10 h 23"/>
                  <a:gd name="T16" fmla="*/ 2 w 20"/>
                  <a:gd name="T17" fmla="*/ 15 h 23"/>
                  <a:gd name="T18" fmla="*/ 12 w 20"/>
                  <a:gd name="T19" fmla="*/ 21 h 23"/>
                  <a:gd name="T20" fmla="*/ 16 w 20"/>
                  <a:gd name="T21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23">
                    <a:moveTo>
                      <a:pt x="16" y="16"/>
                    </a:moveTo>
                    <a:cubicBezTo>
                      <a:pt x="16" y="14"/>
                      <a:pt x="19" y="13"/>
                      <a:pt x="20" y="12"/>
                    </a:cubicBezTo>
                    <a:cubicBezTo>
                      <a:pt x="17" y="11"/>
                      <a:pt x="16" y="11"/>
                      <a:pt x="16" y="8"/>
                    </a:cubicBezTo>
                    <a:cubicBezTo>
                      <a:pt x="16" y="7"/>
                      <a:pt x="17" y="2"/>
                      <a:pt x="16" y="1"/>
                    </a:cubicBezTo>
                    <a:cubicBezTo>
                      <a:pt x="15" y="0"/>
                      <a:pt x="10" y="1"/>
                      <a:pt x="8" y="1"/>
                    </a:cubicBezTo>
                    <a:cubicBezTo>
                      <a:pt x="6" y="1"/>
                      <a:pt x="6" y="4"/>
                      <a:pt x="7" y="6"/>
                    </a:cubicBezTo>
                    <a:cubicBezTo>
                      <a:pt x="8" y="7"/>
                      <a:pt x="12" y="10"/>
                      <a:pt x="8" y="10"/>
                    </a:cubicBezTo>
                    <a:cubicBezTo>
                      <a:pt x="7" y="10"/>
                      <a:pt x="5" y="10"/>
                      <a:pt x="4" y="10"/>
                    </a:cubicBezTo>
                    <a:cubicBezTo>
                      <a:pt x="2" y="10"/>
                      <a:pt x="2" y="14"/>
                      <a:pt x="2" y="15"/>
                    </a:cubicBezTo>
                    <a:cubicBezTo>
                      <a:pt x="0" y="21"/>
                      <a:pt x="8" y="20"/>
                      <a:pt x="12" y="21"/>
                    </a:cubicBezTo>
                    <a:cubicBezTo>
                      <a:pt x="13" y="23"/>
                      <a:pt x="16" y="17"/>
                      <a:pt x="1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8" name="Freeform 635">
                <a:extLst>
                  <a:ext uri="{FF2B5EF4-FFF2-40B4-BE49-F238E27FC236}">
                    <a16:creationId xmlns:a16="http://schemas.microsoft.com/office/drawing/2014/main" id="{460359CB-2DA7-BC45-80D9-16116697DE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4324" y="7453043"/>
                <a:ext cx="1398091" cy="898324"/>
              </a:xfrm>
              <a:custGeom>
                <a:avLst/>
                <a:gdLst>
                  <a:gd name="T0" fmla="*/ 132 w 150"/>
                  <a:gd name="T1" fmla="*/ 88 h 96"/>
                  <a:gd name="T2" fmla="*/ 130 w 150"/>
                  <a:gd name="T3" fmla="*/ 80 h 96"/>
                  <a:gd name="T4" fmla="*/ 144 w 150"/>
                  <a:gd name="T5" fmla="*/ 78 h 96"/>
                  <a:gd name="T6" fmla="*/ 146 w 150"/>
                  <a:gd name="T7" fmla="*/ 68 h 96"/>
                  <a:gd name="T8" fmla="*/ 146 w 150"/>
                  <a:gd name="T9" fmla="*/ 61 h 96"/>
                  <a:gd name="T10" fmla="*/ 132 w 150"/>
                  <a:gd name="T11" fmla="*/ 64 h 96"/>
                  <a:gd name="T12" fmla="*/ 126 w 150"/>
                  <a:gd name="T13" fmla="*/ 76 h 96"/>
                  <a:gd name="T14" fmla="*/ 110 w 150"/>
                  <a:gd name="T15" fmla="*/ 76 h 96"/>
                  <a:gd name="T16" fmla="*/ 102 w 150"/>
                  <a:gd name="T17" fmla="*/ 69 h 96"/>
                  <a:gd name="T18" fmla="*/ 96 w 150"/>
                  <a:gd name="T19" fmla="*/ 51 h 96"/>
                  <a:gd name="T20" fmla="*/ 98 w 150"/>
                  <a:gd name="T21" fmla="*/ 38 h 96"/>
                  <a:gd name="T22" fmla="*/ 90 w 150"/>
                  <a:gd name="T23" fmla="*/ 35 h 96"/>
                  <a:gd name="T24" fmla="*/ 82 w 150"/>
                  <a:gd name="T25" fmla="*/ 24 h 96"/>
                  <a:gd name="T26" fmla="*/ 75 w 150"/>
                  <a:gd name="T27" fmla="*/ 17 h 96"/>
                  <a:gd name="T28" fmla="*/ 68 w 150"/>
                  <a:gd name="T29" fmla="*/ 20 h 96"/>
                  <a:gd name="T30" fmla="*/ 59 w 150"/>
                  <a:gd name="T31" fmla="*/ 10 h 96"/>
                  <a:gd name="T32" fmla="*/ 45 w 150"/>
                  <a:gd name="T33" fmla="*/ 6 h 96"/>
                  <a:gd name="T34" fmla="*/ 29 w 150"/>
                  <a:gd name="T35" fmla="*/ 8 h 96"/>
                  <a:gd name="T36" fmla="*/ 13 w 150"/>
                  <a:gd name="T37" fmla="*/ 1 h 96"/>
                  <a:gd name="T38" fmla="*/ 7 w 150"/>
                  <a:gd name="T39" fmla="*/ 16 h 96"/>
                  <a:gd name="T40" fmla="*/ 15 w 150"/>
                  <a:gd name="T41" fmla="*/ 28 h 96"/>
                  <a:gd name="T42" fmla="*/ 15 w 150"/>
                  <a:gd name="T43" fmla="*/ 32 h 96"/>
                  <a:gd name="T44" fmla="*/ 25 w 150"/>
                  <a:gd name="T45" fmla="*/ 38 h 96"/>
                  <a:gd name="T46" fmla="*/ 26 w 150"/>
                  <a:gd name="T47" fmla="*/ 44 h 96"/>
                  <a:gd name="T48" fmla="*/ 36 w 150"/>
                  <a:gd name="T49" fmla="*/ 53 h 96"/>
                  <a:gd name="T50" fmla="*/ 36 w 150"/>
                  <a:gd name="T51" fmla="*/ 47 h 96"/>
                  <a:gd name="T52" fmla="*/ 32 w 150"/>
                  <a:gd name="T53" fmla="*/ 42 h 96"/>
                  <a:gd name="T54" fmla="*/ 26 w 150"/>
                  <a:gd name="T55" fmla="*/ 32 h 96"/>
                  <a:gd name="T56" fmla="*/ 20 w 150"/>
                  <a:gd name="T57" fmla="*/ 23 h 96"/>
                  <a:gd name="T58" fmla="*/ 13 w 150"/>
                  <a:gd name="T59" fmla="*/ 16 h 96"/>
                  <a:gd name="T60" fmla="*/ 11 w 150"/>
                  <a:gd name="T61" fmla="*/ 5 h 96"/>
                  <a:gd name="T62" fmla="*/ 15 w 150"/>
                  <a:gd name="T63" fmla="*/ 7 h 96"/>
                  <a:gd name="T64" fmla="*/ 20 w 150"/>
                  <a:gd name="T65" fmla="*/ 9 h 96"/>
                  <a:gd name="T66" fmla="*/ 23 w 150"/>
                  <a:gd name="T67" fmla="*/ 19 h 96"/>
                  <a:gd name="T68" fmla="*/ 23 w 150"/>
                  <a:gd name="T69" fmla="*/ 20 h 96"/>
                  <a:gd name="T70" fmla="*/ 32 w 150"/>
                  <a:gd name="T71" fmla="*/ 27 h 96"/>
                  <a:gd name="T72" fmla="*/ 36 w 150"/>
                  <a:gd name="T73" fmla="*/ 33 h 96"/>
                  <a:gd name="T74" fmla="*/ 38 w 150"/>
                  <a:gd name="T75" fmla="*/ 38 h 96"/>
                  <a:gd name="T76" fmla="*/ 46 w 150"/>
                  <a:gd name="T77" fmla="*/ 45 h 96"/>
                  <a:gd name="T78" fmla="*/ 54 w 150"/>
                  <a:gd name="T79" fmla="*/ 53 h 96"/>
                  <a:gd name="T80" fmla="*/ 56 w 150"/>
                  <a:gd name="T81" fmla="*/ 59 h 96"/>
                  <a:gd name="T82" fmla="*/ 58 w 150"/>
                  <a:gd name="T83" fmla="*/ 65 h 96"/>
                  <a:gd name="T84" fmla="*/ 60 w 150"/>
                  <a:gd name="T85" fmla="*/ 72 h 96"/>
                  <a:gd name="T86" fmla="*/ 68 w 150"/>
                  <a:gd name="T87" fmla="*/ 77 h 96"/>
                  <a:gd name="T88" fmla="*/ 89 w 150"/>
                  <a:gd name="T89" fmla="*/ 86 h 96"/>
                  <a:gd name="T90" fmla="*/ 113 w 150"/>
                  <a:gd name="T91" fmla="*/ 88 h 96"/>
                  <a:gd name="T92" fmla="*/ 126 w 150"/>
                  <a:gd name="T93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0" h="96">
                    <a:moveTo>
                      <a:pt x="126" y="89"/>
                    </a:moveTo>
                    <a:cubicBezTo>
                      <a:pt x="127" y="89"/>
                      <a:pt x="134" y="90"/>
                      <a:pt x="132" y="88"/>
                    </a:cubicBezTo>
                    <a:cubicBezTo>
                      <a:pt x="131" y="86"/>
                      <a:pt x="129" y="85"/>
                      <a:pt x="128" y="83"/>
                    </a:cubicBezTo>
                    <a:cubicBezTo>
                      <a:pt x="128" y="83"/>
                      <a:pt x="129" y="80"/>
                      <a:pt x="130" y="80"/>
                    </a:cubicBezTo>
                    <a:cubicBezTo>
                      <a:pt x="131" y="79"/>
                      <a:pt x="136" y="80"/>
                      <a:pt x="138" y="80"/>
                    </a:cubicBezTo>
                    <a:cubicBezTo>
                      <a:pt x="141" y="80"/>
                      <a:pt x="140" y="75"/>
                      <a:pt x="144" y="78"/>
                    </a:cubicBezTo>
                    <a:cubicBezTo>
                      <a:pt x="145" y="76"/>
                      <a:pt x="146" y="75"/>
                      <a:pt x="146" y="73"/>
                    </a:cubicBezTo>
                    <a:cubicBezTo>
                      <a:pt x="146" y="71"/>
                      <a:pt x="145" y="69"/>
                      <a:pt x="146" y="68"/>
                    </a:cubicBezTo>
                    <a:cubicBezTo>
                      <a:pt x="147" y="66"/>
                      <a:pt x="150" y="64"/>
                      <a:pt x="150" y="63"/>
                    </a:cubicBezTo>
                    <a:cubicBezTo>
                      <a:pt x="149" y="61"/>
                      <a:pt x="148" y="61"/>
                      <a:pt x="146" y="61"/>
                    </a:cubicBezTo>
                    <a:cubicBezTo>
                      <a:pt x="143" y="61"/>
                      <a:pt x="139" y="61"/>
                      <a:pt x="136" y="62"/>
                    </a:cubicBezTo>
                    <a:cubicBezTo>
                      <a:pt x="134" y="62"/>
                      <a:pt x="133" y="63"/>
                      <a:pt x="132" y="64"/>
                    </a:cubicBezTo>
                    <a:cubicBezTo>
                      <a:pt x="131" y="66"/>
                      <a:pt x="132" y="68"/>
                      <a:pt x="131" y="70"/>
                    </a:cubicBezTo>
                    <a:cubicBezTo>
                      <a:pt x="131" y="71"/>
                      <a:pt x="126" y="76"/>
                      <a:pt x="126" y="76"/>
                    </a:cubicBezTo>
                    <a:cubicBezTo>
                      <a:pt x="122" y="75"/>
                      <a:pt x="118" y="76"/>
                      <a:pt x="114" y="78"/>
                    </a:cubicBezTo>
                    <a:cubicBezTo>
                      <a:pt x="112" y="78"/>
                      <a:pt x="111" y="77"/>
                      <a:pt x="110" y="76"/>
                    </a:cubicBezTo>
                    <a:cubicBezTo>
                      <a:pt x="109" y="75"/>
                      <a:pt x="107" y="75"/>
                      <a:pt x="105" y="74"/>
                    </a:cubicBezTo>
                    <a:cubicBezTo>
                      <a:pt x="103" y="74"/>
                      <a:pt x="103" y="71"/>
                      <a:pt x="102" y="69"/>
                    </a:cubicBezTo>
                    <a:cubicBezTo>
                      <a:pt x="101" y="67"/>
                      <a:pt x="99" y="66"/>
                      <a:pt x="98" y="64"/>
                    </a:cubicBezTo>
                    <a:cubicBezTo>
                      <a:pt x="97" y="60"/>
                      <a:pt x="95" y="55"/>
                      <a:pt x="96" y="51"/>
                    </a:cubicBezTo>
                    <a:cubicBezTo>
                      <a:pt x="96" y="48"/>
                      <a:pt x="95" y="44"/>
                      <a:pt x="97" y="41"/>
                    </a:cubicBezTo>
                    <a:cubicBezTo>
                      <a:pt x="98" y="40"/>
                      <a:pt x="98" y="39"/>
                      <a:pt x="98" y="38"/>
                    </a:cubicBezTo>
                    <a:cubicBezTo>
                      <a:pt x="99" y="36"/>
                      <a:pt x="97" y="37"/>
                      <a:pt x="96" y="36"/>
                    </a:cubicBezTo>
                    <a:cubicBezTo>
                      <a:pt x="94" y="36"/>
                      <a:pt x="92" y="35"/>
                      <a:pt x="90" y="35"/>
                    </a:cubicBezTo>
                    <a:cubicBezTo>
                      <a:pt x="89" y="34"/>
                      <a:pt x="87" y="32"/>
                      <a:pt x="87" y="30"/>
                    </a:cubicBezTo>
                    <a:cubicBezTo>
                      <a:pt x="87" y="27"/>
                      <a:pt x="84" y="26"/>
                      <a:pt x="82" y="24"/>
                    </a:cubicBezTo>
                    <a:cubicBezTo>
                      <a:pt x="81" y="22"/>
                      <a:pt x="81" y="20"/>
                      <a:pt x="80" y="18"/>
                    </a:cubicBezTo>
                    <a:cubicBezTo>
                      <a:pt x="79" y="17"/>
                      <a:pt x="77" y="17"/>
                      <a:pt x="75" y="17"/>
                    </a:cubicBezTo>
                    <a:cubicBezTo>
                      <a:pt x="74" y="16"/>
                      <a:pt x="72" y="16"/>
                      <a:pt x="71" y="17"/>
                    </a:cubicBezTo>
                    <a:cubicBezTo>
                      <a:pt x="71" y="18"/>
                      <a:pt x="70" y="20"/>
                      <a:pt x="68" y="20"/>
                    </a:cubicBezTo>
                    <a:cubicBezTo>
                      <a:pt x="66" y="20"/>
                      <a:pt x="63" y="18"/>
                      <a:pt x="62" y="16"/>
                    </a:cubicBezTo>
                    <a:cubicBezTo>
                      <a:pt x="61" y="13"/>
                      <a:pt x="61" y="12"/>
                      <a:pt x="59" y="10"/>
                    </a:cubicBezTo>
                    <a:cubicBezTo>
                      <a:pt x="57" y="9"/>
                      <a:pt x="54" y="6"/>
                      <a:pt x="52" y="6"/>
                    </a:cubicBezTo>
                    <a:cubicBezTo>
                      <a:pt x="51" y="5"/>
                      <a:pt x="45" y="5"/>
                      <a:pt x="45" y="6"/>
                    </a:cubicBezTo>
                    <a:cubicBezTo>
                      <a:pt x="43" y="9"/>
                      <a:pt x="42" y="8"/>
                      <a:pt x="39" y="8"/>
                    </a:cubicBezTo>
                    <a:cubicBezTo>
                      <a:pt x="35" y="8"/>
                      <a:pt x="32" y="8"/>
                      <a:pt x="29" y="8"/>
                    </a:cubicBezTo>
                    <a:cubicBezTo>
                      <a:pt x="28" y="8"/>
                      <a:pt x="25" y="6"/>
                      <a:pt x="23" y="5"/>
                    </a:cubicBezTo>
                    <a:cubicBezTo>
                      <a:pt x="20" y="4"/>
                      <a:pt x="17" y="3"/>
                      <a:pt x="13" y="1"/>
                    </a:cubicBezTo>
                    <a:cubicBezTo>
                      <a:pt x="9" y="0"/>
                      <a:pt x="4" y="1"/>
                      <a:pt x="0" y="2"/>
                    </a:cubicBezTo>
                    <a:cubicBezTo>
                      <a:pt x="1" y="7"/>
                      <a:pt x="5" y="11"/>
                      <a:pt x="7" y="16"/>
                    </a:cubicBezTo>
                    <a:cubicBezTo>
                      <a:pt x="8" y="18"/>
                      <a:pt x="11" y="20"/>
                      <a:pt x="13" y="21"/>
                    </a:cubicBezTo>
                    <a:cubicBezTo>
                      <a:pt x="14" y="23"/>
                      <a:pt x="16" y="26"/>
                      <a:pt x="15" y="28"/>
                    </a:cubicBezTo>
                    <a:cubicBezTo>
                      <a:pt x="15" y="28"/>
                      <a:pt x="8" y="26"/>
                      <a:pt x="12" y="29"/>
                    </a:cubicBezTo>
                    <a:cubicBezTo>
                      <a:pt x="13" y="30"/>
                      <a:pt x="14" y="31"/>
                      <a:pt x="15" y="32"/>
                    </a:cubicBezTo>
                    <a:cubicBezTo>
                      <a:pt x="17" y="32"/>
                      <a:pt x="18" y="32"/>
                      <a:pt x="19" y="33"/>
                    </a:cubicBezTo>
                    <a:cubicBezTo>
                      <a:pt x="21" y="34"/>
                      <a:pt x="23" y="36"/>
                      <a:pt x="25" y="38"/>
                    </a:cubicBezTo>
                    <a:cubicBezTo>
                      <a:pt x="26" y="39"/>
                      <a:pt x="25" y="41"/>
                      <a:pt x="24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29" y="46"/>
                      <a:pt x="31" y="48"/>
                      <a:pt x="33" y="50"/>
                    </a:cubicBezTo>
                    <a:cubicBezTo>
                      <a:pt x="34" y="51"/>
                      <a:pt x="35" y="53"/>
                      <a:pt x="36" y="53"/>
                    </a:cubicBezTo>
                    <a:cubicBezTo>
                      <a:pt x="37" y="53"/>
                      <a:pt x="38" y="51"/>
                      <a:pt x="37" y="50"/>
                    </a:cubicBezTo>
                    <a:cubicBezTo>
                      <a:pt x="37" y="49"/>
                      <a:pt x="36" y="48"/>
                      <a:pt x="36" y="47"/>
                    </a:cubicBezTo>
                    <a:cubicBezTo>
                      <a:pt x="35" y="46"/>
                      <a:pt x="33" y="47"/>
                      <a:pt x="32" y="46"/>
                    </a:cubicBezTo>
                    <a:cubicBezTo>
                      <a:pt x="30" y="44"/>
                      <a:pt x="32" y="44"/>
                      <a:pt x="32" y="42"/>
                    </a:cubicBezTo>
                    <a:cubicBezTo>
                      <a:pt x="32" y="42"/>
                      <a:pt x="30" y="40"/>
                      <a:pt x="30" y="39"/>
                    </a:cubicBezTo>
                    <a:cubicBezTo>
                      <a:pt x="28" y="37"/>
                      <a:pt x="28" y="34"/>
                      <a:pt x="26" y="32"/>
                    </a:cubicBezTo>
                    <a:cubicBezTo>
                      <a:pt x="24" y="31"/>
                      <a:pt x="22" y="29"/>
                      <a:pt x="21" y="27"/>
                    </a:cubicBezTo>
                    <a:cubicBezTo>
                      <a:pt x="21" y="26"/>
                      <a:pt x="21" y="24"/>
                      <a:pt x="20" y="23"/>
                    </a:cubicBezTo>
                    <a:cubicBezTo>
                      <a:pt x="19" y="22"/>
                      <a:pt x="18" y="21"/>
                      <a:pt x="17" y="20"/>
                    </a:cubicBezTo>
                    <a:cubicBezTo>
                      <a:pt x="16" y="18"/>
                      <a:pt x="15" y="17"/>
                      <a:pt x="13" y="16"/>
                    </a:cubicBezTo>
                    <a:cubicBezTo>
                      <a:pt x="12" y="15"/>
                      <a:pt x="12" y="13"/>
                      <a:pt x="12" y="12"/>
                    </a:cubicBezTo>
                    <a:cubicBezTo>
                      <a:pt x="12" y="11"/>
                      <a:pt x="10" y="6"/>
                      <a:pt x="11" y="5"/>
                    </a:cubicBezTo>
                    <a:cubicBezTo>
                      <a:pt x="12" y="4"/>
                      <a:pt x="13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7" y="6"/>
                      <a:pt x="17" y="7"/>
                      <a:pt x="18" y="8"/>
                    </a:cubicBezTo>
                    <a:cubicBezTo>
                      <a:pt x="19" y="8"/>
                      <a:pt x="20" y="8"/>
                      <a:pt x="20" y="9"/>
                    </a:cubicBezTo>
                    <a:cubicBezTo>
                      <a:pt x="20" y="11"/>
                      <a:pt x="21" y="13"/>
                      <a:pt x="22" y="15"/>
                    </a:cubicBezTo>
                    <a:cubicBezTo>
                      <a:pt x="22" y="16"/>
                      <a:pt x="23" y="18"/>
                      <a:pt x="23" y="19"/>
                    </a:cubicBezTo>
                    <a:cubicBezTo>
                      <a:pt x="23" y="20"/>
                      <a:pt x="22" y="21"/>
                      <a:pt x="22" y="22"/>
                    </a:cubicBezTo>
                    <a:cubicBezTo>
                      <a:pt x="23" y="22"/>
                      <a:pt x="23" y="20"/>
                      <a:pt x="23" y="20"/>
                    </a:cubicBezTo>
                    <a:cubicBezTo>
                      <a:pt x="24" y="19"/>
                      <a:pt x="25" y="22"/>
                      <a:pt x="26" y="22"/>
                    </a:cubicBezTo>
                    <a:cubicBezTo>
                      <a:pt x="27" y="23"/>
                      <a:pt x="32" y="26"/>
                      <a:pt x="32" y="27"/>
                    </a:cubicBezTo>
                    <a:cubicBezTo>
                      <a:pt x="32" y="29"/>
                      <a:pt x="33" y="30"/>
                      <a:pt x="34" y="30"/>
                    </a:cubicBezTo>
                    <a:cubicBezTo>
                      <a:pt x="35" y="31"/>
                      <a:pt x="35" y="32"/>
                      <a:pt x="36" y="33"/>
                    </a:cubicBezTo>
                    <a:cubicBezTo>
                      <a:pt x="37" y="34"/>
                      <a:pt x="38" y="33"/>
                      <a:pt x="38" y="34"/>
                    </a:cubicBezTo>
                    <a:cubicBezTo>
                      <a:pt x="39" y="35"/>
                      <a:pt x="37" y="36"/>
                      <a:pt x="38" y="38"/>
                    </a:cubicBezTo>
                    <a:cubicBezTo>
                      <a:pt x="40" y="39"/>
                      <a:pt x="42" y="40"/>
                      <a:pt x="44" y="42"/>
                    </a:cubicBezTo>
                    <a:cubicBezTo>
                      <a:pt x="45" y="43"/>
                      <a:pt x="45" y="44"/>
                      <a:pt x="46" y="45"/>
                    </a:cubicBezTo>
                    <a:cubicBezTo>
                      <a:pt x="47" y="46"/>
                      <a:pt x="48" y="46"/>
                      <a:pt x="49" y="48"/>
                    </a:cubicBezTo>
                    <a:cubicBezTo>
                      <a:pt x="51" y="49"/>
                      <a:pt x="52" y="51"/>
                      <a:pt x="54" y="53"/>
                    </a:cubicBezTo>
                    <a:cubicBezTo>
                      <a:pt x="55" y="54"/>
                      <a:pt x="56" y="55"/>
                      <a:pt x="57" y="56"/>
                    </a:cubicBezTo>
                    <a:cubicBezTo>
                      <a:pt x="58" y="58"/>
                      <a:pt x="56" y="58"/>
                      <a:pt x="56" y="59"/>
                    </a:cubicBezTo>
                    <a:cubicBezTo>
                      <a:pt x="56" y="60"/>
                      <a:pt x="59" y="59"/>
                      <a:pt x="59" y="61"/>
                    </a:cubicBezTo>
                    <a:cubicBezTo>
                      <a:pt x="58" y="63"/>
                      <a:pt x="57" y="63"/>
                      <a:pt x="58" y="65"/>
                    </a:cubicBezTo>
                    <a:cubicBezTo>
                      <a:pt x="58" y="65"/>
                      <a:pt x="56" y="67"/>
                      <a:pt x="57" y="68"/>
                    </a:cubicBezTo>
                    <a:cubicBezTo>
                      <a:pt x="58" y="69"/>
                      <a:pt x="59" y="71"/>
                      <a:pt x="60" y="72"/>
                    </a:cubicBezTo>
                    <a:cubicBezTo>
                      <a:pt x="61" y="73"/>
                      <a:pt x="62" y="73"/>
                      <a:pt x="63" y="73"/>
                    </a:cubicBezTo>
                    <a:cubicBezTo>
                      <a:pt x="66" y="74"/>
                      <a:pt x="66" y="76"/>
                      <a:pt x="68" y="77"/>
                    </a:cubicBezTo>
                    <a:cubicBezTo>
                      <a:pt x="71" y="79"/>
                      <a:pt x="75" y="79"/>
                      <a:pt x="77" y="81"/>
                    </a:cubicBezTo>
                    <a:cubicBezTo>
                      <a:pt x="81" y="83"/>
                      <a:pt x="85" y="85"/>
                      <a:pt x="89" y="86"/>
                    </a:cubicBezTo>
                    <a:cubicBezTo>
                      <a:pt x="92" y="88"/>
                      <a:pt x="97" y="90"/>
                      <a:pt x="101" y="91"/>
                    </a:cubicBezTo>
                    <a:cubicBezTo>
                      <a:pt x="105" y="91"/>
                      <a:pt x="108" y="87"/>
                      <a:pt x="113" y="88"/>
                    </a:cubicBezTo>
                    <a:cubicBezTo>
                      <a:pt x="117" y="89"/>
                      <a:pt x="120" y="93"/>
                      <a:pt x="123" y="96"/>
                    </a:cubicBezTo>
                    <a:cubicBezTo>
                      <a:pt x="123" y="95"/>
                      <a:pt x="124" y="90"/>
                      <a:pt x="126" y="89"/>
                    </a:cubicBezTo>
                    <a:cubicBezTo>
                      <a:pt x="127" y="89"/>
                      <a:pt x="125" y="89"/>
                      <a:pt x="126" y="8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9" name="Freeform 636">
                <a:extLst>
                  <a:ext uri="{FF2B5EF4-FFF2-40B4-BE49-F238E27FC236}">
                    <a16:creationId xmlns:a16="http://schemas.microsoft.com/office/drawing/2014/main" id="{979F78E6-3C39-4542-9A0D-8B5D97A110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1394" y="8287656"/>
                <a:ext cx="280255" cy="149721"/>
              </a:xfrm>
              <a:custGeom>
                <a:avLst/>
                <a:gdLst>
                  <a:gd name="T0" fmla="*/ 12 w 30"/>
                  <a:gd name="T1" fmla="*/ 15 h 16"/>
                  <a:gd name="T2" fmla="*/ 13 w 30"/>
                  <a:gd name="T3" fmla="*/ 13 h 16"/>
                  <a:gd name="T4" fmla="*/ 16 w 30"/>
                  <a:gd name="T5" fmla="*/ 11 h 16"/>
                  <a:gd name="T6" fmla="*/ 20 w 30"/>
                  <a:gd name="T7" fmla="*/ 10 h 16"/>
                  <a:gd name="T8" fmla="*/ 24 w 30"/>
                  <a:gd name="T9" fmla="*/ 7 h 16"/>
                  <a:gd name="T10" fmla="*/ 30 w 30"/>
                  <a:gd name="T11" fmla="*/ 5 h 16"/>
                  <a:gd name="T12" fmla="*/ 20 w 30"/>
                  <a:gd name="T13" fmla="*/ 1 h 16"/>
                  <a:gd name="T14" fmla="*/ 14 w 30"/>
                  <a:gd name="T15" fmla="*/ 2 h 16"/>
                  <a:gd name="T16" fmla="*/ 8 w 30"/>
                  <a:gd name="T17" fmla="*/ 1 h 16"/>
                  <a:gd name="T18" fmla="*/ 2 w 30"/>
                  <a:gd name="T19" fmla="*/ 4 h 16"/>
                  <a:gd name="T20" fmla="*/ 1 w 30"/>
                  <a:gd name="T21" fmla="*/ 9 h 16"/>
                  <a:gd name="T22" fmla="*/ 8 w 30"/>
                  <a:gd name="T23" fmla="*/ 14 h 16"/>
                  <a:gd name="T24" fmla="*/ 10 w 30"/>
                  <a:gd name="T25" fmla="*/ 14 h 16"/>
                  <a:gd name="T26" fmla="*/ 9 w 30"/>
                  <a:gd name="T27" fmla="*/ 16 h 16"/>
                  <a:gd name="T28" fmla="*/ 12 w 30"/>
                  <a:gd name="T2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16">
                    <a:moveTo>
                      <a:pt x="12" y="15"/>
                    </a:moveTo>
                    <a:cubicBezTo>
                      <a:pt x="13" y="15"/>
                      <a:pt x="13" y="14"/>
                      <a:pt x="13" y="13"/>
                    </a:cubicBezTo>
                    <a:cubicBezTo>
                      <a:pt x="13" y="12"/>
                      <a:pt x="15" y="11"/>
                      <a:pt x="16" y="11"/>
                    </a:cubicBezTo>
                    <a:cubicBezTo>
                      <a:pt x="18" y="10"/>
                      <a:pt x="18" y="12"/>
                      <a:pt x="20" y="10"/>
                    </a:cubicBezTo>
                    <a:cubicBezTo>
                      <a:pt x="21" y="9"/>
                      <a:pt x="22" y="6"/>
                      <a:pt x="24" y="7"/>
                    </a:cubicBezTo>
                    <a:cubicBezTo>
                      <a:pt x="27" y="7"/>
                      <a:pt x="27" y="6"/>
                      <a:pt x="30" y="5"/>
                    </a:cubicBezTo>
                    <a:cubicBezTo>
                      <a:pt x="26" y="3"/>
                      <a:pt x="25" y="0"/>
                      <a:pt x="20" y="1"/>
                    </a:cubicBezTo>
                    <a:cubicBezTo>
                      <a:pt x="18" y="1"/>
                      <a:pt x="16" y="2"/>
                      <a:pt x="14" y="2"/>
                    </a:cubicBezTo>
                    <a:cubicBezTo>
                      <a:pt x="12" y="2"/>
                      <a:pt x="10" y="1"/>
                      <a:pt x="8" y="1"/>
                    </a:cubicBezTo>
                    <a:cubicBezTo>
                      <a:pt x="5" y="2"/>
                      <a:pt x="4" y="2"/>
                      <a:pt x="2" y="4"/>
                    </a:cubicBezTo>
                    <a:cubicBezTo>
                      <a:pt x="2" y="5"/>
                      <a:pt x="0" y="7"/>
                      <a:pt x="1" y="9"/>
                    </a:cubicBezTo>
                    <a:cubicBezTo>
                      <a:pt x="4" y="11"/>
                      <a:pt x="8" y="9"/>
                      <a:pt x="8" y="14"/>
                    </a:cubicBezTo>
                    <a:cubicBezTo>
                      <a:pt x="8" y="14"/>
                      <a:pt x="10" y="14"/>
                      <a:pt x="10" y="14"/>
                    </a:cubicBezTo>
                    <a:cubicBezTo>
                      <a:pt x="10" y="14"/>
                      <a:pt x="9" y="16"/>
                      <a:pt x="9" y="16"/>
                    </a:cubicBezTo>
                    <a:cubicBezTo>
                      <a:pt x="10" y="16"/>
                      <a:pt x="12" y="16"/>
                      <a:pt x="12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0" name="Freeform 637">
                <a:extLst>
                  <a:ext uri="{FF2B5EF4-FFF2-40B4-BE49-F238E27FC236}">
                    <a16:creationId xmlns:a16="http://schemas.microsoft.com/office/drawing/2014/main" id="{AF7D8304-160F-004F-A818-F0387284A8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1394" y="8163419"/>
                <a:ext cx="66879" cy="140163"/>
              </a:xfrm>
              <a:custGeom>
                <a:avLst/>
                <a:gdLst>
                  <a:gd name="T0" fmla="*/ 5 w 7"/>
                  <a:gd name="T1" fmla="*/ 1 h 15"/>
                  <a:gd name="T2" fmla="*/ 2 w 7"/>
                  <a:gd name="T3" fmla="*/ 4 h 15"/>
                  <a:gd name="T4" fmla="*/ 1 w 7"/>
                  <a:gd name="T5" fmla="*/ 6 h 15"/>
                  <a:gd name="T6" fmla="*/ 2 w 7"/>
                  <a:gd name="T7" fmla="*/ 14 h 15"/>
                  <a:gd name="T8" fmla="*/ 6 w 7"/>
                  <a:gd name="T9" fmla="*/ 8 h 15"/>
                  <a:gd name="T10" fmla="*/ 7 w 7"/>
                  <a:gd name="T11" fmla="*/ 2 h 15"/>
                  <a:gd name="T12" fmla="*/ 5 w 7"/>
                  <a:gd name="T13" fmla="*/ 1 h 15"/>
                  <a:gd name="T14" fmla="*/ 5 w 7"/>
                  <a:gd name="T15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5">
                    <a:moveTo>
                      <a:pt x="5" y="1"/>
                    </a:moveTo>
                    <a:cubicBezTo>
                      <a:pt x="4" y="0"/>
                      <a:pt x="2" y="3"/>
                      <a:pt x="2" y="4"/>
                    </a:cubicBezTo>
                    <a:cubicBezTo>
                      <a:pt x="1" y="5"/>
                      <a:pt x="1" y="4"/>
                      <a:pt x="1" y="6"/>
                    </a:cubicBezTo>
                    <a:cubicBezTo>
                      <a:pt x="1" y="7"/>
                      <a:pt x="0" y="15"/>
                      <a:pt x="2" y="14"/>
                    </a:cubicBezTo>
                    <a:cubicBezTo>
                      <a:pt x="2" y="13"/>
                      <a:pt x="5" y="10"/>
                      <a:pt x="6" y="8"/>
                    </a:cubicBezTo>
                    <a:cubicBezTo>
                      <a:pt x="6" y="5"/>
                      <a:pt x="6" y="4"/>
                      <a:pt x="7" y="2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1" name="Freeform 638">
                <a:extLst>
                  <a:ext uri="{FF2B5EF4-FFF2-40B4-BE49-F238E27FC236}">
                    <a16:creationId xmlns:a16="http://schemas.microsoft.com/office/drawing/2014/main" id="{643998F7-7DB5-7040-804F-36C89BEA5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2027" y="8080592"/>
                <a:ext cx="121018" cy="101936"/>
              </a:xfrm>
              <a:custGeom>
                <a:avLst/>
                <a:gdLst>
                  <a:gd name="T0" fmla="*/ 12 w 13"/>
                  <a:gd name="T1" fmla="*/ 3 h 11"/>
                  <a:gd name="T2" fmla="*/ 6 w 13"/>
                  <a:gd name="T3" fmla="*/ 1 h 11"/>
                  <a:gd name="T4" fmla="*/ 7 w 13"/>
                  <a:gd name="T5" fmla="*/ 5 h 11"/>
                  <a:gd name="T6" fmla="*/ 9 w 13"/>
                  <a:gd name="T7" fmla="*/ 9 h 11"/>
                  <a:gd name="T8" fmla="*/ 6 w 13"/>
                  <a:gd name="T9" fmla="*/ 10 h 11"/>
                  <a:gd name="T10" fmla="*/ 5 w 13"/>
                  <a:gd name="T11" fmla="*/ 8 h 11"/>
                  <a:gd name="T12" fmla="*/ 0 w 13"/>
                  <a:gd name="T13" fmla="*/ 9 h 11"/>
                  <a:gd name="T14" fmla="*/ 3 w 13"/>
                  <a:gd name="T15" fmla="*/ 11 h 11"/>
                  <a:gd name="T16" fmla="*/ 13 w 13"/>
                  <a:gd name="T17" fmla="*/ 11 h 11"/>
                  <a:gd name="T18" fmla="*/ 12 w 13"/>
                  <a:gd name="T19" fmla="*/ 3 h 11"/>
                  <a:gd name="T20" fmla="*/ 12 w 13"/>
                  <a:gd name="T2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1">
                    <a:moveTo>
                      <a:pt x="12" y="3"/>
                    </a:moveTo>
                    <a:cubicBezTo>
                      <a:pt x="10" y="3"/>
                      <a:pt x="8" y="0"/>
                      <a:pt x="6" y="1"/>
                    </a:cubicBezTo>
                    <a:cubicBezTo>
                      <a:pt x="3" y="2"/>
                      <a:pt x="7" y="3"/>
                      <a:pt x="7" y="5"/>
                    </a:cubicBezTo>
                    <a:cubicBezTo>
                      <a:pt x="8" y="6"/>
                      <a:pt x="10" y="8"/>
                      <a:pt x="9" y="9"/>
                    </a:cubicBezTo>
                    <a:cubicBezTo>
                      <a:pt x="8" y="10"/>
                      <a:pt x="7" y="10"/>
                      <a:pt x="6" y="10"/>
                    </a:cubicBezTo>
                    <a:cubicBezTo>
                      <a:pt x="4" y="9"/>
                      <a:pt x="6" y="9"/>
                      <a:pt x="5" y="8"/>
                    </a:cubicBezTo>
                    <a:cubicBezTo>
                      <a:pt x="5" y="8"/>
                      <a:pt x="0" y="9"/>
                      <a:pt x="0" y="9"/>
                    </a:cubicBezTo>
                    <a:cubicBezTo>
                      <a:pt x="0" y="11"/>
                      <a:pt x="2" y="11"/>
                      <a:pt x="3" y="11"/>
                    </a:cubicBezTo>
                    <a:cubicBezTo>
                      <a:pt x="6" y="10"/>
                      <a:pt x="9" y="11"/>
                      <a:pt x="13" y="11"/>
                    </a:cubicBezTo>
                    <a:cubicBezTo>
                      <a:pt x="13" y="8"/>
                      <a:pt x="12" y="5"/>
                      <a:pt x="12" y="3"/>
                    </a:cubicBezTo>
                    <a:cubicBezTo>
                      <a:pt x="11" y="3"/>
                      <a:pt x="12" y="5"/>
                      <a:pt x="1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2" name="Freeform 639">
                <a:extLst>
                  <a:ext uri="{FF2B5EF4-FFF2-40B4-BE49-F238E27FC236}">
                    <a16:creationId xmlns:a16="http://schemas.microsoft.com/office/drawing/2014/main" id="{C3D31D30-65E6-6641-B5D2-7802FBC9E7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43495" y="8080592"/>
                <a:ext cx="168791" cy="140163"/>
              </a:xfrm>
              <a:custGeom>
                <a:avLst/>
                <a:gdLst>
                  <a:gd name="T0" fmla="*/ 14 w 18"/>
                  <a:gd name="T1" fmla="*/ 7 h 15"/>
                  <a:gd name="T2" fmla="*/ 8 w 18"/>
                  <a:gd name="T3" fmla="*/ 3 h 15"/>
                  <a:gd name="T4" fmla="*/ 1 w 18"/>
                  <a:gd name="T5" fmla="*/ 1 h 15"/>
                  <a:gd name="T6" fmla="*/ 0 w 18"/>
                  <a:gd name="T7" fmla="*/ 3 h 15"/>
                  <a:gd name="T8" fmla="*/ 1 w 18"/>
                  <a:gd name="T9" fmla="*/ 10 h 15"/>
                  <a:gd name="T10" fmla="*/ 2 w 18"/>
                  <a:gd name="T11" fmla="*/ 12 h 15"/>
                  <a:gd name="T12" fmla="*/ 4 w 18"/>
                  <a:gd name="T13" fmla="*/ 10 h 15"/>
                  <a:gd name="T14" fmla="*/ 13 w 18"/>
                  <a:gd name="T15" fmla="*/ 10 h 15"/>
                  <a:gd name="T16" fmla="*/ 17 w 18"/>
                  <a:gd name="T17" fmla="*/ 10 h 15"/>
                  <a:gd name="T18" fmla="*/ 14 w 18"/>
                  <a:gd name="T19" fmla="*/ 7 h 15"/>
                  <a:gd name="T20" fmla="*/ 14 w 18"/>
                  <a:gd name="T2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5">
                    <a:moveTo>
                      <a:pt x="14" y="7"/>
                    </a:moveTo>
                    <a:cubicBezTo>
                      <a:pt x="12" y="6"/>
                      <a:pt x="10" y="4"/>
                      <a:pt x="8" y="3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3"/>
                      <a:pt x="0" y="3"/>
                    </a:cubicBezTo>
                    <a:cubicBezTo>
                      <a:pt x="0" y="5"/>
                      <a:pt x="1" y="7"/>
                      <a:pt x="1" y="10"/>
                    </a:cubicBezTo>
                    <a:cubicBezTo>
                      <a:pt x="1" y="11"/>
                      <a:pt x="1" y="11"/>
                      <a:pt x="2" y="12"/>
                    </a:cubicBezTo>
                    <a:cubicBezTo>
                      <a:pt x="3" y="15"/>
                      <a:pt x="3" y="11"/>
                      <a:pt x="4" y="10"/>
                    </a:cubicBezTo>
                    <a:cubicBezTo>
                      <a:pt x="6" y="8"/>
                      <a:pt x="11" y="10"/>
                      <a:pt x="13" y="10"/>
                    </a:cubicBezTo>
                    <a:cubicBezTo>
                      <a:pt x="15" y="10"/>
                      <a:pt x="15" y="11"/>
                      <a:pt x="17" y="10"/>
                    </a:cubicBezTo>
                    <a:cubicBezTo>
                      <a:pt x="18" y="8"/>
                      <a:pt x="17" y="7"/>
                      <a:pt x="14" y="7"/>
                    </a:cubicBezTo>
                    <a:cubicBezTo>
                      <a:pt x="12" y="7"/>
                      <a:pt x="16" y="7"/>
                      <a:pt x="14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3" name="Freeform 640">
                <a:extLst>
                  <a:ext uri="{FF2B5EF4-FFF2-40B4-BE49-F238E27FC236}">
                    <a16:creationId xmlns:a16="http://schemas.microsoft.com/office/drawing/2014/main" id="{1EC334D8-8846-744B-81C5-766B43A5BA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3495" y="4965129"/>
                <a:ext cx="1812104" cy="1216878"/>
              </a:xfrm>
              <a:custGeom>
                <a:avLst/>
                <a:gdLst>
                  <a:gd name="T0" fmla="*/ 184 w 194"/>
                  <a:gd name="T1" fmla="*/ 118 h 130"/>
                  <a:gd name="T2" fmla="*/ 161 w 194"/>
                  <a:gd name="T3" fmla="*/ 97 h 130"/>
                  <a:gd name="T4" fmla="*/ 143 w 194"/>
                  <a:gd name="T5" fmla="*/ 92 h 130"/>
                  <a:gd name="T6" fmla="*/ 138 w 194"/>
                  <a:gd name="T7" fmla="*/ 76 h 130"/>
                  <a:gd name="T8" fmla="*/ 135 w 194"/>
                  <a:gd name="T9" fmla="*/ 14 h 130"/>
                  <a:gd name="T10" fmla="*/ 84 w 194"/>
                  <a:gd name="T11" fmla="*/ 8 h 130"/>
                  <a:gd name="T12" fmla="*/ 71 w 194"/>
                  <a:gd name="T13" fmla="*/ 5 h 130"/>
                  <a:gd name="T14" fmla="*/ 62 w 194"/>
                  <a:gd name="T15" fmla="*/ 1 h 130"/>
                  <a:gd name="T16" fmla="*/ 43 w 194"/>
                  <a:gd name="T17" fmla="*/ 8 h 130"/>
                  <a:gd name="T18" fmla="*/ 32 w 194"/>
                  <a:gd name="T19" fmla="*/ 11 h 130"/>
                  <a:gd name="T20" fmla="*/ 12 w 194"/>
                  <a:gd name="T21" fmla="*/ 23 h 130"/>
                  <a:gd name="T22" fmla="*/ 26 w 194"/>
                  <a:gd name="T23" fmla="*/ 38 h 130"/>
                  <a:gd name="T24" fmla="*/ 33 w 194"/>
                  <a:gd name="T25" fmla="*/ 42 h 130"/>
                  <a:gd name="T26" fmla="*/ 38 w 194"/>
                  <a:gd name="T27" fmla="*/ 45 h 130"/>
                  <a:gd name="T28" fmla="*/ 24 w 194"/>
                  <a:gd name="T29" fmla="*/ 42 h 130"/>
                  <a:gd name="T30" fmla="*/ 9 w 194"/>
                  <a:gd name="T31" fmla="*/ 46 h 130"/>
                  <a:gd name="T32" fmla="*/ 12 w 194"/>
                  <a:gd name="T33" fmla="*/ 58 h 130"/>
                  <a:gd name="T34" fmla="*/ 32 w 194"/>
                  <a:gd name="T35" fmla="*/ 58 h 130"/>
                  <a:gd name="T36" fmla="*/ 38 w 194"/>
                  <a:gd name="T37" fmla="*/ 61 h 130"/>
                  <a:gd name="T38" fmla="*/ 21 w 194"/>
                  <a:gd name="T39" fmla="*/ 71 h 130"/>
                  <a:gd name="T40" fmla="*/ 15 w 194"/>
                  <a:gd name="T41" fmla="*/ 78 h 130"/>
                  <a:gd name="T42" fmla="*/ 17 w 194"/>
                  <a:gd name="T43" fmla="*/ 84 h 130"/>
                  <a:gd name="T44" fmla="*/ 26 w 194"/>
                  <a:gd name="T45" fmla="*/ 89 h 130"/>
                  <a:gd name="T46" fmla="*/ 22 w 194"/>
                  <a:gd name="T47" fmla="*/ 94 h 130"/>
                  <a:gd name="T48" fmla="*/ 31 w 194"/>
                  <a:gd name="T49" fmla="*/ 93 h 130"/>
                  <a:gd name="T50" fmla="*/ 38 w 194"/>
                  <a:gd name="T51" fmla="*/ 102 h 130"/>
                  <a:gd name="T52" fmla="*/ 48 w 194"/>
                  <a:gd name="T53" fmla="*/ 105 h 130"/>
                  <a:gd name="T54" fmla="*/ 54 w 194"/>
                  <a:gd name="T55" fmla="*/ 103 h 130"/>
                  <a:gd name="T56" fmla="*/ 55 w 194"/>
                  <a:gd name="T57" fmla="*/ 106 h 130"/>
                  <a:gd name="T58" fmla="*/ 51 w 194"/>
                  <a:gd name="T59" fmla="*/ 114 h 130"/>
                  <a:gd name="T60" fmla="*/ 41 w 194"/>
                  <a:gd name="T61" fmla="*/ 124 h 130"/>
                  <a:gd name="T62" fmla="*/ 36 w 194"/>
                  <a:gd name="T63" fmla="*/ 126 h 130"/>
                  <a:gd name="T64" fmla="*/ 43 w 194"/>
                  <a:gd name="T65" fmla="*/ 125 h 130"/>
                  <a:gd name="T66" fmla="*/ 54 w 194"/>
                  <a:gd name="T67" fmla="*/ 118 h 130"/>
                  <a:gd name="T68" fmla="*/ 72 w 194"/>
                  <a:gd name="T69" fmla="*/ 107 h 130"/>
                  <a:gd name="T70" fmla="*/ 77 w 194"/>
                  <a:gd name="T71" fmla="*/ 91 h 130"/>
                  <a:gd name="T72" fmla="*/ 94 w 194"/>
                  <a:gd name="T73" fmla="*/ 86 h 130"/>
                  <a:gd name="T74" fmla="*/ 87 w 194"/>
                  <a:gd name="T75" fmla="*/ 97 h 130"/>
                  <a:gd name="T76" fmla="*/ 101 w 194"/>
                  <a:gd name="T77" fmla="*/ 88 h 130"/>
                  <a:gd name="T78" fmla="*/ 119 w 194"/>
                  <a:gd name="T79" fmla="*/ 92 h 130"/>
                  <a:gd name="T80" fmla="*/ 136 w 194"/>
                  <a:gd name="T81" fmla="*/ 95 h 130"/>
                  <a:gd name="T82" fmla="*/ 145 w 194"/>
                  <a:gd name="T83" fmla="*/ 98 h 130"/>
                  <a:gd name="T84" fmla="*/ 160 w 194"/>
                  <a:gd name="T85" fmla="*/ 102 h 130"/>
                  <a:gd name="T86" fmla="*/ 169 w 194"/>
                  <a:gd name="T87" fmla="*/ 104 h 130"/>
                  <a:gd name="T88" fmla="*/ 176 w 194"/>
                  <a:gd name="T89" fmla="*/ 111 h 130"/>
                  <a:gd name="T90" fmla="*/ 184 w 194"/>
                  <a:gd name="T91" fmla="*/ 121 h 130"/>
                  <a:gd name="T92" fmla="*/ 186 w 194"/>
                  <a:gd name="T93" fmla="*/ 125 h 130"/>
                  <a:gd name="T94" fmla="*/ 194 w 194"/>
                  <a:gd name="T95" fmla="*/ 12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30">
                    <a:moveTo>
                      <a:pt x="194" y="126"/>
                    </a:moveTo>
                    <a:cubicBezTo>
                      <a:pt x="193" y="125"/>
                      <a:pt x="191" y="125"/>
                      <a:pt x="193" y="123"/>
                    </a:cubicBezTo>
                    <a:cubicBezTo>
                      <a:pt x="193" y="122"/>
                      <a:pt x="192" y="122"/>
                      <a:pt x="191" y="122"/>
                    </a:cubicBezTo>
                    <a:cubicBezTo>
                      <a:pt x="189" y="120"/>
                      <a:pt x="185" y="119"/>
                      <a:pt x="184" y="118"/>
                    </a:cubicBezTo>
                    <a:cubicBezTo>
                      <a:pt x="180" y="113"/>
                      <a:pt x="178" y="107"/>
                      <a:pt x="174" y="103"/>
                    </a:cubicBezTo>
                    <a:cubicBezTo>
                      <a:pt x="172" y="102"/>
                      <a:pt x="170" y="100"/>
                      <a:pt x="169" y="99"/>
                    </a:cubicBezTo>
                    <a:cubicBezTo>
                      <a:pt x="167" y="98"/>
                      <a:pt x="167" y="95"/>
                      <a:pt x="165" y="95"/>
                    </a:cubicBezTo>
                    <a:cubicBezTo>
                      <a:pt x="164" y="95"/>
                      <a:pt x="161" y="97"/>
                      <a:pt x="161" y="97"/>
                    </a:cubicBezTo>
                    <a:cubicBezTo>
                      <a:pt x="162" y="99"/>
                      <a:pt x="159" y="100"/>
                      <a:pt x="158" y="100"/>
                    </a:cubicBezTo>
                    <a:cubicBezTo>
                      <a:pt x="155" y="101"/>
                      <a:pt x="152" y="97"/>
                      <a:pt x="150" y="95"/>
                    </a:cubicBezTo>
                    <a:cubicBezTo>
                      <a:pt x="149" y="94"/>
                      <a:pt x="148" y="94"/>
                      <a:pt x="147" y="92"/>
                    </a:cubicBezTo>
                    <a:cubicBezTo>
                      <a:pt x="146" y="90"/>
                      <a:pt x="144" y="91"/>
                      <a:pt x="143" y="92"/>
                    </a:cubicBezTo>
                    <a:cubicBezTo>
                      <a:pt x="141" y="92"/>
                      <a:pt x="141" y="91"/>
                      <a:pt x="139" y="92"/>
                    </a:cubicBezTo>
                    <a:cubicBezTo>
                      <a:pt x="139" y="92"/>
                      <a:pt x="138" y="92"/>
                      <a:pt x="138" y="91"/>
                    </a:cubicBezTo>
                    <a:cubicBezTo>
                      <a:pt x="138" y="90"/>
                      <a:pt x="138" y="90"/>
                      <a:pt x="138" y="89"/>
                    </a:cubicBezTo>
                    <a:cubicBezTo>
                      <a:pt x="138" y="85"/>
                      <a:pt x="138" y="80"/>
                      <a:pt x="138" y="76"/>
                    </a:cubicBezTo>
                    <a:cubicBezTo>
                      <a:pt x="138" y="64"/>
                      <a:pt x="138" y="51"/>
                      <a:pt x="138" y="38"/>
                    </a:cubicBezTo>
                    <a:cubicBezTo>
                      <a:pt x="138" y="33"/>
                      <a:pt x="138" y="27"/>
                      <a:pt x="138" y="21"/>
                    </a:cubicBezTo>
                    <a:cubicBezTo>
                      <a:pt x="138" y="20"/>
                      <a:pt x="138" y="18"/>
                      <a:pt x="138" y="16"/>
                    </a:cubicBezTo>
                    <a:cubicBezTo>
                      <a:pt x="138" y="15"/>
                      <a:pt x="137" y="15"/>
                      <a:pt x="135" y="14"/>
                    </a:cubicBezTo>
                    <a:cubicBezTo>
                      <a:pt x="130" y="12"/>
                      <a:pt x="127" y="12"/>
                      <a:pt x="122" y="12"/>
                    </a:cubicBezTo>
                    <a:cubicBezTo>
                      <a:pt x="117" y="12"/>
                      <a:pt x="113" y="11"/>
                      <a:pt x="108" y="10"/>
                    </a:cubicBezTo>
                    <a:cubicBezTo>
                      <a:pt x="102" y="10"/>
                      <a:pt x="97" y="8"/>
                      <a:pt x="92" y="8"/>
                    </a:cubicBezTo>
                    <a:cubicBezTo>
                      <a:pt x="89" y="8"/>
                      <a:pt x="87" y="9"/>
                      <a:pt x="84" y="8"/>
                    </a:cubicBezTo>
                    <a:cubicBezTo>
                      <a:pt x="84" y="8"/>
                      <a:pt x="80" y="7"/>
                      <a:pt x="80" y="7"/>
                    </a:cubicBezTo>
                    <a:cubicBezTo>
                      <a:pt x="80" y="7"/>
                      <a:pt x="81" y="5"/>
                      <a:pt x="81" y="4"/>
                    </a:cubicBezTo>
                    <a:cubicBezTo>
                      <a:pt x="81" y="4"/>
                      <a:pt x="78" y="4"/>
                      <a:pt x="78" y="4"/>
                    </a:cubicBezTo>
                    <a:cubicBezTo>
                      <a:pt x="76" y="4"/>
                      <a:pt x="73" y="5"/>
                      <a:pt x="71" y="5"/>
                    </a:cubicBezTo>
                    <a:cubicBezTo>
                      <a:pt x="69" y="5"/>
                      <a:pt x="70" y="1"/>
                      <a:pt x="67" y="3"/>
                    </a:cubicBezTo>
                    <a:cubicBezTo>
                      <a:pt x="66" y="3"/>
                      <a:pt x="65" y="5"/>
                      <a:pt x="64" y="4"/>
                    </a:cubicBezTo>
                    <a:cubicBezTo>
                      <a:pt x="62" y="4"/>
                      <a:pt x="62" y="3"/>
                      <a:pt x="64" y="2"/>
                    </a:cubicBezTo>
                    <a:cubicBezTo>
                      <a:pt x="66" y="2"/>
                      <a:pt x="63" y="1"/>
                      <a:pt x="62" y="1"/>
                    </a:cubicBezTo>
                    <a:cubicBezTo>
                      <a:pt x="58" y="0"/>
                      <a:pt x="58" y="1"/>
                      <a:pt x="56" y="3"/>
                    </a:cubicBezTo>
                    <a:cubicBezTo>
                      <a:pt x="53" y="6"/>
                      <a:pt x="49" y="4"/>
                      <a:pt x="45" y="5"/>
                    </a:cubicBezTo>
                    <a:cubicBezTo>
                      <a:pt x="41" y="6"/>
                      <a:pt x="45" y="8"/>
                      <a:pt x="45" y="8"/>
                    </a:cubicBezTo>
                    <a:cubicBezTo>
                      <a:pt x="44" y="8"/>
                      <a:pt x="43" y="8"/>
                      <a:pt x="43" y="8"/>
                    </a:cubicBezTo>
                    <a:cubicBezTo>
                      <a:pt x="43" y="8"/>
                      <a:pt x="44" y="10"/>
                      <a:pt x="43" y="10"/>
                    </a:cubicBezTo>
                    <a:cubicBezTo>
                      <a:pt x="42" y="10"/>
                      <a:pt x="42" y="8"/>
                      <a:pt x="42" y="7"/>
                    </a:cubicBezTo>
                    <a:cubicBezTo>
                      <a:pt x="41" y="7"/>
                      <a:pt x="38" y="10"/>
                      <a:pt x="38" y="10"/>
                    </a:cubicBezTo>
                    <a:cubicBezTo>
                      <a:pt x="36" y="11"/>
                      <a:pt x="34" y="9"/>
                      <a:pt x="32" y="11"/>
                    </a:cubicBezTo>
                    <a:cubicBezTo>
                      <a:pt x="30" y="12"/>
                      <a:pt x="28" y="13"/>
                      <a:pt x="27" y="15"/>
                    </a:cubicBezTo>
                    <a:cubicBezTo>
                      <a:pt x="27" y="17"/>
                      <a:pt x="27" y="19"/>
                      <a:pt x="25" y="20"/>
                    </a:cubicBezTo>
                    <a:cubicBezTo>
                      <a:pt x="23" y="21"/>
                      <a:pt x="22" y="22"/>
                      <a:pt x="20" y="22"/>
                    </a:cubicBezTo>
                    <a:cubicBezTo>
                      <a:pt x="19" y="22"/>
                      <a:pt x="13" y="22"/>
                      <a:pt x="12" y="23"/>
                    </a:cubicBezTo>
                    <a:cubicBezTo>
                      <a:pt x="12" y="24"/>
                      <a:pt x="10" y="27"/>
                      <a:pt x="10" y="27"/>
                    </a:cubicBezTo>
                    <a:cubicBezTo>
                      <a:pt x="11" y="28"/>
                      <a:pt x="14" y="28"/>
                      <a:pt x="15" y="29"/>
                    </a:cubicBezTo>
                    <a:cubicBezTo>
                      <a:pt x="18" y="30"/>
                      <a:pt x="21" y="32"/>
                      <a:pt x="23" y="34"/>
                    </a:cubicBezTo>
                    <a:cubicBezTo>
                      <a:pt x="24" y="35"/>
                      <a:pt x="24" y="37"/>
                      <a:pt x="26" y="38"/>
                    </a:cubicBezTo>
                    <a:cubicBezTo>
                      <a:pt x="28" y="38"/>
                      <a:pt x="29" y="38"/>
                      <a:pt x="31" y="37"/>
                    </a:cubicBezTo>
                    <a:cubicBezTo>
                      <a:pt x="31" y="37"/>
                      <a:pt x="34" y="38"/>
                      <a:pt x="34" y="38"/>
                    </a:cubicBezTo>
                    <a:cubicBezTo>
                      <a:pt x="36" y="41"/>
                      <a:pt x="31" y="39"/>
                      <a:pt x="31" y="39"/>
                    </a:cubicBezTo>
                    <a:cubicBezTo>
                      <a:pt x="29" y="39"/>
                      <a:pt x="32" y="41"/>
                      <a:pt x="33" y="42"/>
                    </a:cubicBezTo>
                    <a:cubicBezTo>
                      <a:pt x="34" y="44"/>
                      <a:pt x="35" y="43"/>
                      <a:pt x="37" y="42"/>
                    </a:cubicBezTo>
                    <a:cubicBezTo>
                      <a:pt x="38" y="41"/>
                      <a:pt x="41" y="41"/>
                      <a:pt x="42" y="42"/>
                    </a:cubicBezTo>
                    <a:cubicBezTo>
                      <a:pt x="43" y="43"/>
                      <a:pt x="38" y="44"/>
                      <a:pt x="38" y="44"/>
                    </a:cubicBezTo>
                    <a:cubicBezTo>
                      <a:pt x="37" y="44"/>
                      <a:pt x="38" y="44"/>
                      <a:pt x="38" y="45"/>
                    </a:cubicBezTo>
                    <a:cubicBezTo>
                      <a:pt x="38" y="46"/>
                      <a:pt x="36" y="45"/>
                      <a:pt x="36" y="45"/>
                    </a:cubicBezTo>
                    <a:cubicBezTo>
                      <a:pt x="35" y="45"/>
                      <a:pt x="34" y="46"/>
                      <a:pt x="32" y="46"/>
                    </a:cubicBezTo>
                    <a:cubicBezTo>
                      <a:pt x="30" y="46"/>
                      <a:pt x="26" y="47"/>
                      <a:pt x="24" y="46"/>
                    </a:cubicBezTo>
                    <a:cubicBezTo>
                      <a:pt x="22" y="45"/>
                      <a:pt x="25" y="43"/>
                      <a:pt x="24" y="42"/>
                    </a:cubicBezTo>
                    <a:cubicBezTo>
                      <a:pt x="23" y="42"/>
                      <a:pt x="21" y="42"/>
                      <a:pt x="20" y="43"/>
                    </a:cubicBezTo>
                    <a:cubicBezTo>
                      <a:pt x="19" y="43"/>
                      <a:pt x="17" y="43"/>
                      <a:pt x="16" y="43"/>
                    </a:cubicBezTo>
                    <a:cubicBezTo>
                      <a:pt x="14" y="44"/>
                      <a:pt x="15" y="46"/>
                      <a:pt x="15" y="46"/>
                    </a:cubicBezTo>
                    <a:cubicBezTo>
                      <a:pt x="13" y="46"/>
                      <a:pt x="11" y="45"/>
                      <a:pt x="9" y="46"/>
                    </a:cubicBezTo>
                    <a:cubicBezTo>
                      <a:pt x="8" y="47"/>
                      <a:pt x="6" y="48"/>
                      <a:pt x="5" y="49"/>
                    </a:cubicBezTo>
                    <a:cubicBezTo>
                      <a:pt x="0" y="52"/>
                      <a:pt x="12" y="52"/>
                      <a:pt x="12" y="53"/>
                    </a:cubicBezTo>
                    <a:cubicBezTo>
                      <a:pt x="11" y="54"/>
                      <a:pt x="8" y="54"/>
                      <a:pt x="10" y="55"/>
                    </a:cubicBezTo>
                    <a:cubicBezTo>
                      <a:pt x="11" y="56"/>
                      <a:pt x="11" y="58"/>
                      <a:pt x="12" y="58"/>
                    </a:cubicBezTo>
                    <a:cubicBezTo>
                      <a:pt x="16" y="59"/>
                      <a:pt x="19" y="58"/>
                      <a:pt x="23" y="58"/>
                    </a:cubicBezTo>
                    <a:cubicBezTo>
                      <a:pt x="24" y="59"/>
                      <a:pt x="25" y="59"/>
                      <a:pt x="26" y="59"/>
                    </a:cubicBezTo>
                    <a:cubicBezTo>
                      <a:pt x="28" y="59"/>
                      <a:pt x="27" y="59"/>
                      <a:pt x="29" y="60"/>
                    </a:cubicBezTo>
                    <a:cubicBezTo>
                      <a:pt x="29" y="60"/>
                      <a:pt x="31" y="58"/>
                      <a:pt x="32" y="58"/>
                    </a:cubicBezTo>
                    <a:cubicBezTo>
                      <a:pt x="33" y="57"/>
                      <a:pt x="34" y="57"/>
                      <a:pt x="35" y="57"/>
                    </a:cubicBezTo>
                    <a:cubicBezTo>
                      <a:pt x="36" y="56"/>
                      <a:pt x="37" y="55"/>
                      <a:pt x="37" y="55"/>
                    </a:cubicBezTo>
                    <a:cubicBezTo>
                      <a:pt x="38" y="56"/>
                      <a:pt x="39" y="57"/>
                      <a:pt x="38" y="58"/>
                    </a:cubicBezTo>
                    <a:cubicBezTo>
                      <a:pt x="37" y="59"/>
                      <a:pt x="36" y="59"/>
                      <a:pt x="38" y="61"/>
                    </a:cubicBezTo>
                    <a:cubicBezTo>
                      <a:pt x="40" y="65"/>
                      <a:pt x="38" y="68"/>
                      <a:pt x="33" y="67"/>
                    </a:cubicBezTo>
                    <a:cubicBezTo>
                      <a:pt x="33" y="67"/>
                      <a:pt x="32" y="66"/>
                      <a:pt x="31" y="67"/>
                    </a:cubicBezTo>
                    <a:cubicBezTo>
                      <a:pt x="30" y="68"/>
                      <a:pt x="29" y="70"/>
                      <a:pt x="28" y="70"/>
                    </a:cubicBezTo>
                    <a:cubicBezTo>
                      <a:pt x="26" y="71"/>
                      <a:pt x="20" y="68"/>
                      <a:pt x="21" y="71"/>
                    </a:cubicBezTo>
                    <a:cubicBezTo>
                      <a:pt x="21" y="71"/>
                      <a:pt x="18" y="73"/>
                      <a:pt x="19" y="73"/>
                    </a:cubicBezTo>
                    <a:cubicBezTo>
                      <a:pt x="19" y="73"/>
                      <a:pt x="20" y="73"/>
                      <a:pt x="20" y="73"/>
                    </a:cubicBezTo>
                    <a:cubicBezTo>
                      <a:pt x="21" y="74"/>
                      <a:pt x="18" y="75"/>
                      <a:pt x="17" y="76"/>
                    </a:cubicBezTo>
                    <a:cubicBezTo>
                      <a:pt x="16" y="76"/>
                      <a:pt x="15" y="77"/>
                      <a:pt x="15" y="78"/>
                    </a:cubicBezTo>
                    <a:cubicBezTo>
                      <a:pt x="14" y="80"/>
                      <a:pt x="16" y="80"/>
                      <a:pt x="14" y="81"/>
                    </a:cubicBezTo>
                    <a:cubicBezTo>
                      <a:pt x="12" y="82"/>
                      <a:pt x="14" y="84"/>
                      <a:pt x="15" y="85"/>
                    </a:cubicBezTo>
                    <a:cubicBezTo>
                      <a:pt x="15" y="86"/>
                      <a:pt x="18" y="81"/>
                      <a:pt x="19" y="81"/>
                    </a:cubicBezTo>
                    <a:cubicBezTo>
                      <a:pt x="19" y="81"/>
                      <a:pt x="17" y="84"/>
                      <a:pt x="17" y="84"/>
                    </a:cubicBezTo>
                    <a:cubicBezTo>
                      <a:pt x="16" y="85"/>
                      <a:pt x="19" y="87"/>
                      <a:pt x="20" y="87"/>
                    </a:cubicBezTo>
                    <a:cubicBezTo>
                      <a:pt x="21" y="88"/>
                      <a:pt x="21" y="89"/>
                      <a:pt x="22" y="88"/>
                    </a:cubicBezTo>
                    <a:cubicBezTo>
                      <a:pt x="23" y="87"/>
                      <a:pt x="24" y="86"/>
                      <a:pt x="24" y="86"/>
                    </a:cubicBezTo>
                    <a:cubicBezTo>
                      <a:pt x="24" y="87"/>
                      <a:pt x="25" y="89"/>
                      <a:pt x="26" y="89"/>
                    </a:cubicBezTo>
                    <a:cubicBezTo>
                      <a:pt x="24" y="90"/>
                      <a:pt x="23" y="89"/>
                      <a:pt x="22" y="89"/>
                    </a:cubicBezTo>
                    <a:cubicBezTo>
                      <a:pt x="21" y="90"/>
                      <a:pt x="20" y="87"/>
                      <a:pt x="19" y="87"/>
                    </a:cubicBezTo>
                    <a:cubicBezTo>
                      <a:pt x="18" y="87"/>
                      <a:pt x="16" y="90"/>
                      <a:pt x="18" y="91"/>
                    </a:cubicBezTo>
                    <a:cubicBezTo>
                      <a:pt x="20" y="92"/>
                      <a:pt x="20" y="93"/>
                      <a:pt x="22" y="94"/>
                    </a:cubicBezTo>
                    <a:cubicBezTo>
                      <a:pt x="23" y="96"/>
                      <a:pt x="25" y="95"/>
                      <a:pt x="27" y="95"/>
                    </a:cubicBezTo>
                    <a:cubicBezTo>
                      <a:pt x="28" y="94"/>
                      <a:pt x="30" y="95"/>
                      <a:pt x="30" y="93"/>
                    </a:cubicBezTo>
                    <a:cubicBezTo>
                      <a:pt x="30" y="91"/>
                      <a:pt x="31" y="88"/>
                      <a:pt x="33" y="89"/>
                    </a:cubicBezTo>
                    <a:cubicBezTo>
                      <a:pt x="33" y="88"/>
                      <a:pt x="31" y="92"/>
                      <a:pt x="31" y="93"/>
                    </a:cubicBezTo>
                    <a:cubicBezTo>
                      <a:pt x="31" y="94"/>
                      <a:pt x="35" y="97"/>
                      <a:pt x="34" y="98"/>
                    </a:cubicBezTo>
                    <a:cubicBezTo>
                      <a:pt x="32" y="100"/>
                      <a:pt x="35" y="101"/>
                      <a:pt x="35" y="101"/>
                    </a:cubicBezTo>
                    <a:cubicBezTo>
                      <a:pt x="34" y="101"/>
                      <a:pt x="32" y="104"/>
                      <a:pt x="32" y="104"/>
                    </a:cubicBezTo>
                    <a:cubicBezTo>
                      <a:pt x="33" y="105"/>
                      <a:pt x="38" y="102"/>
                      <a:pt x="38" y="102"/>
                    </a:cubicBezTo>
                    <a:cubicBezTo>
                      <a:pt x="38" y="103"/>
                      <a:pt x="37" y="103"/>
                      <a:pt x="37" y="104"/>
                    </a:cubicBezTo>
                    <a:cubicBezTo>
                      <a:pt x="37" y="104"/>
                      <a:pt x="39" y="102"/>
                      <a:pt x="40" y="101"/>
                    </a:cubicBezTo>
                    <a:cubicBezTo>
                      <a:pt x="41" y="101"/>
                      <a:pt x="45" y="102"/>
                      <a:pt x="45" y="103"/>
                    </a:cubicBezTo>
                    <a:cubicBezTo>
                      <a:pt x="46" y="104"/>
                      <a:pt x="48" y="107"/>
                      <a:pt x="48" y="105"/>
                    </a:cubicBezTo>
                    <a:cubicBezTo>
                      <a:pt x="48" y="104"/>
                      <a:pt x="50" y="100"/>
                      <a:pt x="50" y="100"/>
                    </a:cubicBezTo>
                    <a:cubicBezTo>
                      <a:pt x="50" y="99"/>
                      <a:pt x="53" y="102"/>
                      <a:pt x="53" y="101"/>
                    </a:cubicBezTo>
                    <a:cubicBezTo>
                      <a:pt x="53" y="101"/>
                      <a:pt x="50" y="101"/>
                      <a:pt x="50" y="102"/>
                    </a:cubicBezTo>
                    <a:cubicBezTo>
                      <a:pt x="50" y="104"/>
                      <a:pt x="53" y="104"/>
                      <a:pt x="54" y="103"/>
                    </a:cubicBezTo>
                    <a:cubicBezTo>
                      <a:pt x="55" y="102"/>
                      <a:pt x="56" y="103"/>
                      <a:pt x="57" y="102"/>
                    </a:cubicBezTo>
                    <a:cubicBezTo>
                      <a:pt x="57" y="102"/>
                      <a:pt x="59" y="100"/>
                      <a:pt x="59" y="100"/>
                    </a:cubicBezTo>
                    <a:cubicBezTo>
                      <a:pt x="59" y="100"/>
                      <a:pt x="57" y="103"/>
                      <a:pt x="56" y="104"/>
                    </a:cubicBezTo>
                    <a:cubicBezTo>
                      <a:pt x="56" y="105"/>
                      <a:pt x="56" y="105"/>
                      <a:pt x="55" y="106"/>
                    </a:cubicBezTo>
                    <a:cubicBezTo>
                      <a:pt x="55" y="107"/>
                      <a:pt x="56" y="106"/>
                      <a:pt x="56" y="107"/>
                    </a:cubicBezTo>
                    <a:cubicBezTo>
                      <a:pt x="56" y="107"/>
                      <a:pt x="55" y="108"/>
                      <a:pt x="54" y="109"/>
                    </a:cubicBezTo>
                    <a:cubicBezTo>
                      <a:pt x="54" y="111"/>
                      <a:pt x="54" y="111"/>
                      <a:pt x="55" y="112"/>
                    </a:cubicBezTo>
                    <a:cubicBezTo>
                      <a:pt x="55" y="112"/>
                      <a:pt x="52" y="114"/>
                      <a:pt x="51" y="114"/>
                    </a:cubicBezTo>
                    <a:cubicBezTo>
                      <a:pt x="50" y="116"/>
                      <a:pt x="49" y="117"/>
                      <a:pt x="47" y="118"/>
                    </a:cubicBezTo>
                    <a:cubicBezTo>
                      <a:pt x="45" y="118"/>
                      <a:pt x="43" y="120"/>
                      <a:pt x="42" y="121"/>
                    </a:cubicBezTo>
                    <a:cubicBezTo>
                      <a:pt x="41" y="121"/>
                      <a:pt x="41" y="122"/>
                      <a:pt x="40" y="122"/>
                    </a:cubicBezTo>
                    <a:cubicBezTo>
                      <a:pt x="40" y="123"/>
                      <a:pt x="41" y="124"/>
                      <a:pt x="41" y="124"/>
                    </a:cubicBezTo>
                    <a:cubicBezTo>
                      <a:pt x="40" y="125"/>
                      <a:pt x="37" y="124"/>
                      <a:pt x="36" y="124"/>
                    </a:cubicBezTo>
                    <a:cubicBezTo>
                      <a:pt x="33" y="124"/>
                      <a:pt x="32" y="125"/>
                      <a:pt x="30" y="127"/>
                    </a:cubicBezTo>
                    <a:cubicBezTo>
                      <a:pt x="29" y="128"/>
                      <a:pt x="30" y="130"/>
                      <a:pt x="31" y="129"/>
                    </a:cubicBezTo>
                    <a:cubicBezTo>
                      <a:pt x="33" y="128"/>
                      <a:pt x="35" y="125"/>
                      <a:pt x="36" y="126"/>
                    </a:cubicBezTo>
                    <a:cubicBezTo>
                      <a:pt x="36" y="125"/>
                      <a:pt x="35" y="129"/>
                      <a:pt x="38" y="126"/>
                    </a:cubicBezTo>
                    <a:cubicBezTo>
                      <a:pt x="38" y="126"/>
                      <a:pt x="40" y="129"/>
                      <a:pt x="41" y="127"/>
                    </a:cubicBezTo>
                    <a:cubicBezTo>
                      <a:pt x="41" y="126"/>
                      <a:pt x="40" y="126"/>
                      <a:pt x="41" y="126"/>
                    </a:cubicBezTo>
                    <a:cubicBezTo>
                      <a:pt x="42" y="125"/>
                      <a:pt x="42" y="125"/>
                      <a:pt x="43" y="125"/>
                    </a:cubicBezTo>
                    <a:cubicBezTo>
                      <a:pt x="44" y="125"/>
                      <a:pt x="44" y="125"/>
                      <a:pt x="45" y="124"/>
                    </a:cubicBezTo>
                    <a:cubicBezTo>
                      <a:pt x="46" y="123"/>
                      <a:pt x="48" y="123"/>
                      <a:pt x="50" y="122"/>
                    </a:cubicBezTo>
                    <a:cubicBezTo>
                      <a:pt x="53" y="121"/>
                      <a:pt x="49" y="121"/>
                      <a:pt x="51" y="120"/>
                    </a:cubicBezTo>
                    <a:cubicBezTo>
                      <a:pt x="52" y="119"/>
                      <a:pt x="53" y="118"/>
                      <a:pt x="54" y="118"/>
                    </a:cubicBezTo>
                    <a:cubicBezTo>
                      <a:pt x="56" y="117"/>
                      <a:pt x="58" y="116"/>
                      <a:pt x="59" y="116"/>
                    </a:cubicBezTo>
                    <a:cubicBezTo>
                      <a:pt x="62" y="114"/>
                      <a:pt x="60" y="115"/>
                      <a:pt x="60" y="113"/>
                    </a:cubicBezTo>
                    <a:cubicBezTo>
                      <a:pt x="60" y="113"/>
                      <a:pt x="68" y="109"/>
                      <a:pt x="69" y="108"/>
                    </a:cubicBezTo>
                    <a:cubicBezTo>
                      <a:pt x="70" y="108"/>
                      <a:pt x="72" y="108"/>
                      <a:pt x="72" y="107"/>
                    </a:cubicBezTo>
                    <a:cubicBezTo>
                      <a:pt x="72" y="104"/>
                      <a:pt x="73" y="105"/>
                      <a:pt x="75" y="104"/>
                    </a:cubicBezTo>
                    <a:cubicBezTo>
                      <a:pt x="78" y="102"/>
                      <a:pt x="69" y="101"/>
                      <a:pt x="73" y="97"/>
                    </a:cubicBezTo>
                    <a:cubicBezTo>
                      <a:pt x="75" y="96"/>
                      <a:pt x="77" y="96"/>
                      <a:pt x="78" y="95"/>
                    </a:cubicBezTo>
                    <a:cubicBezTo>
                      <a:pt x="79" y="94"/>
                      <a:pt x="79" y="91"/>
                      <a:pt x="77" y="91"/>
                    </a:cubicBezTo>
                    <a:cubicBezTo>
                      <a:pt x="79" y="91"/>
                      <a:pt x="79" y="92"/>
                      <a:pt x="81" y="91"/>
                    </a:cubicBezTo>
                    <a:cubicBezTo>
                      <a:pt x="82" y="90"/>
                      <a:pt x="83" y="88"/>
                      <a:pt x="85" y="87"/>
                    </a:cubicBezTo>
                    <a:cubicBezTo>
                      <a:pt x="86" y="86"/>
                      <a:pt x="88" y="84"/>
                      <a:pt x="89" y="84"/>
                    </a:cubicBezTo>
                    <a:cubicBezTo>
                      <a:pt x="90" y="84"/>
                      <a:pt x="95" y="84"/>
                      <a:pt x="94" y="86"/>
                    </a:cubicBezTo>
                    <a:cubicBezTo>
                      <a:pt x="93" y="87"/>
                      <a:pt x="91" y="85"/>
                      <a:pt x="89" y="86"/>
                    </a:cubicBezTo>
                    <a:cubicBezTo>
                      <a:pt x="87" y="87"/>
                      <a:pt x="87" y="88"/>
                      <a:pt x="86" y="90"/>
                    </a:cubicBezTo>
                    <a:cubicBezTo>
                      <a:pt x="86" y="92"/>
                      <a:pt x="84" y="94"/>
                      <a:pt x="84" y="96"/>
                    </a:cubicBezTo>
                    <a:cubicBezTo>
                      <a:pt x="83" y="97"/>
                      <a:pt x="87" y="96"/>
                      <a:pt x="87" y="97"/>
                    </a:cubicBezTo>
                    <a:cubicBezTo>
                      <a:pt x="86" y="97"/>
                      <a:pt x="81" y="99"/>
                      <a:pt x="85" y="99"/>
                    </a:cubicBezTo>
                    <a:cubicBezTo>
                      <a:pt x="88" y="99"/>
                      <a:pt x="90" y="97"/>
                      <a:pt x="93" y="96"/>
                    </a:cubicBezTo>
                    <a:cubicBezTo>
                      <a:pt x="95" y="94"/>
                      <a:pt x="97" y="94"/>
                      <a:pt x="99" y="93"/>
                    </a:cubicBezTo>
                    <a:cubicBezTo>
                      <a:pt x="103" y="92"/>
                      <a:pt x="101" y="90"/>
                      <a:pt x="101" y="88"/>
                    </a:cubicBezTo>
                    <a:cubicBezTo>
                      <a:pt x="100" y="84"/>
                      <a:pt x="109" y="87"/>
                      <a:pt x="111" y="88"/>
                    </a:cubicBezTo>
                    <a:cubicBezTo>
                      <a:pt x="113" y="88"/>
                      <a:pt x="114" y="90"/>
                      <a:pt x="116" y="91"/>
                    </a:cubicBezTo>
                    <a:cubicBezTo>
                      <a:pt x="116" y="91"/>
                      <a:pt x="118" y="88"/>
                      <a:pt x="119" y="89"/>
                    </a:cubicBezTo>
                    <a:cubicBezTo>
                      <a:pt x="119" y="89"/>
                      <a:pt x="119" y="91"/>
                      <a:pt x="119" y="92"/>
                    </a:cubicBezTo>
                    <a:cubicBezTo>
                      <a:pt x="121" y="93"/>
                      <a:pt x="122" y="93"/>
                      <a:pt x="123" y="93"/>
                    </a:cubicBezTo>
                    <a:cubicBezTo>
                      <a:pt x="126" y="93"/>
                      <a:pt x="129" y="92"/>
                      <a:pt x="131" y="93"/>
                    </a:cubicBezTo>
                    <a:cubicBezTo>
                      <a:pt x="132" y="93"/>
                      <a:pt x="133" y="94"/>
                      <a:pt x="134" y="93"/>
                    </a:cubicBezTo>
                    <a:cubicBezTo>
                      <a:pt x="135" y="93"/>
                      <a:pt x="135" y="94"/>
                      <a:pt x="136" y="95"/>
                    </a:cubicBezTo>
                    <a:cubicBezTo>
                      <a:pt x="137" y="95"/>
                      <a:pt x="139" y="96"/>
                      <a:pt x="140" y="96"/>
                    </a:cubicBezTo>
                    <a:cubicBezTo>
                      <a:pt x="142" y="96"/>
                      <a:pt x="143" y="94"/>
                      <a:pt x="144" y="94"/>
                    </a:cubicBezTo>
                    <a:cubicBezTo>
                      <a:pt x="146" y="93"/>
                      <a:pt x="145" y="96"/>
                      <a:pt x="145" y="96"/>
                    </a:cubicBezTo>
                    <a:cubicBezTo>
                      <a:pt x="144" y="97"/>
                      <a:pt x="144" y="97"/>
                      <a:pt x="145" y="98"/>
                    </a:cubicBezTo>
                    <a:cubicBezTo>
                      <a:pt x="148" y="99"/>
                      <a:pt x="150" y="100"/>
                      <a:pt x="152" y="101"/>
                    </a:cubicBezTo>
                    <a:cubicBezTo>
                      <a:pt x="154" y="103"/>
                      <a:pt x="156" y="105"/>
                      <a:pt x="158" y="106"/>
                    </a:cubicBezTo>
                    <a:cubicBezTo>
                      <a:pt x="159" y="106"/>
                      <a:pt x="160" y="105"/>
                      <a:pt x="161" y="105"/>
                    </a:cubicBezTo>
                    <a:cubicBezTo>
                      <a:pt x="162" y="104"/>
                      <a:pt x="160" y="103"/>
                      <a:pt x="160" y="102"/>
                    </a:cubicBezTo>
                    <a:cubicBezTo>
                      <a:pt x="160" y="101"/>
                      <a:pt x="163" y="103"/>
                      <a:pt x="163" y="103"/>
                    </a:cubicBezTo>
                    <a:cubicBezTo>
                      <a:pt x="163" y="104"/>
                      <a:pt x="166" y="106"/>
                      <a:pt x="167" y="105"/>
                    </a:cubicBezTo>
                    <a:cubicBezTo>
                      <a:pt x="167" y="105"/>
                      <a:pt x="165" y="99"/>
                      <a:pt x="165" y="99"/>
                    </a:cubicBezTo>
                    <a:cubicBezTo>
                      <a:pt x="166" y="99"/>
                      <a:pt x="168" y="104"/>
                      <a:pt x="169" y="104"/>
                    </a:cubicBezTo>
                    <a:cubicBezTo>
                      <a:pt x="169" y="105"/>
                      <a:pt x="170" y="107"/>
                      <a:pt x="171" y="107"/>
                    </a:cubicBezTo>
                    <a:cubicBezTo>
                      <a:pt x="172" y="107"/>
                      <a:pt x="173" y="105"/>
                      <a:pt x="173" y="105"/>
                    </a:cubicBezTo>
                    <a:cubicBezTo>
                      <a:pt x="171" y="106"/>
                      <a:pt x="177" y="110"/>
                      <a:pt x="177" y="111"/>
                    </a:cubicBezTo>
                    <a:cubicBezTo>
                      <a:pt x="176" y="111"/>
                      <a:pt x="176" y="111"/>
                      <a:pt x="176" y="111"/>
                    </a:cubicBezTo>
                    <a:cubicBezTo>
                      <a:pt x="175" y="112"/>
                      <a:pt x="177" y="112"/>
                      <a:pt x="177" y="113"/>
                    </a:cubicBezTo>
                    <a:cubicBezTo>
                      <a:pt x="177" y="113"/>
                      <a:pt x="175" y="114"/>
                      <a:pt x="176" y="114"/>
                    </a:cubicBezTo>
                    <a:cubicBezTo>
                      <a:pt x="177" y="115"/>
                      <a:pt x="178" y="116"/>
                      <a:pt x="179" y="117"/>
                    </a:cubicBezTo>
                    <a:cubicBezTo>
                      <a:pt x="181" y="119"/>
                      <a:pt x="182" y="120"/>
                      <a:pt x="184" y="121"/>
                    </a:cubicBezTo>
                    <a:cubicBezTo>
                      <a:pt x="184" y="121"/>
                      <a:pt x="182" y="125"/>
                      <a:pt x="183" y="125"/>
                    </a:cubicBezTo>
                    <a:cubicBezTo>
                      <a:pt x="184" y="126"/>
                      <a:pt x="184" y="124"/>
                      <a:pt x="184" y="124"/>
                    </a:cubicBezTo>
                    <a:cubicBezTo>
                      <a:pt x="185" y="123"/>
                      <a:pt x="185" y="126"/>
                      <a:pt x="186" y="127"/>
                    </a:cubicBezTo>
                    <a:cubicBezTo>
                      <a:pt x="186" y="127"/>
                      <a:pt x="186" y="126"/>
                      <a:pt x="186" y="125"/>
                    </a:cubicBezTo>
                    <a:cubicBezTo>
                      <a:pt x="186" y="127"/>
                      <a:pt x="192" y="130"/>
                      <a:pt x="193" y="127"/>
                    </a:cubicBezTo>
                    <a:cubicBezTo>
                      <a:pt x="193" y="127"/>
                      <a:pt x="193" y="128"/>
                      <a:pt x="193" y="128"/>
                    </a:cubicBezTo>
                    <a:cubicBezTo>
                      <a:pt x="193" y="128"/>
                      <a:pt x="194" y="127"/>
                      <a:pt x="194" y="126"/>
                    </a:cubicBezTo>
                    <a:cubicBezTo>
                      <a:pt x="193" y="126"/>
                      <a:pt x="194" y="127"/>
                      <a:pt x="194" y="1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4" name="Freeform 641">
                <a:extLst>
                  <a:ext uri="{FF2B5EF4-FFF2-40B4-BE49-F238E27FC236}">
                    <a16:creationId xmlns:a16="http://schemas.microsoft.com/office/drawing/2014/main" id="{C41F0517-8616-BA47-B082-678E1EDA8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8079" y="6516489"/>
                <a:ext cx="2697453" cy="1337930"/>
              </a:xfrm>
              <a:custGeom>
                <a:avLst/>
                <a:gdLst>
                  <a:gd name="T0" fmla="*/ 84 w 289"/>
                  <a:gd name="T1" fmla="*/ 106 h 143"/>
                  <a:gd name="T2" fmla="*/ 105 w 289"/>
                  <a:gd name="T3" fmla="*/ 119 h 143"/>
                  <a:gd name="T4" fmla="*/ 125 w 289"/>
                  <a:gd name="T5" fmla="*/ 127 h 143"/>
                  <a:gd name="T6" fmla="*/ 137 w 289"/>
                  <a:gd name="T7" fmla="*/ 127 h 143"/>
                  <a:gd name="T8" fmla="*/ 149 w 289"/>
                  <a:gd name="T9" fmla="*/ 119 h 143"/>
                  <a:gd name="T10" fmla="*/ 162 w 289"/>
                  <a:gd name="T11" fmla="*/ 118 h 143"/>
                  <a:gd name="T12" fmla="*/ 177 w 289"/>
                  <a:gd name="T13" fmla="*/ 119 h 143"/>
                  <a:gd name="T14" fmla="*/ 171 w 289"/>
                  <a:gd name="T15" fmla="*/ 113 h 143"/>
                  <a:gd name="T16" fmla="*/ 186 w 289"/>
                  <a:gd name="T17" fmla="*/ 113 h 143"/>
                  <a:gd name="T18" fmla="*/ 209 w 289"/>
                  <a:gd name="T19" fmla="*/ 122 h 143"/>
                  <a:gd name="T20" fmla="*/ 213 w 289"/>
                  <a:gd name="T21" fmla="*/ 133 h 143"/>
                  <a:gd name="T22" fmla="*/ 220 w 289"/>
                  <a:gd name="T23" fmla="*/ 143 h 143"/>
                  <a:gd name="T24" fmla="*/ 215 w 289"/>
                  <a:gd name="T25" fmla="*/ 108 h 143"/>
                  <a:gd name="T26" fmla="*/ 234 w 289"/>
                  <a:gd name="T27" fmla="*/ 92 h 143"/>
                  <a:gd name="T28" fmla="*/ 239 w 289"/>
                  <a:gd name="T29" fmla="*/ 86 h 143"/>
                  <a:gd name="T30" fmla="*/ 244 w 289"/>
                  <a:gd name="T31" fmla="*/ 82 h 143"/>
                  <a:gd name="T32" fmla="*/ 242 w 289"/>
                  <a:gd name="T33" fmla="*/ 78 h 143"/>
                  <a:gd name="T34" fmla="*/ 238 w 289"/>
                  <a:gd name="T35" fmla="*/ 71 h 143"/>
                  <a:gd name="T36" fmla="*/ 239 w 289"/>
                  <a:gd name="T37" fmla="*/ 69 h 143"/>
                  <a:gd name="T38" fmla="*/ 242 w 289"/>
                  <a:gd name="T39" fmla="*/ 75 h 143"/>
                  <a:gd name="T40" fmla="*/ 246 w 289"/>
                  <a:gd name="T41" fmla="*/ 62 h 143"/>
                  <a:gd name="T42" fmla="*/ 253 w 289"/>
                  <a:gd name="T43" fmla="*/ 52 h 143"/>
                  <a:gd name="T44" fmla="*/ 265 w 289"/>
                  <a:gd name="T45" fmla="*/ 48 h 143"/>
                  <a:gd name="T46" fmla="*/ 271 w 289"/>
                  <a:gd name="T47" fmla="*/ 48 h 143"/>
                  <a:gd name="T48" fmla="*/ 274 w 289"/>
                  <a:gd name="T49" fmla="*/ 35 h 143"/>
                  <a:gd name="T50" fmla="*/ 288 w 289"/>
                  <a:gd name="T51" fmla="*/ 28 h 143"/>
                  <a:gd name="T52" fmla="*/ 276 w 289"/>
                  <a:gd name="T53" fmla="*/ 13 h 143"/>
                  <a:gd name="T54" fmla="*/ 264 w 289"/>
                  <a:gd name="T55" fmla="*/ 28 h 143"/>
                  <a:gd name="T56" fmla="*/ 237 w 289"/>
                  <a:gd name="T57" fmla="*/ 39 h 143"/>
                  <a:gd name="T58" fmla="*/ 224 w 289"/>
                  <a:gd name="T59" fmla="*/ 45 h 143"/>
                  <a:gd name="T60" fmla="*/ 208 w 289"/>
                  <a:gd name="T61" fmla="*/ 44 h 143"/>
                  <a:gd name="T62" fmla="*/ 203 w 289"/>
                  <a:gd name="T63" fmla="*/ 36 h 143"/>
                  <a:gd name="T64" fmla="*/ 196 w 289"/>
                  <a:gd name="T65" fmla="*/ 28 h 143"/>
                  <a:gd name="T66" fmla="*/ 185 w 289"/>
                  <a:gd name="T67" fmla="*/ 48 h 143"/>
                  <a:gd name="T68" fmla="*/ 187 w 289"/>
                  <a:gd name="T69" fmla="*/ 25 h 143"/>
                  <a:gd name="T70" fmla="*/ 196 w 289"/>
                  <a:gd name="T71" fmla="*/ 17 h 143"/>
                  <a:gd name="T72" fmla="*/ 184 w 289"/>
                  <a:gd name="T73" fmla="*/ 13 h 143"/>
                  <a:gd name="T74" fmla="*/ 165 w 289"/>
                  <a:gd name="T75" fmla="*/ 15 h 143"/>
                  <a:gd name="T76" fmla="*/ 158 w 289"/>
                  <a:gd name="T77" fmla="*/ 5 h 143"/>
                  <a:gd name="T78" fmla="*/ 147 w 289"/>
                  <a:gd name="T79" fmla="*/ 4 h 143"/>
                  <a:gd name="T80" fmla="*/ 30 w 289"/>
                  <a:gd name="T81" fmla="*/ 4 h 143"/>
                  <a:gd name="T82" fmla="*/ 7 w 289"/>
                  <a:gd name="T83" fmla="*/ 9 h 143"/>
                  <a:gd name="T84" fmla="*/ 8 w 289"/>
                  <a:gd name="T85" fmla="*/ 21 h 143"/>
                  <a:gd name="T86" fmla="*/ 2 w 289"/>
                  <a:gd name="T87" fmla="*/ 40 h 143"/>
                  <a:gd name="T88" fmla="*/ 5 w 289"/>
                  <a:gd name="T89" fmla="*/ 63 h 143"/>
                  <a:gd name="T90" fmla="*/ 12 w 289"/>
                  <a:gd name="T91" fmla="*/ 73 h 143"/>
                  <a:gd name="T92" fmla="*/ 21 w 289"/>
                  <a:gd name="T93" fmla="*/ 88 h 143"/>
                  <a:gd name="T94" fmla="*/ 39 w 289"/>
                  <a:gd name="T95" fmla="*/ 10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89" h="143">
                    <a:moveTo>
                      <a:pt x="68" y="108"/>
                    </a:moveTo>
                    <a:cubicBezTo>
                      <a:pt x="71" y="108"/>
                      <a:pt x="74" y="108"/>
                      <a:pt x="78" y="108"/>
                    </a:cubicBezTo>
                    <a:cubicBezTo>
                      <a:pt x="79" y="108"/>
                      <a:pt x="81" y="108"/>
                      <a:pt x="82" y="108"/>
                    </a:cubicBezTo>
                    <a:cubicBezTo>
                      <a:pt x="83" y="108"/>
                      <a:pt x="83" y="106"/>
                      <a:pt x="84" y="106"/>
                    </a:cubicBezTo>
                    <a:cubicBezTo>
                      <a:pt x="85" y="105"/>
                      <a:pt x="91" y="105"/>
                      <a:pt x="91" y="106"/>
                    </a:cubicBezTo>
                    <a:cubicBezTo>
                      <a:pt x="94" y="108"/>
                      <a:pt x="97" y="110"/>
                      <a:pt x="100" y="112"/>
                    </a:cubicBezTo>
                    <a:cubicBezTo>
                      <a:pt x="100" y="112"/>
                      <a:pt x="101" y="115"/>
                      <a:pt x="101" y="116"/>
                    </a:cubicBezTo>
                    <a:cubicBezTo>
                      <a:pt x="102" y="118"/>
                      <a:pt x="102" y="118"/>
                      <a:pt x="105" y="119"/>
                    </a:cubicBezTo>
                    <a:cubicBezTo>
                      <a:pt x="107" y="120"/>
                      <a:pt x="108" y="121"/>
                      <a:pt x="109" y="119"/>
                    </a:cubicBezTo>
                    <a:cubicBezTo>
                      <a:pt x="110" y="116"/>
                      <a:pt x="111" y="116"/>
                      <a:pt x="114" y="117"/>
                    </a:cubicBezTo>
                    <a:cubicBezTo>
                      <a:pt x="116" y="117"/>
                      <a:pt x="119" y="118"/>
                      <a:pt x="119" y="120"/>
                    </a:cubicBezTo>
                    <a:cubicBezTo>
                      <a:pt x="121" y="123"/>
                      <a:pt x="123" y="124"/>
                      <a:pt x="125" y="127"/>
                    </a:cubicBezTo>
                    <a:cubicBezTo>
                      <a:pt x="127" y="129"/>
                      <a:pt x="126" y="133"/>
                      <a:pt x="129" y="134"/>
                    </a:cubicBezTo>
                    <a:cubicBezTo>
                      <a:pt x="131" y="136"/>
                      <a:pt x="135" y="136"/>
                      <a:pt x="137" y="137"/>
                    </a:cubicBezTo>
                    <a:cubicBezTo>
                      <a:pt x="137" y="136"/>
                      <a:pt x="135" y="129"/>
                      <a:pt x="135" y="129"/>
                    </a:cubicBezTo>
                    <a:cubicBezTo>
                      <a:pt x="137" y="130"/>
                      <a:pt x="136" y="127"/>
                      <a:pt x="137" y="127"/>
                    </a:cubicBezTo>
                    <a:cubicBezTo>
                      <a:pt x="137" y="126"/>
                      <a:pt x="139" y="126"/>
                      <a:pt x="140" y="125"/>
                    </a:cubicBezTo>
                    <a:cubicBezTo>
                      <a:pt x="141" y="125"/>
                      <a:pt x="142" y="122"/>
                      <a:pt x="142" y="122"/>
                    </a:cubicBezTo>
                    <a:cubicBezTo>
                      <a:pt x="143" y="123"/>
                      <a:pt x="144" y="123"/>
                      <a:pt x="145" y="122"/>
                    </a:cubicBezTo>
                    <a:cubicBezTo>
                      <a:pt x="147" y="121"/>
                      <a:pt x="148" y="121"/>
                      <a:pt x="149" y="119"/>
                    </a:cubicBezTo>
                    <a:cubicBezTo>
                      <a:pt x="151" y="118"/>
                      <a:pt x="148" y="118"/>
                      <a:pt x="148" y="117"/>
                    </a:cubicBezTo>
                    <a:cubicBezTo>
                      <a:pt x="148" y="117"/>
                      <a:pt x="151" y="118"/>
                      <a:pt x="152" y="117"/>
                    </a:cubicBezTo>
                    <a:cubicBezTo>
                      <a:pt x="154" y="116"/>
                      <a:pt x="155" y="116"/>
                      <a:pt x="157" y="116"/>
                    </a:cubicBezTo>
                    <a:cubicBezTo>
                      <a:pt x="159" y="116"/>
                      <a:pt x="160" y="119"/>
                      <a:pt x="162" y="118"/>
                    </a:cubicBezTo>
                    <a:cubicBezTo>
                      <a:pt x="165" y="116"/>
                      <a:pt x="166" y="118"/>
                      <a:pt x="168" y="119"/>
                    </a:cubicBezTo>
                    <a:cubicBezTo>
                      <a:pt x="170" y="120"/>
                      <a:pt x="171" y="118"/>
                      <a:pt x="172" y="118"/>
                    </a:cubicBezTo>
                    <a:cubicBezTo>
                      <a:pt x="173" y="117"/>
                      <a:pt x="176" y="119"/>
                      <a:pt x="176" y="120"/>
                    </a:cubicBezTo>
                    <a:cubicBezTo>
                      <a:pt x="177" y="121"/>
                      <a:pt x="178" y="120"/>
                      <a:pt x="177" y="119"/>
                    </a:cubicBezTo>
                    <a:cubicBezTo>
                      <a:pt x="177" y="119"/>
                      <a:pt x="176" y="118"/>
                      <a:pt x="175" y="118"/>
                    </a:cubicBezTo>
                    <a:cubicBezTo>
                      <a:pt x="174" y="117"/>
                      <a:pt x="176" y="117"/>
                      <a:pt x="176" y="117"/>
                    </a:cubicBezTo>
                    <a:cubicBezTo>
                      <a:pt x="175" y="115"/>
                      <a:pt x="175" y="114"/>
                      <a:pt x="173" y="115"/>
                    </a:cubicBezTo>
                    <a:cubicBezTo>
                      <a:pt x="173" y="115"/>
                      <a:pt x="169" y="115"/>
                      <a:pt x="171" y="113"/>
                    </a:cubicBezTo>
                    <a:cubicBezTo>
                      <a:pt x="173" y="113"/>
                      <a:pt x="174" y="114"/>
                      <a:pt x="175" y="114"/>
                    </a:cubicBezTo>
                    <a:cubicBezTo>
                      <a:pt x="178" y="113"/>
                      <a:pt x="180" y="113"/>
                      <a:pt x="183" y="113"/>
                    </a:cubicBezTo>
                    <a:cubicBezTo>
                      <a:pt x="184" y="113"/>
                      <a:pt x="183" y="113"/>
                      <a:pt x="184" y="114"/>
                    </a:cubicBezTo>
                    <a:cubicBezTo>
                      <a:pt x="184" y="114"/>
                      <a:pt x="185" y="114"/>
                      <a:pt x="186" y="113"/>
                    </a:cubicBezTo>
                    <a:cubicBezTo>
                      <a:pt x="188" y="113"/>
                      <a:pt x="190" y="113"/>
                      <a:pt x="192" y="113"/>
                    </a:cubicBezTo>
                    <a:cubicBezTo>
                      <a:pt x="194" y="113"/>
                      <a:pt x="194" y="115"/>
                      <a:pt x="196" y="116"/>
                    </a:cubicBezTo>
                    <a:cubicBezTo>
                      <a:pt x="198" y="118"/>
                      <a:pt x="200" y="116"/>
                      <a:pt x="202" y="115"/>
                    </a:cubicBezTo>
                    <a:cubicBezTo>
                      <a:pt x="203" y="115"/>
                      <a:pt x="209" y="121"/>
                      <a:pt x="209" y="122"/>
                    </a:cubicBezTo>
                    <a:cubicBezTo>
                      <a:pt x="210" y="123"/>
                      <a:pt x="208" y="125"/>
                      <a:pt x="209" y="126"/>
                    </a:cubicBezTo>
                    <a:cubicBezTo>
                      <a:pt x="210" y="128"/>
                      <a:pt x="209" y="128"/>
                      <a:pt x="210" y="130"/>
                    </a:cubicBezTo>
                    <a:cubicBezTo>
                      <a:pt x="210" y="131"/>
                      <a:pt x="211" y="132"/>
                      <a:pt x="211" y="132"/>
                    </a:cubicBezTo>
                    <a:cubicBezTo>
                      <a:pt x="212" y="132"/>
                      <a:pt x="212" y="133"/>
                      <a:pt x="213" y="133"/>
                    </a:cubicBezTo>
                    <a:cubicBezTo>
                      <a:pt x="214" y="134"/>
                      <a:pt x="213" y="136"/>
                      <a:pt x="214" y="137"/>
                    </a:cubicBezTo>
                    <a:cubicBezTo>
                      <a:pt x="215" y="138"/>
                      <a:pt x="216" y="138"/>
                      <a:pt x="217" y="140"/>
                    </a:cubicBezTo>
                    <a:cubicBezTo>
                      <a:pt x="219" y="143"/>
                      <a:pt x="218" y="140"/>
                      <a:pt x="220" y="141"/>
                    </a:cubicBezTo>
                    <a:cubicBezTo>
                      <a:pt x="220" y="141"/>
                      <a:pt x="220" y="143"/>
                      <a:pt x="220" y="143"/>
                    </a:cubicBezTo>
                    <a:cubicBezTo>
                      <a:pt x="221" y="143"/>
                      <a:pt x="222" y="136"/>
                      <a:pt x="222" y="135"/>
                    </a:cubicBezTo>
                    <a:cubicBezTo>
                      <a:pt x="222" y="132"/>
                      <a:pt x="221" y="130"/>
                      <a:pt x="220" y="126"/>
                    </a:cubicBezTo>
                    <a:cubicBezTo>
                      <a:pt x="218" y="123"/>
                      <a:pt x="218" y="120"/>
                      <a:pt x="217" y="117"/>
                    </a:cubicBezTo>
                    <a:cubicBezTo>
                      <a:pt x="215" y="115"/>
                      <a:pt x="214" y="111"/>
                      <a:pt x="215" y="108"/>
                    </a:cubicBezTo>
                    <a:cubicBezTo>
                      <a:pt x="216" y="105"/>
                      <a:pt x="218" y="103"/>
                      <a:pt x="221" y="101"/>
                    </a:cubicBezTo>
                    <a:cubicBezTo>
                      <a:pt x="222" y="100"/>
                      <a:pt x="223" y="100"/>
                      <a:pt x="224" y="99"/>
                    </a:cubicBezTo>
                    <a:cubicBezTo>
                      <a:pt x="225" y="98"/>
                      <a:pt x="226" y="96"/>
                      <a:pt x="227" y="96"/>
                    </a:cubicBezTo>
                    <a:cubicBezTo>
                      <a:pt x="229" y="94"/>
                      <a:pt x="232" y="94"/>
                      <a:pt x="234" y="92"/>
                    </a:cubicBezTo>
                    <a:cubicBezTo>
                      <a:pt x="235" y="91"/>
                      <a:pt x="236" y="89"/>
                      <a:pt x="238" y="89"/>
                    </a:cubicBezTo>
                    <a:cubicBezTo>
                      <a:pt x="238" y="89"/>
                      <a:pt x="242" y="89"/>
                      <a:pt x="241" y="87"/>
                    </a:cubicBezTo>
                    <a:cubicBezTo>
                      <a:pt x="241" y="87"/>
                      <a:pt x="238" y="88"/>
                      <a:pt x="238" y="88"/>
                    </a:cubicBezTo>
                    <a:cubicBezTo>
                      <a:pt x="238" y="87"/>
                      <a:pt x="240" y="88"/>
                      <a:pt x="239" y="86"/>
                    </a:cubicBezTo>
                    <a:cubicBezTo>
                      <a:pt x="239" y="86"/>
                      <a:pt x="238" y="85"/>
                      <a:pt x="239" y="85"/>
                    </a:cubicBezTo>
                    <a:cubicBezTo>
                      <a:pt x="239" y="84"/>
                      <a:pt x="239" y="85"/>
                      <a:pt x="240" y="84"/>
                    </a:cubicBezTo>
                    <a:cubicBezTo>
                      <a:pt x="239" y="85"/>
                      <a:pt x="241" y="86"/>
                      <a:pt x="241" y="85"/>
                    </a:cubicBezTo>
                    <a:cubicBezTo>
                      <a:pt x="242" y="85"/>
                      <a:pt x="245" y="83"/>
                      <a:pt x="244" y="82"/>
                    </a:cubicBezTo>
                    <a:cubicBezTo>
                      <a:pt x="244" y="83"/>
                      <a:pt x="238" y="82"/>
                      <a:pt x="239" y="81"/>
                    </a:cubicBezTo>
                    <a:cubicBezTo>
                      <a:pt x="239" y="80"/>
                      <a:pt x="240" y="82"/>
                      <a:pt x="241" y="81"/>
                    </a:cubicBezTo>
                    <a:cubicBezTo>
                      <a:pt x="241" y="81"/>
                      <a:pt x="243" y="80"/>
                      <a:pt x="243" y="80"/>
                    </a:cubicBezTo>
                    <a:cubicBezTo>
                      <a:pt x="243" y="80"/>
                      <a:pt x="242" y="79"/>
                      <a:pt x="242" y="78"/>
                    </a:cubicBezTo>
                    <a:cubicBezTo>
                      <a:pt x="243" y="77"/>
                      <a:pt x="243" y="76"/>
                      <a:pt x="241" y="76"/>
                    </a:cubicBezTo>
                    <a:cubicBezTo>
                      <a:pt x="241" y="76"/>
                      <a:pt x="237" y="74"/>
                      <a:pt x="237" y="74"/>
                    </a:cubicBezTo>
                    <a:cubicBezTo>
                      <a:pt x="238" y="73"/>
                      <a:pt x="239" y="74"/>
                      <a:pt x="240" y="74"/>
                    </a:cubicBezTo>
                    <a:cubicBezTo>
                      <a:pt x="241" y="73"/>
                      <a:pt x="239" y="71"/>
                      <a:pt x="238" y="71"/>
                    </a:cubicBezTo>
                    <a:cubicBezTo>
                      <a:pt x="237" y="70"/>
                      <a:pt x="236" y="69"/>
                      <a:pt x="236" y="68"/>
                    </a:cubicBezTo>
                    <a:cubicBezTo>
                      <a:pt x="235" y="67"/>
                      <a:pt x="238" y="65"/>
                      <a:pt x="237" y="64"/>
                    </a:cubicBezTo>
                    <a:cubicBezTo>
                      <a:pt x="238" y="65"/>
                      <a:pt x="237" y="66"/>
                      <a:pt x="237" y="67"/>
                    </a:cubicBezTo>
                    <a:cubicBezTo>
                      <a:pt x="237" y="67"/>
                      <a:pt x="239" y="69"/>
                      <a:pt x="239" y="69"/>
                    </a:cubicBezTo>
                    <a:cubicBezTo>
                      <a:pt x="241" y="67"/>
                      <a:pt x="239" y="62"/>
                      <a:pt x="242" y="61"/>
                    </a:cubicBezTo>
                    <a:cubicBezTo>
                      <a:pt x="241" y="61"/>
                      <a:pt x="241" y="66"/>
                      <a:pt x="242" y="67"/>
                    </a:cubicBezTo>
                    <a:cubicBezTo>
                      <a:pt x="242" y="69"/>
                      <a:pt x="244" y="69"/>
                      <a:pt x="244" y="71"/>
                    </a:cubicBezTo>
                    <a:cubicBezTo>
                      <a:pt x="244" y="72"/>
                      <a:pt x="241" y="74"/>
                      <a:pt x="242" y="75"/>
                    </a:cubicBezTo>
                    <a:cubicBezTo>
                      <a:pt x="242" y="75"/>
                      <a:pt x="248" y="69"/>
                      <a:pt x="247" y="67"/>
                    </a:cubicBezTo>
                    <a:cubicBezTo>
                      <a:pt x="247" y="65"/>
                      <a:pt x="245" y="64"/>
                      <a:pt x="245" y="62"/>
                    </a:cubicBezTo>
                    <a:cubicBezTo>
                      <a:pt x="244" y="61"/>
                      <a:pt x="245" y="58"/>
                      <a:pt x="247" y="59"/>
                    </a:cubicBezTo>
                    <a:cubicBezTo>
                      <a:pt x="246" y="58"/>
                      <a:pt x="245" y="61"/>
                      <a:pt x="246" y="62"/>
                    </a:cubicBezTo>
                    <a:cubicBezTo>
                      <a:pt x="248" y="64"/>
                      <a:pt x="248" y="65"/>
                      <a:pt x="250" y="62"/>
                    </a:cubicBezTo>
                    <a:cubicBezTo>
                      <a:pt x="251" y="61"/>
                      <a:pt x="253" y="58"/>
                      <a:pt x="252" y="56"/>
                    </a:cubicBezTo>
                    <a:cubicBezTo>
                      <a:pt x="252" y="56"/>
                      <a:pt x="251" y="55"/>
                      <a:pt x="252" y="54"/>
                    </a:cubicBezTo>
                    <a:cubicBezTo>
                      <a:pt x="252" y="54"/>
                      <a:pt x="253" y="52"/>
                      <a:pt x="253" y="52"/>
                    </a:cubicBezTo>
                    <a:cubicBezTo>
                      <a:pt x="253" y="52"/>
                      <a:pt x="253" y="54"/>
                      <a:pt x="253" y="54"/>
                    </a:cubicBezTo>
                    <a:cubicBezTo>
                      <a:pt x="253" y="54"/>
                      <a:pt x="258" y="51"/>
                      <a:pt x="260" y="51"/>
                    </a:cubicBezTo>
                    <a:cubicBezTo>
                      <a:pt x="261" y="50"/>
                      <a:pt x="263" y="51"/>
                      <a:pt x="264" y="51"/>
                    </a:cubicBezTo>
                    <a:cubicBezTo>
                      <a:pt x="266" y="50"/>
                      <a:pt x="265" y="49"/>
                      <a:pt x="265" y="48"/>
                    </a:cubicBezTo>
                    <a:cubicBezTo>
                      <a:pt x="266" y="48"/>
                      <a:pt x="266" y="50"/>
                      <a:pt x="267" y="50"/>
                    </a:cubicBezTo>
                    <a:cubicBezTo>
                      <a:pt x="267" y="50"/>
                      <a:pt x="269" y="49"/>
                      <a:pt x="269" y="49"/>
                    </a:cubicBezTo>
                    <a:cubicBezTo>
                      <a:pt x="271" y="51"/>
                      <a:pt x="275" y="46"/>
                      <a:pt x="272" y="46"/>
                    </a:cubicBezTo>
                    <a:cubicBezTo>
                      <a:pt x="272" y="46"/>
                      <a:pt x="272" y="48"/>
                      <a:pt x="271" y="48"/>
                    </a:cubicBezTo>
                    <a:cubicBezTo>
                      <a:pt x="270" y="48"/>
                      <a:pt x="268" y="44"/>
                      <a:pt x="268" y="44"/>
                    </a:cubicBezTo>
                    <a:cubicBezTo>
                      <a:pt x="269" y="43"/>
                      <a:pt x="268" y="42"/>
                      <a:pt x="269" y="41"/>
                    </a:cubicBezTo>
                    <a:cubicBezTo>
                      <a:pt x="270" y="39"/>
                      <a:pt x="271" y="37"/>
                      <a:pt x="272" y="36"/>
                    </a:cubicBezTo>
                    <a:cubicBezTo>
                      <a:pt x="273" y="36"/>
                      <a:pt x="274" y="35"/>
                      <a:pt x="274" y="35"/>
                    </a:cubicBezTo>
                    <a:cubicBezTo>
                      <a:pt x="276" y="36"/>
                      <a:pt x="277" y="33"/>
                      <a:pt x="278" y="32"/>
                    </a:cubicBezTo>
                    <a:cubicBezTo>
                      <a:pt x="278" y="32"/>
                      <a:pt x="280" y="33"/>
                      <a:pt x="281" y="32"/>
                    </a:cubicBezTo>
                    <a:cubicBezTo>
                      <a:pt x="283" y="31"/>
                      <a:pt x="285" y="31"/>
                      <a:pt x="286" y="30"/>
                    </a:cubicBezTo>
                    <a:cubicBezTo>
                      <a:pt x="287" y="30"/>
                      <a:pt x="289" y="29"/>
                      <a:pt x="288" y="28"/>
                    </a:cubicBezTo>
                    <a:cubicBezTo>
                      <a:pt x="286" y="26"/>
                      <a:pt x="286" y="25"/>
                      <a:pt x="285" y="24"/>
                    </a:cubicBezTo>
                    <a:cubicBezTo>
                      <a:pt x="281" y="23"/>
                      <a:pt x="287" y="14"/>
                      <a:pt x="281" y="14"/>
                    </a:cubicBezTo>
                    <a:cubicBezTo>
                      <a:pt x="280" y="13"/>
                      <a:pt x="279" y="15"/>
                      <a:pt x="278" y="14"/>
                    </a:cubicBezTo>
                    <a:cubicBezTo>
                      <a:pt x="277" y="13"/>
                      <a:pt x="277" y="12"/>
                      <a:pt x="276" y="13"/>
                    </a:cubicBezTo>
                    <a:cubicBezTo>
                      <a:pt x="275" y="14"/>
                      <a:pt x="274" y="16"/>
                      <a:pt x="273" y="17"/>
                    </a:cubicBezTo>
                    <a:cubicBezTo>
                      <a:pt x="272" y="18"/>
                      <a:pt x="272" y="20"/>
                      <a:pt x="271" y="21"/>
                    </a:cubicBezTo>
                    <a:cubicBezTo>
                      <a:pt x="271" y="23"/>
                      <a:pt x="270" y="26"/>
                      <a:pt x="268" y="26"/>
                    </a:cubicBezTo>
                    <a:cubicBezTo>
                      <a:pt x="266" y="26"/>
                      <a:pt x="266" y="28"/>
                      <a:pt x="264" y="28"/>
                    </a:cubicBezTo>
                    <a:cubicBezTo>
                      <a:pt x="259" y="28"/>
                      <a:pt x="254" y="28"/>
                      <a:pt x="249" y="28"/>
                    </a:cubicBezTo>
                    <a:cubicBezTo>
                      <a:pt x="247" y="28"/>
                      <a:pt x="247" y="28"/>
                      <a:pt x="246" y="29"/>
                    </a:cubicBezTo>
                    <a:cubicBezTo>
                      <a:pt x="245" y="31"/>
                      <a:pt x="241" y="33"/>
                      <a:pt x="241" y="34"/>
                    </a:cubicBezTo>
                    <a:cubicBezTo>
                      <a:pt x="242" y="37"/>
                      <a:pt x="239" y="39"/>
                      <a:pt x="237" y="39"/>
                    </a:cubicBezTo>
                    <a:cubicBezTo>
                      <a:pt x="235" y="39"/>
                      <a:pt x="234" y="38"/>
                      <a:pt x="232" y="38"/>
                    </a:cubicBezTo>
                    <a:cubicBezTo>
                      <a:pt x="230" y="38"/>
                      <a:pt x="228" y="39"/>
                      <a:pt x="227" y="39"/>
                    </a:cubicBezTo>
                    <a:cubicBezTo>
                      <a:pt x="227" y="39"/>
                      <a:pt x="227" y="42"/>
                      <a:pt x="228" y="42"/>
                    </a:cubicBezTo>
                    <a:cubicBezTo>
                      <a:pt x="227" y="43"/>
                      <a:pt x="226" y="44"/>
                      <a:pt x="224" y="45"/>
                    </a:cubicBezTo>
                    <a:cubicBezTo>
                      <a:pt x="222" y="46"/>
                      <a:pt x="219" y="48"/>
                      <a:pt x="216" y="49"/>
                    </a:cubicBezTo>
                    <a:cubicBezTo>
                      <a:pt x="213" y="50"/>
                      <a:pt x="210" y="50"/>
                      <a:pt x="207" y="49"/>
                    </a:cubicBezTo>
                    <a:cubicBezTo>
                      <a:pt x="206" y="48"/>
                      <a:pt x="205" y="47"/>
                      <a:pt x="206" y="46"/>
                    </a:cubicBezTo>
                    <a:cubicBezTo>
                      <a:pt x="206" y="46"/>
                      <a:pt x="207" y="44"/>
                      <a:pt x="208" y="44"/>
                    </a:cubicBezTo>
                    <a:cubicBezTo>
                      <a:pt x="208" y="44"/>
                      <a:pt x="208" y="45"/>
                      <a:pt x="208" y="46"/>
                    </a:cubicBezTo>
                    <a:cubicBezTo>
                      <a:pt x="210" y="42"/>
                      <a:pt x="211" y="39"/>
                      <a:pt x="209" y="35"/>
                    </a:cubicBezTo>
                    <a:cubicBezTo>
                      <a:pt x="208" y="34"/>
                      <a:pt x="206" y="36"/>
                      <a:pt x="205" y="36"/>
                    </a:cubicBezTo>
                    <a:cubicBezTo>
                      <a:pt x="204" y="37"/>
                      <a:pt x="204" y="36"/>
                      <a:pt x="203" y="36"/>
                    </a:cubicBezTo>
                    <a:cubicBezTo>
                      <a:pt x="202" y="35"/>
                      <a:pt x="204" y="34"/>
                      <a:pt x="204" y="34"/>
                    </a:cubicBezTo>
                    <a:cubicBezTo>
                      <a:pt x="208" y="30"/>
                      <a:pt x="205" y="26"/>
                      <a:pt x="201" y="25"/>
                    </a:cubicBezTo>
                    <a:cubicBezTo>
                      <a:pt x="198" y="24"/>
                      <a:pt x="198" y="25"/>
                      <a:pt x="196" y="26"/>
                    </a:cubicBezTo>
                    <a:cubicBezTo>
                      <a:pt x="196" y="27"/>
                      <a:pt x="196" y="27"/>
                      <a:pt x="196" y="28"/>
                    </a:cubicBezTo>
                    <a:cubicBezTo>
                      <a:pt x="196" y="29"/>
                      <a:pt x="194" y="28"/>
                      <a:pt x="193" y="28"/>
                    </a:cubicBezTo>
                    <a:cubicBezTo>
                      <a:pt x="192" y="28"/>
                      <a:pt x="190" y="36"/>
                      <a:pt x="190" y="37"/>
                    </a:cubicBezTo>
                    <a:cubicBezTo>
                      <a:pt x="191" y="42"/>
                      <a:pt x="192" y="45"/>
                      <a:pt x="188" y="47"/>
                    </a:cubicBezTo>
                    <a:cubicBezTo>
                      <a:pt x="188" y="48"/>
                      <a:pt x="185" y="49"/>
                      <a:pt x="185" y="48"/>
                    </a:cubicBezTo>
                    <a:cubicBezTo>
                      <a:pt x="185" y="46"/>
                      <a:pt x="184" y="44"/>
                      <a:pt x="184" y="42"/>
                    </a:cubicBezTo>
                    <a:cubicBezTo>
                      <a:pt x="184" y="41"/>
                      <a:pt x="186" y="30"/>
                      <a:pt x="186" y="30"/>
                    </a:cubicBezTo>
                    <a:cubicBezTo>
                      <a:pt x="185" y="30"/>
                      <a:pt x="183" y="32"/>
                      <a:pt x="183" y="31"/>
                    </a:cubicBezTo>
                    <a:cubicBezTo>
                      <a:pt x="183" y="30"/>
                      <a:pt x="186" y="26"/>
                      <a:pt x="187" y="25"/>
                    </a:cubicBezTo>
                    <a:cubicBezTo>
                      <a:pt x="188" y="23"/>
                      <a:pt x="191" y="23"/>
                      <a:pt x="193" y="22"/>
                    </a:cubicBezTo>
                    <a:cubicBezTo>
                      <a:pt x="196" y="22"/>
                      <a:pt x="199" y="23"/>
                      <a:pt x="202" y="23"/>
                    </a:cubicBezTo>
                    <a:cubicBezTo>
                      <a:pt x="205" y="23"/>
                      <a:pt x="201" y="20"/>
                      <a:pt x="199" y="20"/>
                    </a:cubicBezTo>
                    <a:cubicBezTo>
                      <a:pt x="197" y="20"/>
                      <a:pt x="199" y="17"/>
                      <a:pt x="196" y="17"/>
                    </a:cubicBezTo>
                    <a:cubicBezTo>
                      <a:pt x="194" y="18"/>
                      <a:pt x="192" y="19"/>
                      <a:pt x="189" y="19"/>
                    </a:cubicBezTo>
                    <a:cubicBezTo>
                      <a:pt x="187" y="19"/>
                      <a:pt x="185" y="17"/>
                      <a:pt x="183" y="16"/>
                    </a:cubicBezTo>
                    <a:cubicBezTo>
                      <a:pt x="183" y="16"/>
                      <a:pt x="180" y="16"/>
                      <a:pt x="181" y="15"/>
                    </a:cubicBezTo>
                    <a:cubicBezTo>
                      <a:pt x="182" y="15"/>
                      <a:pt x="184" y="14"/>
                      <a:pt x="184" y="13"/>
                    </a:cubicBezTo>
                    <a:cubicBezTo>
                      <a:pt x="184" y="13"/>
                      <a:pt x="176" y="16"/>
                      <a:pt x="175" y="16"/>
                    </a:cubicBezTo>
                    <a:cubicBezTo>
                      <a:pt x="174" y="17"/>
                      <a:pt x="173" y="18"/>
                      <a:pt x="172" y="18"/>
                    </a:cubicBezTo>
                    <a:cubicBezTo>
                      <a:pt x="170" y="18"/>
                      <a:pt x="170" y="16"/>
                      <a:pt x="168" y="16"/>
                    </a:cubicBezTo>
                    <a:cubicBezTo>
                      <a:pt x="167" y="16"/>
                      <a:pt x="162" y="18"/>
                      <a:pt x="165" y="15"/>
                    </a:cubicBezTo>
                    <a:cubicBezTo>
                      <a:pt x="168" y="13"/>
                      <a:pt x="171" y="11"/>
                      <a:pt x="174" y="9"/>
                    </a:cubicBezTo>
                    <a:cubicBezTo>
                      <a:pt x="172" y="9"/>
                      <a:pt x="170" y="7"/>
                      <a:pt x="168" y="9"/>
                    </a:cubicBezTo>
                    <a:cubicBezTo>
                      <a:pt x="165" y="10"/>
                      <a:pt x="164" y="8"/>
                      <a:pt x="161" y="7"/>
                    </a:cubicBezTo>
                    <a:cubicBezTo>
                      <a:pt x="160" y="7"/>
                      <a:pt x="159" y="6"/>
                      <a:pt x="158" y="5"/>
                    </a:cubicBezTo>
                    <a:cubicBezTo>
                      <a:pt x="156" y="5"/>
                      <a:pt x="155" y="6"/>
                      <a:pt x="153" y="6"/>
                    </a:cubicBezTo>
                    <a:cubicBezTo>
                      <a:pt x="152" y="5"/>
                      <a:pt x="150" y="5"/>
                      <a:pt x="150" y="3"/>
                    </a:cubicBezTo>
                    <a:cubicBezTo>
                      <a:pt x="150" y="3"/>
                      <a:pt x="148" y="0"/>
                      <a:pt x="148" y="1"/>
                    </a:cubicBezTo>
                    <a:cubicBezTo>
                      <a:pt x="147" y="1"/>
                      <a:pt x="148" y="4"/>
                      <a:pt x="147" y="4"/>
                    </a:cubicBezTo>
                    <a:cubicBezTo>
                      <a:pt x="146" y="4"/>
                      <a:pt x="145" y="4"/>
                      <a:pt x="145" y="4"/>
                    </a:cubicBezTo>
                    <a:cubicBezTo>
                      <a:pt x="142" y="4"/>
                      <a:pt x="139" y="4"/>
                      <a:pt x="136" y="4"/>
                    </a:cubicBezTo>
                    <a:cubicBezTo>
                      <a:pt x="125" y="4"/>
                      <a:pt x="115" y="4"/>
                      <a:pt x="105" y="4"/>
                    </a:cubicBezTo>
                    <a:cubicBezTo>
                      <a:pt x="80" y="4"/>
                      <a:pt x="55" y="4"/>
                      <a:pt x="30" y="4"/>
                    </a:cubicBezTo>
                    <a:cubicBezTo>
                      <a:pt x="24" y="4"/>
                      <a:pt x="17" y="4"/>
                      <a:pt x="11" y="4"/>
                    </a:cubicBezTo>
                    <a:cubicBezTo>
                      <a:pt x="12" y="5"/>
                      <a:pt x="14" y="13"/>
                      <a:pt x="11" y="14"/>
                    </a:cubicBezTo>
                    <a:cubicBezTo>
                      <a:pt x="9" y="14"/>
                      <a:pt x="8" y="14"/>
                      <a:pt x="10" y="12"/>
                    </a:cubicBezTo>
                    <a:cubicBezTo>
                      <a:pt x="12" y="9"/>
                      <a:pt x="9" y="9"/>
                      <a:pt x="7" y="9"/>
                    </a:cubicBezTo>
                    <a:cubicBezTo>
                      <a:pt x="5" y="9"/>
                      <a:pt x="2" y="7"/>
                      <a:pt x="1" y="7"/>
                    </a:cubicBezTo>
                    <a:cubicBezTo>
                      <a:pt x="0" y="8"/>
                      <a:pt x="2" y="12"/>
                      <a:pt x="2" y="12"/>
                    </a:cubicBezTo>
                    <a:cubicBezTo>
                      <a:pt x="3" y="15"/>
                      <a:pt x="4" y="16"/>
                      <a:pt x="4" y="18"/>
                    </a:cubicBezTo>
                    <a:cubicBezTo>
                      <a:pt x="4" y="19"/>
                      <a:pt x="7" y="21"/>
                      <a:pt x="8" y="21"/>
                    </a:cubicBezTo>
                    <a:cubicBezTo>
                      <a:pt x="7" y="21"/>
                      <a:pt x="6" y="21"/>
                      <a:pt x="5" y="22"/>
                    </a:cubicBezTo>
                    <a:cubicBezTo>
                      <a:pt x="4" y="23"/>
                      <a:pt x="5" y="24"/>
                      <a:pt x="5" y="25"/>
                    </a:cubicBezTo>
                    <a:cubicBezTo>
                      <a:pt x="5" y="28"/>
                      <a:pt x="5" y="30"/>
                      <a:pt x="4" y="32"/>
                    </a:cubicBezTo>
                    <a:cubicBezTo>
                      <a:pt x="4" y="35"/>
                      <a:pt x="3" y="37"/>
                      <a:pt x="2" y="40"/>
                    </a:cubicBezTo>
                    <a:cubicBezTo>
                      <a:pt x="1" y="43"/>
                      <a:pt x="3" y="46"/>
                      <a:pt x="4" y="49"/>
                    </a:cubicBezTo>
                    <a:cubicBezTo>
                      <a:pt x="4" y="52"/>
                      <a:pt x="3" y="54"/>
                      <a:pt x="3" y="56"/>
                    </a:cubicBezTo>
                    <a:cubicBezTo>
                      <a:pt x="3" y="57"/>
                      <a:pt x="4" y="58"/>
                      <a:pt x="4" y="59"/>
                    </a:cubicBezTo>
                    <a:cubicBezTo>
                      <a:pt x="5" y="60"/>
                      <a:pt x="5" y="62"/>
                      <a:pt x="5" y="63"/>
                    </a:cubicBezTo>
                    <a:cubicBezTo>
                      <a:pt x="6" y="66"/>
                      <a:pt x="9" y="67"/>
                      <a:pt x="10" y="70"/>
                    </a:cubicBezTo>
                    <a:cubicBezTo>
                      <a:pt x="11" y="72"/>
                      <a:pt x="11" y="71"/>
                      <a:pt x="12" y="70"/>
                    </a:cubicBezTo>
                    <a:cubicBezTo>
                      <a:pt x="12" y="70"/>
                      <a:pt x="13" y="73"/>
                      <a:pt x="13" y="73"/>
                    </a:cubicBezTo>
                    <a:cubicBezTo>
                      <a:pt x="13" y="73"/>
                      <a:pt x="12" y="72"/>
                      <a:pt x="12" y="73"/>
                    </a:cubicBezTo>
                    <a:cubicBezTo>
                      <a:pt x="12" y="74"/>
                      <a:pt x="12" y="75"/>
                      <a:pt x="13" y="76"/>
                    </a:cubicBezTo>
                    <a:cubicBezTo>
                      <a:pt x="14" y="76"/>
                      <a:pt x="14" y="76"/>
                      <a:pt x="15" y="77"/>
                    </a:cubicBezTo>
                    <a:cubicBezTo>
                      <a:pt x="16" y="78"/>
                      <a:pt x="14" y="79"/>
                      <a:pt x="15" y="80"/>
                    </a:cubicBezTo>
                    <a:cubicBezTo>
                      <a:pt x="17" y="83"/>
                      <a:pt x="21" y="85"/>
                      <a:pt x="21" y="88"/>
                    </a:cubicBezTo>
                    <a:cubicBezTo>
                      <a:pt x="22" y="90"/>
                      <a:pt x="23" y="90"/>
                      <a:pt x="25" y="91"/>
                    </a:cubicBezTo>
                    <a:cubicBezTo>
                      <a:pt x="27" y="92"/>
                      <a:pt x="29" y="93"/>
                      <a:pt x="31" y="93"/>
                    </a:cubicBezTo>
                    <a:cubicBezTo>
                      <a:pt x="33" y="93"/>
                      <a:pt x="35" y="95"/>
                      <a:pt x="36" y="96"/>
                    </a:cubicBezTo>
                    <a:cubicBezTo>
                      <a:pt x="36" y="97"/>
                      <a:pt x="40" y="101"/>
                      <a:pt x="39" y="102"/>
                    </a:cubicBezTo>
                    <a:cubicBezTo>
                      <a:pt x="43" y="101"/>
                      <a:pt x="48" y="100"/>
                      <a:pt x="52" y="101"/>
                    </a:cubicBezTo>
                    <a:cubicBezTo>
                      <a:pt x="58" y="103"/>
                      <a:pt x="63" y="106"/>
                      <a:pt x="68" y="10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5" name="Freeform 642">
                <a:extLst>
                  <a:ext uri="{FF2B5EF4-FFF2-40B4-BE49-F238E27FC236}">
                    <a16:creationId xmlns:a16="http://schemas.microsoft.com/office/drawing/2014/main" id="{3B6F8114-76D8-E542-96B4-FC44B4D129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33304" y="4907791"/>
                <a:ext cx="3984076" cy="2048308"/>
              </a:xfrm>
              <a:custGeom>
                <a:avLst/>
                <a:gdLst>
                  <a:gd name="T0" fmla="*/ 255 w 427"/>
                  <a:gd name="T1" fmla="*/ 181 h 219"/>
                  <a:gd name="T2" fmla="*/ 299 w 427"/>
                  <a:gd name="T3" fmla="*/ 195 h 219"/>
                  <a:gd name="T4" fmla="*/ 296 w 427"/>
                  <a:gd name="T5" fmla="*/ 215 h 219"/>
                  <a:gd name="T6" fmla="*/ 332 w 427"/>
                  <a:gd name="T7" fmla="*/ 200 h 219"/>
                  <a:gd name="T8" fmla="*/ 366 w 427"/>
                  <a:gd name="T9" fmla="*/ 196 h 219"/>
                  <a:gd name="T10" fmla="*/ 383 w 427"/>
                  <a:gd name="T11" fmla="*/ 200 h 219"/>
                  <a:gd name="T12" fmla="*/ 391 w 427"/>
                  <a:gd name="T13" fmla="*/ 201 h 219"/>
                  <a:gd name="T14" fmla="*/ 380 w 427"/>
                  <a:gd name="T15" fmla="*/ 188 h 219"/>
                  <a:gd name="T16" fmla="*/ 382 w 427"/>
                  <a:gd name="T17" fmla="*/ 176 h 219"/>
                  <a:gd name="T18" fmla="*/ 354 w 427"/>
                  <a:gd name="T19" fmla="*/ 180 h 219"/>
                  <a:gd name="T20" fmla="*/ 414 w 427"/>
                  <a:gd name="T21" fmla="*/ 160 h 219"/>
                  <a:gd name="T22" fmla="*/ 417 w 427"/>
                  <a:gd name="T23" fmla="*/ 144 h 219"/>
                  <a:gd name="T24" fmla="*/ 415 w 427"/>
                  <a:gd name="T25" fmla="*/ 139 h 219"/>
                  <a:gd name="T26" fmla="*/ 394 w 427"/>
                  <a:gd name="T27" fmla="*/ 126 h 219"/>
                  <a:gd name="T28" fmla="*/ 390 w 427"/>
                  <a:gd name="T29" fmla="*/ 110 h 219"/>
                  <a:gd name="T30" fmla="*/ 378 w 427"/>
                  <a:gd name="T31" fmla="*/ 104 h 219"/>
                  <a:gd name="T32" fmla="*/ 364 w 427"/>
                  <a:gd name="T33" fmla="*/ 112 h 219"/>
                  <a:gd name="T34" fmla="*/ 356 w 427"/>
                  <a:gd name="T35" fmla="*/ 107 h 219"/>
                  <a:gd name="T36" fmla="*/ 342 w 427"/>
                  <a:gd name="T37" fmla="*/ 85 h 219"/>
                  <a:gd name="T38" fmla="*/ 314 w 427"/>
                  <a:gd name="T39" fmla="*/ 91 h 219"/>
                  <a:gd name="T40" fmla="*/ 320 w 427"/>
                  <a:gd name="T41" fmla="*/ 116 h 219"/>
                  <a:gd name="T42" fmla="*/ 306 w 427"/>
                  <a:gd name="T43" fmla="*/ 159 h 219"/>
                  <a:gd name="T44" fmla="*/ 292 w 427"/>
                  <a:gd name="T45" fmla="*/ 135 h 219"/>
                  <a:gd name="T46" fmla="*/ 250 w 427"/>
                  <a:gd name="T47" fmla="*/ 119 h 219"/>
                  <a:gd name="T48" fmla="*/ 237 w 427"/>
                  <a:gd name="T49" fmla="*/ 86 h 219"/>
                  <a:gd name="T50" fmla="*/ 246 w 427"/>
                  <a:gd name="T51" fmla="*/ 77 h 219"/>
                  <a:gd name="T52" fmla="*/ 246 w 427"/>
                  <a:gd name="T53" fmla="*/ 70 h 219"/>
                  <a:gd name="T54" fmla="*/ 263 w 427"/>
                  <a:gd name="T55" fmla="*/ 58 h 219"/>
                  <a:gd name="T56" fmla="*/ 276 w 427"/>
                  <a:gd name="T57" fmla="*/ 48 h 219"/>
                  <a:gd name="T58" fmla="*/ 293 w 427"/>
                  <a:gd name="T59" fmla="*/ 36 h 219"/>
                  <a:gd name="T60" fmla="*/ 276 w 427"/>
                  <a:gd name="T61" fmla="*/ 23 h 219"/>
                  <a:gd name="T62" fmla="*/ 262 w 427"/>
                  <a:gd name="T63" fmla="*/ 35 h 219"/>
                  <a:gd name="T64" fmla="*/ 252 w 427"/>
                  <a:gd name="T65" fmla="*/ 23 h 219"/>
                  <a:gd name="T66" fmla="*/ 241 w 427"/>
                  <a:gd name="T67" fmla="*/ 10 h 219"/>
                  <a:gd name="T68" fmla="*/ 223 w 427"/>
                  <a:gd name="T69" fmla="*/ 6 h 219"/>
                  <a:gd name="T70" fmla="*/ 232 w 427"/>
                  <a:gd name="T71" fmla="*/ 27 h 219"/>
                  <a:gd name="T72" fmla="*/ 226 w 427"/>
                  <a:gd name="T73" fmla="*/ 40 h 219"/>
                  <a:gd name="T74" fmla="*/ 218 w 427"/>
                  <a:gd name="T75" fmla="*/ 37 h 219"/>
                  <a:gd name="T76" fmla="*/ 164 w 427"/>
                  <a:gd name="T77" fmla="*/ 29 h 219"/>
                  <a:gd name="T78" fmla="*/ 166 w 427"/>
                  <a:gd name="T79" fmla="*/ 41 h 219"/>
                  <a:gd name="T80" fmla="*/ 160 w 427"/>
                  <a:gd name="T81" fmla="*/ 40 h 219"/>
                  <a:gd name="T82" fmla="*/ 133 w 427"/>
                  <a:gd name="T83" fmla="*/ 30 h 219"/>
                  <a:gd name="T84" fmla="*/ 83 w 427"/>
                  <a:gd name="T85" fmla="*/ 23 h 219"/>
                  <a:gd name="T86" fmla="*/ 71 w 427"/>
                  <a:gd name="T87" fmla="*/ 18 h 219"/>
                  <a:gd name="T88" fmla="*/ 50 w 427"/>
                  <a:gd name="T89" fmla="*/ 24 h 219"/>
                  <a:gd name="T90" fmla="*/ 49 w 427"/>
                  <a:gd name="T91" fmla="*/ 22 h 219"/>
                  <a:gd name="T92" fmla="*/ 29 w 427"/>
                  <a:gd name="T93" fmla="*/ 23 h 219"/>
                  <a:gd name="T94" fmla="*/ 21 w 427"/>
                  <a:gd name="T95" fmla="*/ 28 h 219"/>
                  <a:gd name="T96" fmla="*/ 3 w 427"/>
                  <a:gd name="T97" fmla="*/ 97 h 219"/>
                  <a:gd name="T98" fmla="*/ 40 w 427"/>
                  <a:gd name="T99" fmla="*/ 116 h 219"/>
                  <a:gd name="T100" fmla="*/ 53 w 427"/>
                  <a:gd name="T101" fmla="*/ 141 h 219"/>
                  <a:gd name="T102" fmla="*/ 62 w 427"/>
                  <a:gd name="T103" fmla="*/ 150 h 219"/>
                  <a:gd name="T104" fmla="*/ 67 w 427"/>
                  <a:gd name="T105" fmla="*/ 160 h 219"/>
                  <a:gd name="T106" fmla="*/ 80 w 427"/>
                  <a:gd name="T107" fmla="*/ 166 h 219"/>
                  <a:gd name="T108" fmla="*/ 133 w 427"/>
                  <a:gd name="T109" fmla="*/ 176 h 219"/>
                  <a:gd name="T110" fmla="*/ 97 w 427"/>
                  <a:gd name="T111" fmla="*/ 57 h 219"/>
                  <a:gd name="T112" fmla="*/ 87 w 427"/>
                  <a:gd name="T113" fmla="*/ 51 h 219"/>
                  <a:gd name="T114" fmla="*/ 113 w 427"/>
                  <a:gd name="T115" fmla="*/ 49 h 219"/>
                  <a:gd name="T116" fmla="*/ 142 w 427"/>
                  <a:gd name="T117" fmla="*/ 85 h 219"/>
                  <a:gd name="T118" fmla="*/ 131 w 427"/>
                  <a:gd name="T119" fmla="*/ 85 h 219"/>
                  <a:gd name="T120" fmla="*/ 160 w 427"/>
                  <a:gd name="T121" fmla="*/ 78 h 219"/>
                  <a:gd name="T122" fmla="*/ 210 w 427"/>
                  <a:gd name="T123" fmla="*/ 150 h 219"/>
                  <a:gd name="T124" fmla="*/ 222 w 427"/>
                  <a:gd name="T125" fmla="*/ 165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7" h="219">
                    <a:moveTo>
                      <a:pt x="229" y="174"/>
                    </a:moveTo>
                    <a:cubicBezTo>
                      <a:pt x="229" y="174"/>
                      <a:pt x="229" y="173"/>
                      <a:pt x="229" y="173"/>
                    </a:cubicBezTo>
                    <a:cubicBezTo>
                      <a:pt x="229" y="173"/>
                      <a:pt x="232" y="177"/>
                      <a:pt x="232" y="177"/>
                    </a:cubicBezTo>
                    <a:cubicBezTo>
                      <a:pt x="234" y="177"/>
                      <a:pt x="235" y="178"/>
                      <a:pt x="236" y="178"/>
                    </a:cubicBezTo>
                    <a:cubicBezTo>
                      <a:pt x="238" y="178"/>
                      <a:pt x="238" y="177"/>
                      <a:pt x="239" y="178"/>
                    </a:cubicBezTo>
                    <a:cubicBezTo>
                      <a:pt x="242" y="179"/>
                      <a:pt x="244" y="180"/>
                      <a:pt x="246" y="181"/>
                    </a:cubicBezTo>
                    <a:cubicBezTo>
                      <a:pt x="247" y="182"/>
                      <a:pt x="248" y="181"/>
                      <a:pt x="249" y="181"/>
                    </a:cubicBezTo>
                    <a:cubicBezTo>
                      <a:pt x="250" y="180"/>
                      <a:pt x="251" y="180"/>
                      <a:pt x="252" y="180"/>
                    </a:cubicBezTo>
                    <a:cubicBezTo>
                      <a:pt x="253" y="180"/>
                      <a:pt x="254" y="181"/>
                      <a:pt x="255" y="181"/>
                    </a:cubicBezTo>
                    <a:cubicBezTo>
                      <a:pt x="257" y="181"/>
                      <a:pt x="258" y="180"/>
                      <a:pt x="259" y="179"/>
                    </a:cubicBezTo>
                    <a:cubicBezTo>
                      <a:pt x="260" y="178"/>
                      <a:pt x="263" y="175"/>
                      <a:pt x="264" y="175"/>
                    </a:cubicBezTo>
                    <a:cubicBezTo>
                      <a:pt x="264" y="175"/>
                      <a:pt x="265" y="176"/>
                      <a:pt x="265" y="176"/>
                    </a:cubicBezTo>
                    <a:cubicBezTo>
                      <a:pt x="267" y="176"/>
                      <a:pt x="268" y="176"/>
                      <a:pt x="269" y="176"/>
                    </a:cubicBezTo>
                    <a:cubicBezTo>
                      <a:pt x="273" y="176"/>
                      <a:pt x="272" y="179"/>
                      <a:pt x="274" y="181"/>
                    </a:cubicBezTo>
                    <a:cubicBezTo>
                      <a:pt x="275" y="182"/>
                      <a:pt x="279" y="181"/>
                      <a:pt x="279" y="183"/>
                    </a:cubicBezTo>
                    <a:cubicBezTo>
                      <a:pt x="279" y="185"/>
                      <a:pt x="280" y="187"/>
                      <a:pt x="281" y="189"/>
                    </a:cubicBezTo>
                    <a:cubicBezTo>
                      <a:pt x="281" y="194"/>
                      <a:pt x="290" y="193"/>
                      <a:pt x="293" y="194"/>
                    </a:cubicBezTo>
                    <a:cubicBezTo>
                      <a:pt x="295" y="194"/>
                      <a:pt x="298" y="194"/>
                      <a:pt x="299" y="195"/>
                    </a:cubicBezTo>
                    <a:cubicBezTo>
                      <a:pt x="300" y="196"/>
                      <a:pt x="305" y="201"/>
                      <a:pt x="304" y="201"/>
                    </a:cubicBezTo>
                    <a:cubicBezTo>
                      <a:pt x="302" y="203"/>
                      <a:pt x="302" y="203"/>
                      <a:pt x="300" y="202"/>
                    </a:cubicBezTo>
                    <a:cubicBezTo>
                      <a:pt x="299" y="201"/>
                      <a:pt x="295" y="199"/>
                      <a:pt x="295" y="199"/>
                    </a:cubicBezTo>
                    <a:cubicBezTo>
                      <a:pt x="295" y="200"/>
                      <a:pt x="298" y="201"/>
                      <a:pt x="297" y="203"/>
                    </a:cubicBezTo>
                    <a:cubicBezTo>
                      <a:pt x="296" y="204"/>
                      <a:pt x="295" y="206"/>
                      <a:pt x="295" y="207"/>
                    </a:cubicBezTo>
                    <a:cubicBezTo>
                      <a:pt x="295" y="209"/>
                      <a:pt x="295" y="210"/>
                      <a:pt x="294" y="211"/>
                    </a:cubicBezTo>
                    <a:cubicBezTo>
                      <a:pt x="294" y="212"/>
                      <a:pt x="291" y="213"/>
                      <a:pt x="291" y="213"/>
                    </a:cubicBezTo>
                    <a:cubicBezTo>
                      <a:pt x="290" y="214"/>
                      <a:pt x="287" y="219"/>
                      <a:pt x="291" y="219"/>
                    </a:cubicBezTo>
                    <a:cubicBezTo>
                      <a:pt x="292" y="219"/>
                      <a:pt x="294" y="217"/>
                      <a:pt x="296" y="215"/>
                    </a:cubicBezTo>
                    <a:cubicBezTo>
                      <a:pt x="298" y="214"/>
                      <a:pt x="299" y="216"/>
                      <a:pt x="301" y="215"/>
                    </a:cubicBezTo>
                    <a:cubicBezTo>
                      <a:pt x="304" y="215"/>
                      <a:pt x="305" y="213"/>
                      <a:pt x="308" y="213"/>
                    </a:cubicBezTo>
                    <a:cubicBezTo>
                      <a:pt x="308" y="211"/>
                      <a:pt x="308" y="212"/>
                      <a:pt x="306" y="211"/>
                    </a:cubicBezTo>
                    <a:cubicBezTo>
                      <a:pt x="305" y="211"/>
                      <a:pt x="305" y="210"/>
                      <a:pt x="306" y="210"/>
                    </a:cubicBezTo>
                    <a:cubicBezTo>
                      <a:pt x="307" y="208"/>
                      <a:pt x="308" y="207"/>
                      <a:pt x="311" y="207"/>
                    </a:cubicBezTo>
                    <a:cubicBezTo>
                      <a:pt x="312" y="207"/>
                      <a:pt x="315" y="205"/>
                      <a:pt x="317" y="206"/>
                    </a:cubicBezTo>
                    <a:cubicBezTo>
                      <a:pt x="319" y="207"/>
                      <a:pt x="320" y="203"/>
                      <a:pt x="322" y="206"/>
                    </a:cubicBezTo>
                    <a:cubicBezTo>
                      <a:pt x="324" y="204"/>
                      <a:pt x="325" y="203"/>
                      <a:pt x="327" y="201"/>
                    </a:cubicBezTo>
                    <a:cubicBezTo>
                      <a:pt x="329" y="200"/>
                      <a:pt x="330" y="200"/>
                      <a:pt x="332" y="200"/>
                    </a:cubicBezTo>
                    <a:cubicBezTo>
                      <a:pt x="335" y="200"/>
                      <a:pt x="339" y="200"/>
                      <a:pt x="342" y="200"/>
                    </a:cubicBezTo>
                    <a:cubicBezTo>
                      <a:pt x="345" y="200"/>
                      <a:pt x="346" y="201"/>
                      <a:pt x="347" y="199"/>
                    </a:cubicBezTo>
                    <a:cubicBezTo>
                      <a:pt x="348" y="198"/>
                      <a:pt x="349" y="199"/>
                      <a:pt x="350" y="198"/>
                    </a:cubicBezTo>
                    <a:cubicBezTo>
                      <a:pt x="351" y="196"/>
                      <a:pt x="352" y="195"/>
                      <a:pt x="352" y="193"/>
                    </a:cubicBezTo>
                    <a:cubicBezTo>
                      <a:pt x="353" y="191"/>
                      <a:pt x="353" y="190"/>
                      <a:pt x="354" y="188"/>
                    </a:cubicBezTo>
                    <a:cubicBezTo>
                      <a:pt x="355" y="187"/>
                      <a:pt x="356" y="186"/>
                      <a:pt x="357" y="185"/>
                    </a:cubicBezTo>
                    <a:cubicBezTo>
                      <a:pt x="358" y="184"/>
                      <a:pt x="359" y="187"/>
                      <a:pt x="361" y="186"/>
                    </a:cubicBezTo>
                    <a:cubicBezTo>
                      <a:pt x="363" y="184"/>
                      <a:pt x="365" y="187"/>
                      <a:pt x="365" y="189"/>
                    </a:cubicBezTo>
                    <a:cubicBezTo>
                      <a:pt x="365" y="190"/>
                      <a:pt x="364" y="196"/>
                      <a:pt x="366" y="196"/>
                    </a:cubicBezTo>
                    <a:cubicBezTo>
                      <a:pt x="367" y="197"/>
                      <a:pt x="368" y="199"/>
                      <a:pt x="369" y="201"/>
                    </a:cubicBezTo>
                    <a:cubicBezTo>
                      <a:pt x="370" y="199"/>
                      <a:pt x="381" y="196"/>
                      <a:pt x="381" y="196"/>
                    </a:cubicBezTo>
                    <a:cubicBezTo>
                      <a:pt x="381" y="195"/>
                      <a:pt x="380" y="195"/>
                      <a:pt x="380" y="194"/>
                    </a:cubicBezTo>
                    <a:cubicBezTo>
                      <a:pt x="380" y="194"/>
                      <a:pt x="382" y="196"/>
                      <a:pt x="382" y="196"/>
                    </a:cubicBezTo>
                    <a:cubicBezTo>
                      <a:pt x="382" y="197"/>
                      <a:pt x="380" y="197"/>
                      <a:pt x="380" y="197"/>
                    </a:cubicBezTo>
                    <a:cubicBezTo>
                      <a:pt x="380" y="197"/>
                      <a:pt x="386" y="198"/>
                      <a:pt x="386" y="198"/>
                    </a:cubicBezTo>
                    <a:cubicBezTo>
                      <a:pt x="386" y="198"/>
                      <a:pt x="386" y="198"/>
                      <a:pt x="386" y="198"/>
                    </a:cubicBezTo>
                    <a:cubicBezTo>
                      <a:pt x="386" y="198"/>
                      <a:pt x="386" y="199"/>
                      <a:pt x="386" y="199"/>
                    </a:cubicBezTo>
                    <a:cubicBezTo>
                      <a:pt x="385" y="199"/>
                      <a:pt x="384" y="199"/>
                      <a:pt x="383" y="200"/>
                    </a:cubicBezTo>
                    <a:cubicBezTo>
                      <a:pt x="383" y="201"/>
                      <a:pt x="382" y="198"/>
                      <a:pt x="382" y="198"/>
                    </a:cubicBezTo>
                    <a:cubicBezTo>
                      <a:pt x="381" y="198"/>
                      <a:pt x="381" y="199"/>
                      <a:pt x="381" y="199"/>
                    </a:cubicBezTo>
                    <a:cubicBezTo>
                      <a:pt x="381" y="199"/>
                      <a:pt x="381" y="198"/>
                      <a:pt x="380" y="199"/>
                    </a:cubicBezTo>
                    <a:cubicBezTo>
                      <a:pt x="379" y="200"/>
                      <a:pt x="378" y="200"/>
                      <a:pt x="377" y="201"/>
                    </a:cubicBezTo>
                    <a:cubicBezTo>
                      <a:pt x="375" y="202"/>
                      <a:pt x="371" y="205"/>
                      <a:pt x="373" y="208"/>
                    </a:cubicBezTo>
                    <a:cubicBezTo>
                      <a:pt x="376" y="210"/>
                      <a:pt x="378" y="208"/>
                      <a:pt x="379" y="207"/>
                    </a:cubicBezTo>
                    <a:cubicBezTo>
                      <a:pt x="380" y="206"/>
                      <a:pt x="384" y="203"/>
                      <a:pt x="384" y="202"/>
                    </a:cubicBezTo>
                    <a:cubicBezTo>
                      <a:pt x="384" y="203"/>
                      <a:pt x="386" y="204"/>
                      <a:pt x="387" y="203"/>
                    </a:cubicBezTo>
                    <a:cubicBezTo>
                      <a:pt x="387" y="202"/>
                      <a:pt x="390" y="201"/>
                      <a:pt x="391" y="201"/>
                    </a:cubicBezTo>
                    <a:cubicBezTo>
                      <a:pt x="393" y="200"/>
                      <a:pt x="395" y="199"/>
                      <a:pt x="397" y="199"/>
                    </a:cubicBezTo>
                    <a:cubicBezTo>
                      <a:pt x="398" y="199"/>
                      <a:pt x="398" y="199"/>
                      <a:pt x="398" y="198"/>
                    </a:cubicBezTo>
                    <a:cubicBezTo>
                      <a:pt x="397" y="197"/>
                      <a:pt x="398" y="197"/>
                      <a:pt x="398" y="197"/>
                    </a:cubicBezTo>
                    <a:cubicBezTo>
                      <a:pt x="398" y="196"/>
                      <a:pt x="396" y="197"/>
                      <a:pt x="395" y="196"/>
                    </a:cubicBezTo>
                    <a:cubicBezTo>
                      <a:pt x="394" y="196"/>
                      <a:pt x="395" y="194"/>
                      <a:pt x="393" y="196"/>
                    </a:cubicBezTo>
                    <a:cubicBezTo>
                      <a:pt x="391" y="197"/>
                      <a:pt x="387" y="196"/>
                      <a:pt x="385" y="195"/>
                    </a:cubicBezTo>
                    <a:cubicBezTo>
                      <a:pt x="384" y="195"/>
                      <a:pt x="385" y="193"/>
                      <a:pt x="384" y="193"/>
                    </a:cubicBezTo>
                    <a:cubicBezTo>
                      <a:pt x="384" y="193"/>
                      <a:pt x="382" y="193"/>
                      <a:pt x="381" y="192"/>
                    </a:cubicBezTo>
                    <a:cubicBezTo>
                      <a:pt x="380" y="192"/>
                      <a:pt x="380" y="189"/>
                      <a:pt x="380" y="188"/>
                    </a:cubicBezTo>
                    <a:cubicBezTo>
                      <a:pt x="380" y="187"/>
                      <a:pt x="378" y="188"/>
                      <a:pt x="377" y="187"/>
                    </a:cubicBezTo>
                    <a:cubicBezTo>
                      <a:pt x="377" y="187"/>
                      <a:pt x="379" y="185"/>
                      <a:pt x="379" y="185"/>
                    </a:cubicBezTo>
                    <a:cubicBezTo>
                      <a:pt x="380" y="184"/>
                      <a:pt x="380" y="181"/>
                      <a:pt x="378" y="181"/>
                    </a:cubicBezTo>
                    <a:cubicBezTo>
                      <a:pt x="378" y="181"/>
                      <a:pt x="376" y="185"/>
                      <a:pt x="375" y="183"/>
                    </a:cubicBezTo>
                    <a:cubicBezTo>
                      <a:pt x="375" y="181"/>
                      <a:pt x="374" y="182"/>
                      <a:pt x="373" y="181"/>
                    </a:cubicBezTo>
                    <a:cubicBezTo>
                      <a:pt x="373" y="180"/>
                      <a:pt x="376" y="181"/>
                      <a:pt x="376" y="181"/>
                    </a:cubicBezTo>
                    <a:cubicBezTo>
                      <a:pt x="378" y="181"/>
                      <a:pt x="379" y="180"/>
                      <a:pt x="380" y="180"/>
                    </a:cubicBezTo>
                    <a:cubicBezTo>
                      <a:pt x="381" y="179"/>
                      <a:pt x="382" y="179"/>
                      <a:pt x="383" y="179"/>
                    </a:cubicBezTo>
                    <a:cubicBezTo>
                      <a:pt x="384" y="178"/>
                      <a:pt x="382" y="176"/>
                      <a:pt x="382" y="176"/>
                    </a:cubicBezTo>
                    <a:cubicBezTo>
                      <a:pt x="382" y="176"/>
                      <a:pt x="383" y="176"/>
                      <a:pt x="383" y="176"/>
                    </a:cubicBezTo>
                    <a:cubicBezTo>
                      <a:pt x="383" y="176"/>
                      <a:pt x="379" y="174"/>
                      <a:pt x="379" y="174"/>
                    </a:cubicBezTo>
                    <a:cubicBezTo>
                      <a:pt x="377" y="173"/>
                      <a:pt x="375" y="173"/>
                      <a:pt x="373" y="174"/>
                    </a:cubicBezTo>
                    <a:cubicBezTo>
                      <a:pt x="369" y="175"/>
                      <a:pt x="366" y="176"/>
                      <a:pt x="363" y="178"/>
                    </a:cubicBezTo>
                    <a:cubicBezTo>
                      <a:pt x="360" y="179"/>
                      <a:pt x="358" y="181"/>
                      <a:pt x="355" y="183"/>
                    </a:cubicBezTo>
                    <a:cubicBezTo>
                      <a:pt x="354" y="184"/>
                      <a:pt x="353" y="185"/>
                      <a:pt x="352" y="187"/>
                    </a:cubicBezTo>
                    <a:cubicBezTo>
                      <a:pt x="352" y="187"/>
                      <a:pt x="348" y="189"/>
                      <a:pt x="348" y="189"/>
                    </a:cubicBezTo>
                    <a:cubicBezTo>
                      <a:pt x="348" y="188"/>
                      <a:pt x="353" y="184"/>
                      <a:pt x="354" y="183"/>
                    </a:cubicBezTo>
                    <a:cubicBezTo>
                      <a:pt x="354" y="182"/>
                      <a:pt x="355" y="181"/>
                      <a:pt x="354" y="180"/>
                    </a:cubicBezTo>
                    <a:cubicBezTo>
                      <a:pt x="353" y="180"/>
                      <a:pt x="351" y="179"/>
                      <a:pt x="350" y="179"/>
                    </a:cubicBezTo>
                    <a:cubicBezTo>
                      <a:pt x="351" y="179"/>
                      <a:pt x="353" y="180"/>
                      <a:pt x="354" y="180"/>
                    </a:cubicBezTo>
                    <a:cubicBezTo>
                      <a:pt x="356" y="181"/>
                      <a:pt x="358" y="178"/>
                      <a:pt x="359" y="177"/>
                    </a:cubicBezTo>
                    <a:cubicBezTo>
                      <a:pt x="360" y="176"/>
                      <a:pt x="361" y="174"/>
                      <a:pt x="363" y="173"/>
                    </a:cubicBezTo>
                    <a:cubicBezTo>
                      <a:pt x="365" y="173"/>
                      <a:pt x="367" y="174"/>
                      <a:pt x="368" y="172"/>
                    </a:cubicBezTo>
                    <a:cubicBezTo>
                      <a:pt x="369" y="168"/>
                      <a:pt x="371" y="167"/>
                      <a:pt x="375" y="167"/>
                    </a:cubicBezTo>
                    <a:cubicBezTo>
                      <a:pt x="379" y="167"/>
                      <a:pt x="383" y="167"/>
                      <a:pt x="387" y="167"/>
                    </a:cubicBezTo>
                    <a:cubicBezTo>
                      <a:pt x="394" y="167"/>
                      <a:pt x="404" y="169"/>
                      <a:pt x="409" y="163"/>
                    </a:cubicBezTo>
                    <a:cubicBezTo>
                      <a:pt x="411" y="161"/>
                      <a:pt x="412" y="160"/>
                      <a:pt x="414" y="160"/>
                    </a:cubicBezTo>
                    <a:cubicBezTo>
                      <a:pt x="416" y="160"/>
                      <a:pt x="418" y="160"/>
                      <a:pt x="421" y="158"/>
                    </a:cubicBezTo>
                    <a:cubicBezTo>
                      <a:pt x="422" y="158"/>
                      <a:pt x="425" y="156"/>
                      <a:pt x="425" y="155"/>
                    </a:cubicBezTo>
                    <a:cubicBezTo>
                      <a:pt x="427" y="152"/>
                      <a:pt x="422" y="153"/>
                      <a:pt x="422" y="152"/>
                    </a:cubicBezTo>
                    <a:cubicBezTo>
                      <a:pt x="422" y="151"/>
                      <a:pt x="424" y="151"/>
                      <a:pt x="424" y="151"/>
                    </a:cubicBezTo>
                    <a:cubicBezTo>
                      <a:pt x="425" y="150"/>
                      <a:pt x="424" y="149"/>
                      <a:pt x="424" y="148"/>
                    </a:cubicBezTo>
                    <a:cubicBezTo>
                      <a:pt x="424" y="148"/>
                      <a:pt x="425" y="147"/>
                      <a:pt x="425" y="147"/>
                    </a:cubicBezTo>
                    <a:cubicBezTo>
                      <a:pt x="425" y="146"/>
                      <a:pt x="423" y="145"/>
                      <a:pt x="423" y="145"/>
                    </a:cubicBezTo>
                    <a:cubicBezTo>
                      <a:pt x="422" y="144"/>
                      <a:pt x="421" y="144"/>
                      <a:pt x="421" y="143"/>
                    </a:cubicBezTo>
                    <a:cubicBezTo>
                      <a:pt x="420" y="143"/>
                      <a:pt x="418" y="146"/>
                      <a:pt x="417" y="144"/>
                    </a:cubicBezTo>
                    <a:cubicBezTo>
                      <a:pt x="417" y="144"/>
                      <a:pt x="419" y="143"/>
                      <a:pt x="418" y="143"/>
                    </a:cubicBezTo>
                    <a:cubicBezTo>
                      <a:pt x="418" y="142"/>
                      <a:pt x="417" y="141"/>
                      <a:pt x="416" y="141"/>
                    </a:cubicBezTo>
                    <a:cubicBezTo>
                      <a:pt x="415" y="140"/>
                      <a:pt x="411" y="141"/>
                      <a:pt x="410" y="142"/>
                    </a:cubicBezTo>
                    <a:cubicBezTo>
                      <a:pt x="409" y="144"/>
                      <a:pt x="406" y="145"/>
                      <a:pt x="404" y="146"/>
                    </a:cubicBezTo>
                    <a:cubicBezTo>
                      <a:pt x="403" y="146"/>
                      <a:pt x="400" y="144"/>
                      <a:pt x="400" y="143"/>
                    </a:cubicBezTo>
                    <a:cubicBezTo>
                      <a:pt x="400" y="142"/>
                      <a:pt x="403" y="145"/>
                      <a:pt x="403" y="145"/>
                    </a:cubicBezTo>
                    <a:cubicBezTo>
                      <a:pt x="404" y="145"/>
                      <a:pt x="408" y="142"/>
                      <a:pt x="408" y="142"/>
                    </a:cubicBezTo>
                    <a:cubicBezTo>
                      <a:pt x="408" y="142"/>
                      <a:pt x="406" y="141"/>
                      <a:pt x="406" y="141"/>
                    </a:cubicBezTo>
                    <a:cubicBezTo>
                      <a:pt x="409" y="140"/>
                      <a:pt x="412" y="140"/>
                      <a:pt x="415" y="139"/>
                    </a:cubicBezTo>
                    <a:cubicBezTo>
                      <a:pt x="415" y="139"/>
                      <a:pt x="417" y="138"/>
                      <a:pt x="416" y="137"/>
                    </a:cubicBezTo>
                    <a:cubicBezTo>
                      <a:pt x="416" y="137"/>
                      <a:pt x="414" y="135"/>
                      <a:pt x="414" y="135"/>
                    </a:cubicBezTo>
                    <a:cubicBezTo>
                      <a:pt x="412" y="136"/>
                      <a:pt x="410" y="136"/>
                      <a:pt x="409" y="134"/>
                    </a:cubicBezTo>
                    <a:cubicBezTo>
                      <a:pt x="408" y="134"/>
                      <a:pt x="404" y="137"/>
                      <a:pt x="404" y="136"/>
                    </a:cubicBezTo>
                    <a:cubicBezTo>
                      <a:pt x="404" y="136"/>
                      <a:pt x="407" y="133"/>
                      <a:pt x="404" y="134"/>
                    </a:cubicBezTo>
                    <a:cubicBezTo>
                      <a:pt x="404" y="134"/>
                      <a:pt x="400" y="135"/>
                      <a:pt x="400" y="135"/>
                    </a:cubicBezTo>
                    <a:cubicBezTo>
                      <a:pt x="401" y="133"/>
                      <a:pt x="404" y="133"/>
                      <a:pt x="402" y="130"/>
                    </a:cubicBezTo>
                    <a:cubicBezTo>
                      <a:pt x="402" y="130"/>
                      <a:pt x="398" y="128"/>
                      <a:pt x="398" y="128"/>
                    </a:cubicBezTo>
                    <a:cubicBezTo>
                      <a:pt x="396" y="128"/>
                      <a:pt x="396" y="126"/>
                      <a:pt x="394" y="126"/>
                    </a:cubicBezTo>
                    <a:cubicBezTo>
                      <a:pt x="395" y="126"/>
                      <a:pt x="392" y="122"/>
                      <a:pt x="392" y="122"/>
                    </a:cubicBezTo>
                    <a:cubicBezTo>
                      <a:pt x="392" y="122"/>
                      <a:pt x="393" y="123"/>
                      <a:pt x="394" y="123"/>
                    </a:cubicBezTo>
                    <a:cubicBezTo>
                      <a:pt x="395" y="124"/>
                      <a:pt x="395" y="122"/>
                      <a:pt x="396" y="122"/>
                    </a:cubicBezTo>
                    <a:cubicBezTo>
                      <a:pt x="400" y="121"/>
                      <a:pt x="393" y="118"/>
                      <a:pt x="392" y="117"/>
                    </a:cubicBezTo>
                    <a:cubicBezTo>
                      <a:pt x="392" y="118"/>
                      <a:pt x="394" y="116"/>
                      <a:pt x="394" y="116"/>
                    </a:cubicBezTo>
                    <a:cubicBezTo>
                      <a:pt x="395" y="115"/>
                      <a:pt x="393" y="115"/>
                      <a:pt x="392" y="114"/>
                    </a:cubicBezTo>
                    <a:cubicBezTo>
                      <a:pt x="392" y="114"/>
                      <a:pt x="391" y="113"/>
                      <a:pt x="390" y="113"/>
                    </a:cubicBezTo>
                    <a:cubicBezTo>
                      <a:pt x="390" y="113"/>
                      <a:pt x="388" y="113"/>
                      <a:pt x="388" y="113"/>
                    </a:cubicBezTo>
                    <a:cubicBezTo>
                      <a:pt x="389" y="112"/>
                      <a:pt x="391" y="113"/>
                      <a:pt x="390" y="110"/>
                    </a:cubicBezTo>
                    <a:cubicBezTo>
                      <a:pt x="389" y="110"/>
                      <a:pt x="386" y="111"/>
                      <a:pt x="386" y="111"/>
                    </a:cubicBezTo>
                    <a:cubicBezTo>
                      <a:pt x="386" y="110"/>
                      <a:pt x="389" y="110"/>
                      <a:pt x="388" y="108"/>
                    </a:cubicBezTo>
                    <a:cubicBezTo>
                      <a:pt x="388" y="107"/>
                      <a:pt x="388" y="106"/>
                      <a:pt x="387" y="105"/>
                    </a:cubicBezTo>
                    <a:cubicBezTo>
                      <a:pt x="387" y="105"/>
                      <a:pt x="386" y="106"/>
                      <a:pt x="386" y="105"/>
                    </a:cubicBezTo>
                    <a:cubicBezTo>
                      <a:pt x="386" y="106"/>
                      <a:pt x="384" y="102"/>
                      <a:pt x="384" y="102"/>
                    </a:cubicBezTo>
                    <a:cubicBezTo>
                      <a:pt x="383" y="100"/>
                      <a:pt x="382" y="99"/>
                      <a:pt x="382" y="98"/>
                    </a:cubicBezTo>
                    <a:cubicBezTo>
                      <a:pt x="381" y="96"/>
                      <a:pt x="381" y="94"/>
                      <a:pt x="379" y="97"/>
                    </a:cubicBezTo>
                    <a:cubicBezTo>
                      <a:pt x="379" y="97"/>
                      <a:pt x="378" y="101"/>
                      <a:pt x="379" y="100"/>
                    </a:cubicBezTo>
                    <a:cubicBezTo>
                      <a:pt x="375" y="101"/>
                      <a:pt x="377" y="101"/>
                      <a:pt x="378" y="104"/>
                    </a:cubicBezTo>
                    <a:cubicBezTo>
                      <a:pt x="378" y="103"/>
                      <a:pt x="377" y="103"/>
                      <a:pt x="377" y="104"/>
                    </a:cubicBezTo>
                    <a:cubicBezTo>
                      <a:pt x="376" y="104"/>
                      <a:pt x="376" y="104"/>
                      <a:pt x="375" y="105"/>
                    </a:cubicBezTo>
                    <a:cubicBezTo>
                      <a:pt x="375" y="105"/>
                      <a:pt x="377" y="106"/>
                      <a:pt x="377" y="106"/>
                    </a:cubicBezTo>
                    <a:cubicBezTo>
                      <a:pt x="376" y="107"/>
                      <a:pt x="374" y="106"/>
                      <a:pt x="374" y="107"/>
                    </a:cubicBezTo>
                    <a:cubicBezTo>
                      <a:pt x="373" y="108"/>
                      <a:pt x="375" y="110"/>
                      <a:pt x="373" y="111"/>
                    </a:cubicBezTo>
                    <a:cubicBezTo>
                      <a:pt x="374" y="111"/>
                      <a:pt x="372" y="107"/>
                      <a:pt x="370" y="109"/>
                    </a:cubicBezTo>
                    <a:cubicBezTo>
                      <a:pt x="370" y="110"/>
                      <a:pt x="366" y="113"/>
                      <a:pt x="366" y="113"/>
                    </a:cubicBezTo>
                    <a:cubicBezTo>
                      <a:pt x="365" y="113"/>
                      <a:pt x="365" y="112"/>
                      <a:pt x="365" y="111"/>
                    </a:cubicBezTo>
                    <a:cubicBezTo>
                      <a:pt x="364" y="111"/>
                      <a:pt x="364" y="112"/>
                      <a:pt x="364" y="112"/>
                    </a:cubicBezTo>
                    <a:cubicBezTo>
                      <a:pt x="363" y="111"/>
                      <a:pt x="364" y="111"/>
                      <a:pt x="364" y="110"/>
                    </a:cubicBezTo>
                    <a:cubicBezTo>
                      <a:pt x="364" y="111"/>
                      <a:pt x="357" y="116"/>
                      <a:pt x="357" y="115"/>
                    </a:cubicBezTo>
                    <a:cubicBezTo>
                      <a:pt x="356" y="114"/>
                      <a:pt x="360" y="113"/>
                      <a:pt x="361" y="113"/>
                    </a:cubicBezTo>
                    <a:cubicBezTo>
                      <a:pt x="363" y="111"/>
                      <a:pt x="363" y="110"/>
                      <a:pt x="362" y="108"/>
                    </a:cubicBezTo>
                    <a:cubicBezTo>
                      <a:pt x="361" y="107"/>
                      <a:pt x="358" y="107"/>
                      <a:pt x="357" y="107"/>
                    </a:cubicBezTo>
                    <a:cubicBezTo>
                      <a:pt x="356" y="107"/>
                      <a:pt x="356" y="108"/>
                      <a:pt x="356" y="108"/>
                    </a:cubicBezTo>
                    <a:cubicBezTo>
                      <a:pt x="355" y="110"/>
                      <a:pt x="353" y="108"/>
                      <a:pt x="352" y="108"/>
                    </a:cubicBezTo>
                    <a:cubicBezTo>
                      <a:pt x="353" y="108"/>
                      <a:pt x="355" y="106"/>
                      <a:pt x="355" y="106"/>
                    </a:cubicBezTo>
                    <a:cubicBezTo>
                      <a:pt x="355" y="106"/>
                      <a:pt x="356" y="107"/>
                      <a:pt x="356" y="107"/>
                    </a:cubicBezTo>
                    <a:cubicBezTo>
                      <a:pt x="355" y="107"/>
                      <a:pt x="357" y="105"/>
                      <a:pt x="357" y="105"/>
                    </a:cubicBezTo>
                    <a:cubicBezTo>
                      <a:pt x="358" y="103"/>
                      <a:pt x="356" y="104"/>
                      <a:pt x="355" y="103"/>
                    </a:cubicBezTo>
                    <a:cubicBezTo>
                      <a:pt x="355" y="103"/>
                      <a:pt x="356" y="98"/>
                      <a:pt x="354" y="99"/>
                    </a:cubicBezTo>
                    <a:cubicBezTo>
                      <a:pt x="355" y="98"/>
                      <a:pt x="356" y="98"/>
                      <a:pt x="355" y="96"/>
                    </a:cubicBezTo>
                    <a:cubicBezTo>
                      <a:pt x="353" y="95"/>
                      <a:pt x="357" y="94"/>
                      <a:pt x="356" y="92"/>
                    </a:cubicBezTo>
                    <a:cubicBezTo>
                      <a:pt x="356" y="91"/>
                      <a:pt x="354" y="93"/>
                      <a:pt x="353" y="92"/>
                    </a:cubicBezTo>
                    <a:cubicBezTo>
                      <a:pt x="352" y="91"/>
                      <a:pt x="350" y="91"/>
                      <a:pt x="349" y="91"/>
                    </a:cubicBezTo>
                    <a:cubicBezTo>
                      <a:pt x="347" y="90"/>
                      <a:pt x="346" y="90"/>
                      <a:pt x="345" y="88"/>
                    </a:cubicBezTo>
                    <a:cubicBezTo>
                      <a:pt x="345" y="86"/>
                      <a:pt x="342" y="87"/>
                      <a:pt x="342" y="85"/>
                    </a:cubicBezTo>
                    <a:cubicBezTo>
                      <a:pt x="342" y="84"/>
                      <a:pt x="340" y="85"/>
                      <a:pt x="340" y="85"/>
                    </a:cubicBezTo>
                    <a:cubicBezTo>
                      <a:pt x="341" y="83"/>
                      <a:pt x="339" y="83"/>
                      <a:pt x="338" y="82"/>
                    </a:cubicBezTo>
                    <a:cubicBezTo>
                      <a:pt x="336" y="81"/>
                      <a:pt x="336" y="80"/>
                      <a:pt x="334" y="81"/>
                    </a:cubicBezTo>
                    <a:cubicBezTo>
                      <a:pt x="332" y="82"/>
                      <a:pt x="331" y="83"/>
                      <a:pt x="329" y="82"/>
                    </a:cubicBezTo>
                    <a:cubicBezTo>
                      <a:pt x="327" y="81"/>
                      <a:pt x="326" y="83"/>
                      <a:pt x="324" y="82"/>
                    </a:cubicBezTo>
                    <a:cubicBezTo>
                      <a:pt x="322" y="80"/>
                      <a:pt x="320" y="80"/>
                      <a:pt x="318" y="80"/>
                    </a:cubicBezTo>
                    <a:cubicBezTo>
                      <a:pt x="316" y="80"/>
                      <a:pt x="314" y="80"/>
                      <a:pt x="313" y="82"/>
                    </a:cubicBezTo>
                    <a:cubicBezTo>
                      <a:pt x="312" y="84"/>
                      <a:pt x="315" y="85"/>
                      <a:pt x="315" y="86"/>
                    </a:cubicBezTo>
                    <a:cubicBezTo>
                      <a:pt x="316" y="87"/>
                      <a:pt x="315" y="90"/>
                      <a:pt x="314" y="91"/>
                    </a:cubicBezTo>
                    <a:cubicBezTo>
                      <a:pt x="314" y="92"/>
                      <a:pt x="314" y="91"/>
                      <a:pt x="313" y="92"/>
                    </a:cubicBezTo>
                    <a:cubicBezTo>
                      <a:pt x="313" y="92"/>
                      <a:pt x="315" y="94"/>
                      <a:pt x="315" y="94"/>
                    </a:cubicBezTo>
                    <a:cubicBezTo>
                      <a:pt x="315" y="96"/>
                      <a:pt x="316" y="98"/>
                      <a:pt x="316" y="99"/>
                    </a:cubicBezTo>
                    <a:cubicBezTo>
                      <a:pt x="316" y="100"/>
                      <a:pt x="316" y="100"/>
                      <a:pt x="316" y="101"/>
                    </a:cubicBezTo>
                    <a:cubicBezTo>
                      <a:pt x="316" y="102"/>
                      <a:pt x="315" y="101"/>
                      <a:pt x="315" y="101"/>
                    </a:cubicBezTo>
                    <a:cubicBezTo>
                      <a:pt x="314" y="102"/>
                      <a:pt x="314" y="104"/>
                      <a:pt x="314" y="104"/>
                    </a:cubicBezTo>
                    <a:cubicBezTo>
                      <a:pt x="313" y="105"/>
                      <a:pt x="312" y="106"/>
                      <a:pt x="312" y="107"/>
                    </a:cubicBezTo>
                    <a:cubicBezTo>
                      <a:pt x="311" y="109"/>
                      <a:pt x="311" y="109"/>
                      <a:pt x="312" y="110"/>
                    </a:cubicBezTo>
                    <a:cubicBezTo>
                      <a:pt x="315" y="112"/>
                      <a:pt x="318" y="114"/>
                      <a:pt x="320" y="116"/>
                    </a:cubicBezTo>
                    <a:cubicBezTo>
                      <a:pt x="321" y="119"/>
                      <a:pt x="322" y="124"/>
                      <a:pt x="321" y="127"/>
                    </a:cubicBezTo>
                    <a:cubicBezTo>
                      <a:pt x="319" y="131"/>
                      <a:pt x="313" y="133"/>
                      <a:pt x="310" y="135"/>
                    </a:cubicBezTo>
                    <a:cubicBezTo>
                      <a:pt x="309" y="136"/>
                      <a:pt x="308" y="136"/>
                      <a:pt x="307" y="137"/>
                    </a:cubicBezTo>
                    <a:cubicBezTo>
                      <a:pt x="304" y="138"/>
                      <a:pt x="308" y="141"/>
                      <a:pt x="308" y="143"/>
                    </a:cubicBezTo>
                    <a:cubicBezTo>
                      <a:pt x="308" y="143"/>
                      <a:pt x="309" y="145"/>
                      <a:pt x="309" y="146"/>
                    </a:cubicBezTo>
                    <a:cubicBezTo>
                      <a:pt x="309" y="148"/>
                      <a:pt x="309" y="149"/>
                      <a:pt x="310" y="151"/>
                    </a:cubicBezTo>
                    <a:cubicBezTo>
                      <a:pt x="311" y="153"/>
                      <a:pt x="311" y="154"/>
                      <a:pt x="309" y="156"/>
                    </a:cubicBezTo>
                    <a:cubicBezTo>
                      <a:pt x="309" y="156"/>
                      <a:pt x="310" y="160"/>
                      <a:pt x="309" y="161"/>
                    </a:cubicBezTo>
                    <a:cubicBezTo>
                      <a:pt x="308" y="161"/>
                      <a:pt x="307" y="157"/>
                      <a:pt x="306" y="159"/>
                    </a:cubicBezTo>
                    <a:cubicBezTo>
                      <a:pt x="305" y="161"/>
                      <a:pt x="307" y="164"/>
                      <a:pt x="307" y="164"/>
                    </a:cubicBezTo>
                    <a:cubicBezTo>
                      <a:pt x="307" y="163"/>
                      <a:pt x="301" y="158"/>
                      <a:pt x="298" y="161"/>
                    </a:cubicBezTo>
                    <a:cubicBezTo>
                      <a:pt x="299" y="160"/>
                      <a:pt x="302" y="159"/>
                      <a:pt x="300" y="157"/>
                    </a:cubicBezTo>
                    <a:cubicBezTo>
                      <a:pt x="299" y="156"/>
                      <a:pt x="298" y="155"/>
                      <a:pt x="297" y="155"/>
                    </a:cubicBezTo>
                    <a:cubicBezTo>
                      <a:pt x="297" y="154"/>
                      <a:pt x="295" y="154"/>
                      <a:pt x="294" y="154"/>
                    </a:cubicBezTo>
                    <a:cubicBezTo>
                      <a:pt x="294" y="153"/>
                      <a:pt x="295" y="153"/>
                      <a:pt x="294" y="151"/>
                    </a:cubicBezTo>
                    <a:cubicBezTo>
                      <a:pt x="293" y="150"/>
                      <a:pt x="292" y="148"/>
                      <a:pt x="293" y="146"/>
                    </a:cubicBezTo>
                    <a:cubicBezTo>
                      <a:pt x="294" y="143"/>
                      <a:pt x="291" y="142"/>
                      <a:pt x="291" y="140"/>
                    </a:cubicBezTo>
                    <a:cubicBezTo>
                      <a:pt x="291" y="138"/>
                      <a:pt x="293" y="137"/>
                      <a:pt x="292" y="135"/>
                    </a:cubicBezTo>
                    <a:cubicBezTo>
                      <a:pt x="290" y="133"/>
                      <a:pt x="286" y="133"/>
                      <a:pt x="283" y="133"/>
                    </a:cubicBezTo>
                    <a:cubicBezTo>
                      <a:pt x="282" y="133"/>
                      <a:pt x="281" y="133"/>
                      <a:pt x="279" y="133"/>
                    </a:cubicBezTo>
                    <a:cubicBezTo>
                      <a:pt x="279" y="133"/>
                      <a:pt x="277" y="135"/>
                      <a:pt x="277" y="135"/>
                    </a:cubicBezTo>
                    <a:cubicBezTo>
                      <a:pt x="277" y="134"/>
                      <a:pt x="278" y="134"/>
                      <a:pt x="277" y="133"/>
                    </a:cubicBezTo>
                    <a:cubicBezTo>
                      <a:pt x="277" y="132"/>
                      <a:pt x="276" y="131"/>
                      <a:pt x="275" y="131"/>
                    </a:cubicBezTo>
                    <a:cubicBezTo>
                      <a:pt x="273" y="130"/>
                      <a:pt x="271" y="130"/>
                      <a:pt x="269" y="129"/>
                    </a:cubicBezTo>
                    <a:cubicBezTo>
                      <a:pt x="266" y="128"/>
                      <a:pt x="264" y="125"/>
                      <a:pt x="261" y="123"/>
                    </a:cubicBezTo>
                    <a:cubicBezTo>
                      <a:pt x="259" y="122"/>
                      <a:pt x="257" y="121"/>
                      <a:pt x="256" y="121"/>
                    </a:cubicBezTo>
                    <a:cubicBezTo>
                      <a:pt x="254" y="121"/>
                      <a:pt x="252" y="119"/>
                      <a:pt x="250" y="119"/>
                    </a:cubicBezTo>
                    <a:cubicBezTo>
                      <a:pt x="249" y="119"/>
                      <a:pt x="240" y="121"/>
                      <a:pt x="240" y="121"/>
                    </a:cubicBezTo>
                    <a:cubicBezTo>
                      <a:pt x="240" y="120"/>
                      <a:pt x="241" y="120"/>
                      <a:pt x="242" y="119"/>
                    </a:cubicBezTo>
                    <a:cubicBezTo>
                      <a:pt x="242" y="118"/>
                      <a:pt x="241" y="117"/>
                      <a:pt x="241" y="117"/>
                    </a:cubicBezTo>
                    <a:cubicBezTo>
                      <a:pt x="240" y="114"/>
                      <a:pt x="239" y="112"/>
                      <a:pt x="238" y="110"/>
                    </a:cubicBezTo>
                    <a:cubicBezTo>
                      <a:pt x="237" y="108"/>
                      <a:pt x="236" y="108"/>
                      <a:pt x="234" y="108"/>
                    </a:cubicBezTo>
                    <a:cubicBezTo>
                      <a:pt x="231" y="108"/>
                      <a:pt x="230" y="108"/>
                      <a:pt x="230" y="105"/>
                    </a:cubicBezTo>
                    <a:cubicBezTo>
                      <a:pt x="231" y="103"/>
                      <a:pt x="230" y="100"/>
                      <a:pt x="230" y="98"/>
                    </a:cubicBezTo>
                    <a:cubicBezTo>
                      <a:pt x="231" y="95"/>
                      <a:pt x="233" y="93"/>
                      <a:pt x="234" y="90"/>
                    </a:cubicBezTo>
                    <a:cubicBezTo>
                      <a:pt x="235" y="88"/>
                      <a:pt x="235" y="87"/>
                      <a:pt x="237" y="86"/>
                    </a:cubicBezTo>
                    <a:cubicBezTo>
                      <a:pt x="238" y="86"/>
                      <a:pt x="237" y="85"/>
                      <a:pt x="237" y="84"/>
                    </a:cubicBezTo>
                    <a:cubicBezTo>
                      <a:pt x="238" y="84"/>
                      <a:pt x="240" y="82"/>
                      <a:pt x="240" y="82"/>
                    </a:cubicBezTo>
                    <a:cubicBezTo>
                      <a:pt x="240" y="82"/>
                      <a:pt x="240" y="82"/>
                      <a:pt x="239" y="81"/>
                    </a:cubicBezTo>
                    <a:cubicBezTo>
                      <a:pt x="239" y="81"/>
                      <a:pt x="240" y="81"/>
                      <a:pt x="240" y="81"/>
                    </a:cubicBezTo>
                    <a:cubicBezTo>
                      <a:pt x="240" y="79"/>
                      <a:pt x="242" y="80"/>
                      <a:pt x="243" y="80"/>
                    </a:cubicBezTo>
                    <a:cubicBezTo>
                      <a:pt x="244" y="80"/>
                      <a:pt x="244" y="79"/>
                      <a:pt x="244" y="79"/>
                    </a:cubicBezTo>
                    <a:cubicBezTo>
                      <a:pt x="245" y="77"/>
                      <a:pt x="243" y="78"/>
                      <a:pt x="242" y="77"/>
                    </a:cubicBezTo>
                    <a:cubicBezTo>
                      <a:pt x="242" y="77"/>
                      <a:pt x="244" y="77"/>
                      <a:pt x="244" y="77"/>
                    </a:cubicBezTo>
                    <a:cubicBezTo>
                      <a:pt x="245" y="76"/>
                      <a:pt x="246" y="77"/>
                      <a:pt x="246" y="77"/>
                    </a:cubicBezTo>
                    <a:cubicBezTo>
                      <a:pt x="248" y="79"/>
                      <a:pt x="248" y="77"/>
                      <a:pt x="250" y="76"/>
                    </a:cubicBezTo>
                    <a:cubicBezTo>
                      <a:pt x="252" y="74"/>
                      <a:pt x="248" y="72"/>
                      <a:pt x="246" y="71"/>
                    </a:cubicBezTo>
                    <a:cubicBezTo>
                      <a:pt x="245" y="71"/>
                      <a:pt x="241" y="72"/>
                      <a:pt x="241" y="72"/>
                    </a:cubicBezTo>
                    <a:cubicBezTo>
                      <a:pt x="240" y="70"/>
                      <a:pt x="243" y="70"/>
                      <a:pt x="240" y="69"/>
                    </a:cubicBezTo>
                    <a:cubicBezTo>
                      <a:pt x="239" y="69"/>
                      <a:pt x="234" y="69"/>
                      <a:pt x="234" y="68"/>
                    </a:cubicBezTo>
                    <a:cubicBezTo>
                      <a:pt x="234" y="67"/>
                      <a:pt x="236" y="67"/>
                      <a:pt x="236" y="67"/>
                    </a:cubicBezTo>
                    <a:cubicBezTo>
                      <a:pt x="237" y="66"/>
                      <a:pt x="237" y="67"/>
                      <a:pt x="238" y="67"/>
                    </a:cubicBezTo>
                    <a:cubicBezTo>
                      <a:pt x="237" y="68"/>
                      <a:pt x="240" y="68"/>
                      <a:pt x="240" y="68"/>
                    </a:cubicBezTo>
                    <a:cubicBezTo>
                      <a:pt x="242" y="68"/>
                      <a:pt x="245" y="70"/>
                      <a:pt x="246" y="70"/>
                    </a:cubicBezTo>
                    <a:cubicBezTo>
                      <a:pt x="247" y="70"/>
                      <a:pt x="248" y="71"/>
                      <a:pt x="249" y="71"/>
                    </a:cubicBezTo>
                    <a:cubicBezTo>
                      <a:pt x="251" y="72"/>
                      <a:pt x="250" y="71"/>
                      <a:pt x="251" y="71"/>
                    </a:cubicBezTo>
                    <a:cubicBezTo>
                      <a:pt x="252" y="71"/>
                      <a:pt x="255" y="71"/>
                      <a:pt x="254" y="70"/>
                    </a:cubicBezTo>
                    <a:cubicBezTo>
                      <a:pt x="253" y="69"/>
                      <a:pt x="254" y="67"/>
                      <a:pt x="255" y="66"/>
                    </a:cubicBezTo>
                    <a:cubicBezTo>
                      <a:pt x="255" y="67"/>
                      <a:pt x="258" y="68"/>
                      <a:pt x="258" y="68"/>
                    </a:cubicBezTo>
                    <a:cubicBezTo>
                      <a:pt x="260" y="68"/>
                      <a:pt x="261" y="68"/>
                      <a:pt x="263" y="67"/>
                    </a:cubicBezTo>
                    <a:cubicBezTo>
                      <a:pt x="264" y="66"/>
                      <a:pt x="265" y="64"/>
                      <a:pt x="266" y="63"/>
                    </a:cubicBezTo>
                    <a:cubicBezTo>
                      <a:pt x="267" y="62"/>
                      <a:pt x="269" y="61"/>
                      <a:pt x="268" y="59"/>
                    </a:cubicBezTo>
                    <a:cubicBezTo>
                      <a:pt x="267" y="57"/>
                      <a:pt x="264" y="58"/>
                      <a:pt x="263" y="58"/>
                    </a:cubicBezTo>
                    <a:cubicBezTo>
                      <a:pt x="260" y="58"/>
                      <a:pt x="258" y="57"/>
                      <a:pt x="256" y="56"/>
                    </a:cubicBezTo>
                    <a:cubicBezTo>
                      <a:pt x="255" y="55"/>
                      <a:pt x="254" y="54"/>
                      <a:pt x="252" y="53"/>
                    </a:cubicBezTo>
                    <a:cubicBezTo>
                      <a:pt x="252" y="53"/>
                      <a:pt x="247" y="53"/>
                      <a:pt x="247" y="53"/>
                    </a:cubicBezTo>
                    <a:cubicBezTo>
                      <a:pt x="247" y="52"/>
                      <a:pt x="252" y="53"/>
                      <a:pt x="253" y="53"/>
                    </a:cubicBezTo>
                    <a:cubicBezTo>
                      <a:pt x="255" y="53"/>
                      <a:pt x="255" y="52"/>
                      <a:pt x="257" y="53"/>
                    </a:cubicBezTo>
                    <a:cubicBezTo>
                      <a:pt x="261" y="55"/>
                      <a:pt x="265" y="59"/>
                      <a:pt x="269" y="56"/>
                    </a:cubicBezTo>
                    <a:cubicBezTo>
                      <a:pt x="271" y="54"/>
                      <a:pt x="272" y="53"/>
                      <a:pt x="273" y="51"/>
                    </a:cubicBezTo>
                    <a:cubicBezTo>
                      <a:pt x="274" y="50"/>
                      <a:pt x="268" y="49"/>
                      <a:pt x="271" y="47"/>
                    </a:cubicBezTo>
                    <a:cubicBezTo>
                      <a:pt x="272" y="47"/>
                      <a:pt x="275" y="47"/>
                      <a:pt x="276" y="48"/>
                    </a:cubicBezTo>
                    <a:cubicBezTo>
                      <a:pt x="279" y="48"/>
                      <a:pt x="279" y="50"/>
                      <a:pt x="282" y="48"/>
                    </a:cubicBezTo>
                    <a:cubicBezTo>
                      <a:pt x="282" y="48"/>
                      <a:pt x="285" y="49"/>
                      <a:pt x="284" y="47"/>
                    </a:cubicBezTo>
                    <a:cubicBezTo>
                      <a:pt x="283" y="46"/>
                      <a:pt x="279" y="44"/>
                      <a:pt x="278" y="44"/>
                    </a:cubicBezTo>
                    <a:cubicBezTo>
                      <a:pt x="280" y="43"/>
                      <a:pt x="282" y="45"/>
                      <a:pt x="284" y="45"/>
                    </a:cubicBezTo>
                    <a:cubicBezTo>
                      <a:pt x="285" y="45"/>
                      <a:pt x="287" y="50"/>
                      <a:pt x="289" y="49"/>
                    </a:cubicBezTo>
                    <a:cubicBezTo>
                      <a:pt x="289" y="49"/>
                      <a:pt x="288" y="48"/>
                      <a:pt x="288" y="48"/>
                    </a:cubicBezTo>
                    <a:cubicBezTo>
                      <a:pt x="289" y="47"/>
                      <a:pt x="290" y="47"/>
                      <a:pt x="292" y="46"/>
                    </a:cubicBezTo>
                    <a:cubicBezTo>
                      <a:pt x="293" y="45"/>
                      <a:pt x="296" y="42"/>
                      <a:pt x="297" y="41"/>
                    </a:cubicBezTo>
                    <a:cubicBezTo>
                      <a:pt x="297" y="38"/>
                      <a:pt x="295" y="38"/>
                      <a:pt x="293" y="36"/>
                    </a:cubicBezTo>
                    <a:cubicBezTo>
                      <a:pt x="293" y="36"/>
                      <a:pt x="290" y="30"/>
                      <a:pt x="290" y="31"/>
                    </a:cubicBezTo>
                    <a:cubicBezTo>
                      <a:pt x="291" y="30"/>
                      <a:pt x="295" y="30"/>
                      <a:pt x="296" y="30"/>
                    </a:cubicBezTo>
                    <a:cubicBezTo>
                      <a:pt x="299" y="29"/>
                      <a:pt x="294" y="28"/>
                      <a:pt x="294" y="27"/>
                    </a:cubicBezTo>
                    <a:cubicBezTo>
                      <a:pt x="293" y="26"/>
                      <a:pt x="297" y="26"/>
                      <a:pt x="297" y="25"/>
                    </a:cubicBezTo>
                    <a:cubicBezTo>
                      <a:pt x="297" y="25"/>
                      <a:pt x="287" y="21"/>
                      <a:pt x="287" y="21"/>
                    </a:cubicBezTo>
                    <a:cubicBezTo>
                      <a:pt x="288" y="21"/>
                      <a:pt x="290" y="20"/>
                      <a:pt x="291" y="20"/>
                    </a:cubicBezTo>
                    <a:cubicBezTo>
                      <a:pt x="288" y="20"/>
                      <a:pt x="285" y="19"/>
                      <a:pt x="282" y="19"/>
                    </a:cubicBezTo>
                    <a:cubicBezTo>
                      <a:pt x="280" y="19"/>
                      <a:pt x="277" y="20"/>
                      <a:pt x="276" y="19"/>
                    </a:cubicBezTo>
                    <a:cubicBezTo>
                      <a:pt x="278" y="20"/>
                      <a:pt x="275" y="21"/>
                      <a:pt x="276" y="23"/>
                    </a:cubicBezTo>
                    <a:cubicBezTo>
                      <a:pt x="277" y="24"/>
                      <a:pt x="280" y="25"/>
                      <a:pt x="280" y="26"/>
                    </a:cubicBezTo>
                    <a:cubicBezTo>
                      <a:pt x="280" y="26"/>
                      <a:pt x="278" y="27"/>
                      <a:pt x="278" y="27"/>
                    </a:cubicBezTo>
                    <a:cubicBezTo>
                      <a:pt x="278" y="27"/>
                      <a:pt x="280" y="28"/>
                      <a:pt x="279" y="28"/>
                    </a:cubicBezTo>
                    <a:cubicBezTo>
                      <a:pt x="277" y="29"/>
                      <a:pt x="276" y="27"/>
                      <a:pt x="275" y="31"/>
                    </a:cubicBezTo>
                    <a:cubicBezTo>
                      <a:pt x="274" y="33"/>
                      <a:pt x="274" y="35"/>
                      <a:pt x="273" y="37"/>
                    </a:cubicBezTo>
                    <a:cubicBezTo>
                      <a:pt x="272" y="37"/>
                      <a:pt x="271" y="38"/>
                      <a:pt x="271" y="39"/>
                    </a:cubicBezTo>
                    <a:cubicBezTo>
                      <a:pt x="271" y="40"/>
                      <a:pt x="270" y="40"/>
                      <a:pt x="270" y="41"/>
                    </a:cubicBezTo>
                    <a:cubicBezTo>
                      <a:pt x="267" y="42"/>
                      <a:pt x="268" y="43"/>
                      <a:pt x="266" y="40"/>
                    </a:cubicBezTo>
                    <a:cubicBezTo>
                      <a:pt x="265" y="39"/>
                      <a:pt x="262" y="37"/>
                      <a:pt x="262" y="35"/>
                    </a:cubicBezTo>
                    <a:cubicBezTo>
                      <a:pt x="262" y="35"/>
                      <a:pt x="262" y="32"/>
                      <a:pt x="263" y="32"/>
                    </a:cubicBezTo>
                    <a:cubicBezTo>
                      <a:pt x="263" y="32"/>
                      <a:pt x="265" y="33"/>
                      <a:pt x="265" y="31"/>
                    </a:cubicBezTo>
                    <a:cubicBezTo>
                      <a:pt x="264" y="29"/>
                      <a:pt x="264" y="28"/>
                      <a:pt x="262" y="26"/>
                    </a:cubicBezTo>
                    <a:cubicBezTo>
                      <a:pt x="260" y="25"/>
                      <a:pt x="258" y="23"/>
                      <a:pt x="256" y="25"/>
                    </a:cubicBezTo>
                    <a:cubicBezTo>
                      <a:pt x="255" y="26"/>
                      <a:pt x="255" y="28"/>
                      <a:pt x="255" y="30"/>
                    </a:cubicBezTo>
                    <a:cubicBezTo>
                      <a:pt x="255" y="31"/>
                      <a:pt x="251" y="31"/>
                      <a:pt x="251" y="30"/>
                    </a:cubicBezTo>
                    <a:cubicBezTo>
                      <a:pt x="251" y="29"/>
                      <a:pt x="251" y="26"/>
                      <a:pt x="250" y="25"/>
                    </a:cubicBezTo>
                    <a:cubicBezTo>
                      <a:pt x="246" y="22"/>
                      <a:pt x="251" y="25"/>
                      <a:pt x="251" y="24"/>
                    </a:cubicBezTo>
                    <a:cubicBezTo>
                      <a:pt x="252" y="24"/>
                      <a:pt x="253" y="23"/>
                      <a:pt x="252" y="23"/>
                    </a:cubicBezTo>
                    <a:cubicBezTo>
                      <a:pt x="252" y="22"/>
                      <a:pt x="251" y="21"/>
                      <a:pt x="250" y="22"/>
                    </a:cubicBezTo>
                    <a:cubicBezTo>
                      <a:pt x="249" y="23"/>
                      <a:pt x="249" y="21"/>
                      <a:pt x="248" y="21"/>
                    </a:cubicBezTo>
                    <a:cubicBezTo>
                      <a:pt x="247" y="20"/>
                      <a:pt x="246" y="22"/>
                      <a:pt x="245" y="21"/>
                    </a:cubicBezTo>
                    <a:cubicBezTo>
                      <a:pt x="243" y="20"/>
                      <a:pt x="242" y="21"/>
                      <a:pt x="243" y="18"/>
                    </a:cubicBezTo>
                    <a:cubicBezTo>
                      <a:pt x="243" y="18"/>
                      <a:pt x="243" y="18"/>
                      <a:pt x="244" y="18"/>
                    </a:cubicBezTo>
                    <a:cubicBezTo>
                      <a:pt x="244" y="17"/>
                      <a:pt x="244" y="17"/>
                      <a:pt x="244" y="16"/>
                    </a:cubicBezTo>
                    <a:cubicBezTo>
                      <a:pt x="245" y="16"/>
                      <a:pt x="245" y="16"/>
                      <a:pt x="246" y="16"/>
                    </a:cubicBezTo>
                    <a:cubicBezTo>
                      <a:pt x="245" y="16"/>
                      <a:pt x="244" y="13"/>
                      <a:pt x="244" y="13"/>
                    </a:cubicBezTo>
                    <a:cubicBezTo>
                      <a:pt x="243" y="11"/>
                      <a:pt x="241" y="11"/>
                      <a:pt x="241" y="10"/>
                    </a:cubicBezTo>
                    <a:cubicBezTo>
                      <a:pt x="239" y="9"/>
                      <a:pt x="240" y="9"/>
                      <a:pt x="239" y="7"/>
                    </a:cubicBezTo>
                    <a:cubicBezTo>
                      <a:pt x="239" y="5"/>
                      <a:pt x="237" y="4"/>
                      <a:pt x="237" y="3"/>
                    </a:cubicBezTo>
                    <a:cubicBezTo>
                      <a:pt x="236" y="1"/>
                      <a:pt x="234" y="1"/>
                      <a:pt x="232" y="1"/>
                    </a:cubicBezTo>
                    <a:cubicBezTo>
                      <a:pt x="231" y="1"/>
                      <a:pt x="232" y="0"/>
                      <a:pt x="230" y="0"/>
                    </a:cubicBezTo>
                    <a:cubicBezTo>
                      <a:pt x="229" y="0"/>
                      <a:pt x="228" y="0"/>
                      <a:pt x="228" y="2"/>
                    </a:cubicBezTo>
                    <a:cubicBezTo>
                      <a:pt x="228" y="2"/>
                      <a:pt x="225" y="3"/>
                      <a:pt x="225" y="3"/>
                    </a:cubicBezTo>
                    <a:cubicBezTo>
                      <a:pt x="226" y="3"/>
                      <a:pt x="228" y="3"/>
                      <a:pt x="228" y="4"/>
                    </a:cubicBezTo>
                    <a:cubicBezTo>
                      <a:pt x="228" y="4"/>
                      <a:pt x="226" y="5"/>
                      <a:pt x="226" y="5"/>
                    </a:cubicBezTo>
                    <a:cubicBezTo>
                      <a:pt x="225" y="6"/>
                      <a:pt x="224" y="4"/>
                      <a:pt x="223" y="6"/>
                    </a:cubicBezTo>
                    <a:cubicBezTo>
                      <a:pt x="222" y="6"/>
                      <a:pt x="221" y="9"/>
                      <a:pt x="221" y="10"/>
                    </a:cubicBezTo>
                    <a:cubicBezTo>
                      <a:pt x="222" y="10"/>
                      <a:pt x="224" y="10"/>
                      <a:pt x="225" y="11"/>
                    </a:cubicBezTo>
                    <a:cubicBezTo>
                      <a:pt x="224" y="10"/>
                      <a:pt x="222" y="14"/>
                      <a:pt x="222" y="15"/>
                    </a:cubicBezTo>
                    <a:cubicBezTo>
                      <a:pt x="222" y="16"/>
                      <a:pt x="224" y="18"/>
                      <a:pt x="225" y="19"/>
                    </a:cubicBezTo>
                    <a:cubicBezTo>
                      <a:pt x="226" y="19"/>
                      <a:pt x="228" y="21"/>
                      <a:pt x="229" y="21"/>
                    </a:cubicBezTo>
                    <a:cubicBezTo>
                      <a:pt x="231" y="20"/>
                      <a:pt x="231" y="20"/>
                      <a:pt x="232" y="21"/>
                    </a:cubicBezTo>
                    <a:cubicBezTo>
                      <a:pt x="233" y="21"/>
                      <a:pt x="235" y="23"/>
                      <a:pt x="235" y="23"/>
                    </a:cubicBezTo>
                    <a:cubicBezTo>
                      <a:pt x="234" y="24"/>
                      <a:pt x="233" y="22"/>
                      <a:pt x="233" y="24"/>
                    </a:cubicBezTo>
                    <a:cubicBezTo>
                      <a:pt x="233" y="26"/>
                      <a:pt x="232" y="26"/>
                      <a:pt x="232" y="27"/>
                    </a:cubicBezTo>
                    <a:cubicBezTo>
                      <a:pt x="231" y="29"/>
                      <a:pt x="233" y="29"/>
                      <a:pt x="234" y="28"/>
                    </a:cubicBezTo>
                    <a:cubicBezTo>
                      <a:pt x="234" y="28"/>
                      <a:pt x="236" y="25"/>
                      <a:pt x="236" y="26"/>
                    </a:cubicBezTo>
                    <a:cubicBezTo>
                      <a:pt x="237" y="27"/>
                      <a:pt x="236" y="29"/>
                      <a:pt x="236" y="30"/>
                    </a:cubicBezTo>
                    <a:cubicBezTo>
                      <a:pt x="235" y="31"/>
                      <a:pt x="234" y="31"/>
                      <a:pt x="233" y="31"/>
                    </a:cubicBezTo>
                    <a:cubicBezTo>
                      <a:pt x="233" y="32"/>
                      <a:pt x="233" y="33"/>
                      <a:pt x="232" y="34"/>
                    </a:cubicBezTo>
                    <a:cubicBezTo>
                      <a:pt x="231" y="34"/>
                      <a:pt x="229" y="34"/>
                      <a:pt x="228" y="35"/>
                    </a:cubicBezTo>
                    <a:cubicBezTo>
                      <a:pt x="227" y="35"/>
                      <a:pt x="226" y="37"/>
                      <a:pt x="226" y="37"/>
                    </a:cubicBezTo>
                    <a:cubicBezTo>
                      <a:pt x="227" y="38"/>
                      <a:pt x="228" y="39"/>
                      <a:pt x="228" y="41"/>
                    </a:cubicBezTo>
                    <a:cubicBezTo>
                      <a:pt x="228" y="42"/>
                      <a:pt x="227" y="41"/>
                      <a:pt x="226" y="40"/>
                    </a:cubicBezTo>
                    <a:cubicBezTo>
                      <a:pt x="226" y="40"/>
                      <a:pt x="225" y="40"/>
                      <a:pt x="225" y="41"/>
                    </a:cubicBezTo>
                    <a:cubicBezTo>
                      <a:pt x="224" y="41"/>
                      <a:pt x="222" y="40"/>
                      <a:pt x="222" y="39"/>
                    </a:cubicBezTo>
                    <a:cubicBezTo>
                      <a:pt x="222" y="38"/>
                      <a:pt x="224" y="35"/>
                      <a:pt x="224" y="34"/>
                    </a:cubicBezTo>
                    <a:cubicBezTo>
                      <a:pt x="225" y="32"/>
                      <a:pt x="222" y="34"/>
                      <a:pt x="222" y="34"/>
                    </a:cubicBezTo>
                    <a:cubicBezTo>
                      <a:pt x="221" y="34"/>
                      <a:pt x="218" y="32"/>
                      <a:pt x="217" y="31"/>
                    </a:cubicBezTo>
                    <a:cubicBezTo>
                      <a:pt x="215" y="30"/>
                      <a:pt x="216" y="32"/>
                      <a:pt x="214" y="32"/>
                    </a:cubicBezTo>
                    <a:cubicBezTo>
                      <a:pt x="213" y="32"/>
                      <a:pt x="210" y="31"/>
                      <a:pt x="212" y="33"/>
                    </a:cubicBezTo>
                    <a:cubicBezTo>
                      <a:pt x="213" y="34"/>
                      <a:pt x="213" y="35"/>
                      <a:pt x="215" y="35"/>
                    </a:cubicBezTo>
                    <a:cubicBezTo>
                      <a:pt x="216" y="35"/>
                      <a:pt x="218" y="35"/>
                      <a:pt x="218" y="37"/>
                    </a:cubicBezTo>
                    <a:cubicBezTo>
                      <a:pt x="220" y="41"/>
                      <a:pt x="214" y="36"/>
                      <a:pt x="213" y="35"/>
                    </a:cubicBezTo>
                    <a:cubicBezTo>
                      <a:pt x="211" y="35"/>
                      <a:pt x="211" y="37"/>
                      <a:pt x="209" y="37"/>
                    </a:cubicBezTo>
                    <a:cubicBezTo>
                      <a:pt x="207" y="37"/>
                      <a:pt x="206" y="36"/>
                      <a:pt x="204" y="36"/>
                    </a:cubicBezTo>
                    <a:cubicBezTo>
                      <a:pt x="200" y="37"/>
                      <a:pt x="197" y="37"/>
                      <a:pt x="193" y="37"/>
                    </a:cubicBezTo>
                    <a:cubicBezTo>
                      <a:pt x="190" y="36"/>
                      <a:pt x="186" y="34"/>
                      <a:pt x="182" y="33"/>
                    </a:cubicBezTo>
                    <a:cubicBezTo>
                      <a:pt x="181" y="33"/>
                      <a:pt x="179" y="33"/>
                      <a:pt x="178" y="32"/>
                    </a:cubicBezTo>
                    <a:cubicBezTo>
                      <a:pt x="177" y="30"/>
                      <a:pt x="177" y="28"/>
                      <a:pt x="176" y="28"/>
                    </a:cubicBezTo>
                    <a:cubicBezTo>
                      <a:pt x="174" y="27"/>
                      <a:pt x="172" y="28"/>
                      <a:pt x="171" y="28"/>
                    </a:cubicBezTo>
                    <a:cubicBezTo>
                      <a:pt x="168" y="29"/>
                      <a:pt x="166" y="29"/>
                      <a:pt x="164" y="29"/>
                    </a:cubicBezTo>
                    <a:cubicBezTo>
                      <a:pt x="163" y="30"/>
                      <a:pt x="161" y="31"/>
                      <a:pt x="161" y="32"/>
                    </a:cubicBezTo>
                    <a:cubicBezTo>
                      <a:pt x="161" y="32"/>
                      <a:pt x="165" y="34"/>
                      <a:pt x="166" y="34"/>
                    </a:cubicBezTo>
                    <a:cubicBezTo>
                      <a:pt x="166" y="34"/>
                      <a:pt x="165" y="31"/>
                      <a:pt x="167" y="32"/>
                    </a:cubicBezTo>
                    <a:cubicBezTo>
                      <a:pt x="168" y="32"/>
                      <a:pt x="168" y="33"/>
                      <a:pt x="169" y="32"/>
                    </a:cubicBezTo>
                    <a:cubicBezTo>
                      <a:pt x="170" y="32"/>
                      <a:pt x="176" y="28"/>
                      <a:pt x="176" y="30"/>
                    </a:cubicBezTo>
                    <a:cubicBezTo>
                      <a:pt x="176" y="31"/>
                      <a:pt x="173" y="32"/>
                      <a:pt x="172" y="33"/>
                    </a:cubicBezTo>
                    <a:cubicBezTo>
                      <a:pt x="171" y="34"/>
                      <a:pt x="169" y="34"/>
                      <a:pt x="167" y="34"/>
                    </a:cubicBezTo>
                    <a:cubicBezTo>
                      <a:pt x="166" y="35"/>
                      <a:pt x="163" y="37"/>
                      <a:pt x="165" y="38"/>
                    </a:cubicBezTo>
                    <a:cubicBezTo>
                      <a:pt x="167" y="38"/>
                      <a:pt x="167" y="39"/>
                      <a:pt x="166" y="41"/>
                    </a:cubicBezTo>
                    <a:cubicBezTo>
                      <a:pt x="166" y="42"/>
                      <a:pt x="168" y="42"/>
                      <a:pt x="168" y="43"/>
                    </a:cubicBezTo>
                    <a:cubicBezTo>
                      <a:pt x="169" y="44"/>
                      <a:pt x="169" y="46"/>
                      <a:pt x="167" y="44"/>
                    </a:cubicBezTo>
                    <a:cubicBezTo>
                      <a:pt x="165" y="42"/>
                      <a:pt x="167" y="46"/>
                      <a:pt x="166" y="45"/>
                    </a:cubicBezTo>
                    <a:cubicBezTo>
                      <a:pt x="165" y="45"/>
                      <a:pt x="163" y="42"/>
                      <a:pt x="162" y="43"/>
                    </a:cubicBezTo>
                    <a:cubicBezTo>
                      <a:pt x="164" y="42"/>
                      <a:pt x="167" y="43"/>
                      <a:pt x="164" y="41"/>
                    </a:cubicBezTo>
                    <a:cubicBezTo>
                      <a:pt x="165" y="41"/>
                      <a:pt x="166" y="40"/>
                      <a:pt x="164" y="39"/>
                    </a:cubicBezTo>
                    <a:cubicBezTo>
                      <a:pt x="166" y="40"/>
                      <a:pt x="161" y="40"/>
                      <a:pt x="162" y="40"/>
                    </a:cubicBezTo>
                    <a:cubicBezTo>
                      <a:pt x="162" y="39"/>
                      <a:pt x="162" y="39"/>
                      <a:pt x="163" y="39"/>
                    </a:cubicBezTo>
                    <a:cubicBezTo>
                      <a:pt x="163" y="38"/>
                      <a:pt x="160" y="40"/>
                      <a:pt x="160" y="40"/>
                    </a:cubicBezTo>
                    <a:cubicBezTo>
                      <a:pt x="159" y="40"/>
                      <a:pt x="160" y="38"/>
                      <a:pt x="159" y="37"/>
                    </a:cubicBezTo>
                    <a:cubicBezTo>
                      <a:pt x="159" y="37"/>
                      <a:pt x="157" y="37"/>
                      <a:pt x="157" y="37"/>
                    </a:cubicBezTo>
                    <a:cubicBezTo>
                      <a:pt x="155" y="37"/>
                      <a:pt x="155" y="34"/>
                      <a:pt x="153" y="35"/>
                    </a:cubicBezTo>
                    <a:cubicBezTo>
                      <a:pt x="151" y="37"/>
                      <a:pt x="150" y="37"/>
                      <a:pt x="147" y="37"/>
                    </a:cubicBezTo>
                    <a:cubicBezTo>
                      <a:pt x="143" y="37"/>
                      <a:pt x="140" y="37"/>
                      <a:pt x="136" y="37"/>
                    </a:cubicBezTo>
                    <a:cubicBezTo>
                      <a:pt x="135" y="37"/>
                      <a:pt x="128" y="37"/>
                      <a:pt x="128" y="36"/>
                    </a:cubicBezTo>
                    <a:cubicBezTo>
                      <a:pt x="127" y="36"/>
                      <a:pt x="130" y="34"/>
                      <a:pt x="131" y="33"/>
                    </a:cubicBezTo>
                    <a:cubicBezTo>
                      <a:pt x="132" y="32"/>
                      <a:pt x="133" y="33"/>
                      <a:pt x="135" y="33"/>
                    </a:cubicBezTo>
                    <a:cubicBezTo>
                      <a:pt x="136" y="32"/>
                      <a:pt x="133" y="30"/>
                      <a:pt x="133" y="30"/>
                    </a:cubicBezTo>
                    <a:cubicBezTo>
                      <a:pt x="131" y="28"/>
                      <a:pt x="130" y="28"/>
                      <a:pt x="128" y="27"/>
                    </a:cubicBezTo>
                    <a:cubicBezTo>
                      <a:pt x="127" y="27"/>
                      <a:pt x="126" y="26"/>
                      <a:pt x="125" y="27"/>
                    </a:cubicBezTo>
                    <a:cubicBezTo>
                      <a:pt x="124" y="28"/>
                      <a:pt x="123" y="29"/>
                      <a:pt x="122" y="28"/>
                    </a:cubicBezTo>
                    <a:cubicBezTo>
                      <a:pt x="119" y="26"/>
                      <a:pt x="116" y="26"/>
                      <a:pt x="113" y="25"/>
                    </a:cubicBezTo>
                    <a:cubicBezTo>
                      <a:pt x="109" y="24"/>
                      <a:pt x="106" y="24"/>
                      <a:pt x="102" y="22"/>
                    </a:cubicBezTo>
                    <a:cubicBezTo>
                      <a:pt x="99" y="20"/>
                      <a:pt x="97" y="19"/>
                      <a:pt x="93" y="19"/>
                    </a:cubicBezTo>
                    <a:cubicBezTo>
                      <a:pt x="92" y="19"/>
                      <a:pt x="91" y="19"/>
                      <a:pt x="90" y="20"/>
                    </a:cubicBezTo>
                    <a:cubicBezTo>
                      <a:pt x="89" y="21"/>
                      <a:pt x="88" y="23"/>
                      <a:pt x="87" y="23"/>
                    </a:cubicBezTo>
                    <a:cubicBezTo>
                      <a:pt x="86" y="23"/>
                      <a:pt x="83" y="24"/>
                      <a:pt x="83" y="23"/>
                    </a:cubicBezTo>
                    <a:cubicBezTo>
                      <a:pt x="83" y="22"/>
                      <a:pt x="85" y="21"/>
                      <a:pt x="85" y="20"/>
                    </a:cubicBezTo>
                    <a:cubicBezTo>
                      <a:pt x="85" y="20"/>
                      <a:pt x="82" y="21"/>
                      <a:pt x="82" y="20"/>
                    </a:cubicBezTo>
                    <a:cubicBezTo>
                      <a:pt x="83" y="19"/>
                      <a:pt x="83" y="18"/>
                      <a:pt x="82" y="17"/>
                    </a:cubicBezTo>
                    <a:cubicBezTo>
                      <a:pt x="82" y="15"/>
                      <a:pt x="78" y="17"/>
                      <a:pt x="78" y="18"/>
                    </a:cubicBezTo>
                    <a:cubicBezTo>
                      <a:pt x="78" y="18"/>
                      <a:pt x="80" y="17"/>
                      <a:pt x="80" y="18"/>
                    </a:cubicBezTo>
                    <a:cubicBezTo>
                      <a:pt x="81" y="18"/>
                      <a:pt x="77" y="20"/>
                      <a:pt x="80" y="20"/>
                    </a:cubicBezTo>
                    <a:cubicBezTo>
                      <a:pt x="79" y="20"/>
                      <a:pt x="78" y="20"/>
                      <a:pt x="78" y="22"/>
                    </a:cubicBezTo>
                    <a:cubicBezTo>
                      <a:pt x="78" y="23"/>
                      <a:pt x="77" y="24"/>
                      <a:pt x="76" y="23"/>
                    </a:cubicBezTo>
                    <a:cubicBezTo>
                      <a:pt x="73" y="22"/>
                      <a:pt x="72" y="21"/>
                      <a:pt x="71" y="18"/>
                    </a:cubicBezTo>
                    <a:cubicBezTo>
                      <a:pt x="70" y="16"/>
                      <a:pt x="68" y="15"/>
                      <a:pt x="66" y="13"/>
                    </a:cubicBezTo>
                    <a:cubicBezTo>
                      <a:pt x="65" y="13"/>
                      <a:pt x="64" y="11"/>
                      <a:pt x="63" y="12"/>
                    </a:cubicBezTo>
                    <a:cubicBezTo>
                      <a:pt x="63" y="14"/>
                      <a:pt x="66" y="15"/>
                      <a:pt x="67" y="16"/>
                    </a:cubicBezTo>
                    <a:cubicBezTo>
                      <a:pt x="67" y="15"/>
                      <a:pt x="63" y="16"/>
                      <a:pt x="63" y="17"/>
                    </a:cubicBezTo>
                    <a:cubicBezTo>
                      <a:pt x="62" y="18"/>
                      <a:pt x="63" y="18"/>
                      <a:pt x="62" y="19"/>
                    </a:cubicBezTo>
                    <a:cubicBezTo>
                      <a:pt x="61" y="19"/>
                      <a:pt x="60" y="21"/>
                      <a:pt x="59" y="20"/>
                    </a:cubicBezTo>
                    <a:cubicBezTo>
                      <a:pt x="59" y="20"/>
                      <a:pt x="59" y="19"/>
                      <a:pt x="59" y="19"/>
                    </a:cubicBezTo>
                    <a:cubicBezTo>
                      <a:pt x="59" y="18"/>
                      <a:pt x="54" y="20"/>
                      <a:pt x="54" y="21"/>
                    </a:cubicBezTo>
                    <a:cubicBezTo>
                      <a:pt x="53" y="22"/>
                      <a:pt x="52" y="23"/>
                      <a:pt x="50" y="24"/>
                    </a:cubicBezTo>
                    <a:cubicBezTo>
                      <a:pt x="49" y="25"/>
                      <a:pt x="50" y="22"/>
                      <a:pt x="49" y="22"/>
                    </a:cubicBezTo>
                    <a:cubicBezTo>
                      <a:pt x="48" y="22"/>
                      <a:pt x="47" y="23"/>
                      <a:pt x="46" y="23"/>
                    </a:cubicBezTo>
                    <a:cubicBezTo>
                      <a:pt x="45" y="23"/>
                      <a:pt x="45" y="25"/>
                      <a:pt x="44" y="25"/>
                    </a:cubicBezTo>
                    <a:cubicBezTo>
                      <a:pt x="43" y="25"/>
                      <a:pt x="40" y="27"/>
                      <a:pt x="41" y="27"/>
                    </a:cubicBezTo>
                    <a:cubicBezTo>
                      <a:pt x="41" y="28"/>
                      <a:pt x="43" y="28"/>
                      <a:pt x="40" y="29"/>
                    </a:cubicBezTo>
                    <a:cubicBezTo>
                      <a:pt x="40" y="29"/>
                      <a:pt x="37" y="29"/>
                      <a:pt x="37" y="28"/>
                    </a:cubicBezTo>
                    <a:cubicBezTo>
                      <a:pt x="37" y="27"/>
                      <a:pt x="40" y="26"/>
                      <a:pt x="40" y="26"/>
                    </a:cubicBezTo>
                    <a:cubicBezTo>
                      <a:pt x="41" y="24"/>
                      <a:pt x="43" y="23"/>
                      <a:pt x="44" y="22"/>
                    </a:cubicBezTo>
                    <a:cubicBezTo>
                      <a:pt x="46" y="21"/>
                      <a:pt x="47" y="21"/>
                      <a:pt x="49" y="22"/>
                    </a:cubicBezTo>
                    <a:cubicBezTo>
                      <a:pt x="48" y="22"/>
                      <a:pt x="56" y="18"/>
                      <a:pt x="56" y="18"/>
                    </a:cubicBezTo>
                    <a:cubicBezTo>
                      <a:pt x="58" y="17"/>
                      <a:pt x="57" y="16"/>
                      <a:pt x="56" y="16"/>
                    </a:cubicBezTo>
                    <a:cubicBezTo>
                      <a:pt x="54" y="16"/>
                      <a:pt x="52" y="16"/>
                      <a:pt x="50" y="17"/>
                    </a:cubicBezTo>
                    <a:cubicBezTo>
                      <a:pt x="49" y="17"/>
                      <a:pt x="49" y="19"/>
                      <a:pt x="47" y="19"/>
                    </a:cubicBezTo>
                    <a:cubicBezTo>
                      <a:pt x="46" y="19"/>
                      <a:pt x="44" y="20"/>
                      <a:pt x="43" y="20"/>
                    </a:cubicBezTo>
                    <a:cubicBezTo>
                      <a:pt x="41" y="20"/>
                      <a:pt x="36" y="25"/>
                      <a:pt x="35" y="24"/>
                    </a:cubicBezTo>
                    <a:cubicBezTo>
                      <a:pt x="34" y="24"/>
                      <a:pt x="36" y="23"/>
                      <a:pt x="36" y="22"/>
                    </a:cubicBezTo>
                    <a:cubicBezTo>
                      <a:pt x="36" y="22"/>
                      <a:pt x="33" y="21"/>
                      <a:pt x="33" y="21"/>
                    </a:cubicBezTo>
                    <a:cubicBezTo>
                      <a:pt x="33" y="21"/>
                      <a:pt x="30" y="23"/>
                      <a:pt x="29" y="23"/>
                    </a:cubicBezTo>
                    <a:cubicBezTo>
                      <a:pt x="28" y="23"/>
                      <a:pt x="26" y="24"/>
                      <a:pt x="25" y="25"/>
                    </a:cubicBezTo>
                    <a:cubicBezTo>
                      <a:pt x="24" y="25"/>
                      <a:pt x="26" y="26"/>
                      <a:pt x="26" y="26"/>
                    </a:cubicBezTo>
                    <a:cubicBezTo>
                      <a:pt x="27" y="26"/>
                      <a:pt x="26" y="27"/>
                      <a:pt x="26" y="27"/>
                    </a:cubicBezTo>
                    <a:cubicBezTo>
                      <a:pt x="26" y="28"/>
                      <a:pt x="30" y="27"/>
                      <a:pt x="30" y="27"/>
                    </a:cubicBezTo>
                    <a:cubicBezTo>
                      <a:pt x="31" y="26"/>
                      <a:pt x="33" y="25"/>
                      <a:pt x="34" y="24"/>
                    </a:cubicBezTo>
                    <a:cubicBezTo>
                      <a:pt x="29" y="26"/>
                      <a:pt x="34" y="27"/>
                      <a:pt x="33" y="29"/>
                    </a:cubicBezTo>
                    <a:cubicBezTo>
                      <a:pt x="33" y="29"/>
                      <a:pt x="32" y="28"/>
                      <a:pt x="32" y="28"/>
                    </a:cubicBezTo>
                    <a:cubicBezTo>
                      <a:pt x="30" y="27"/>
                      <a:pt x="29" y="28"/>
                      <a:pt x="28" y="29"/>
                    </a:cubicBezTo>
                    <a:cubicBezTo>
                      <a:pt x="27" y="29"/>
                      <a:pt x="23" y="28"/>
                      <a:pt x="21" y="28"/>
                    </a:cubicBezTo>
                    <a:cubicBezTo>
                      <a:pt x="19" y="28"/>
                      <a:pt x="16" y="26"/>
                      <a:pt x="14" y="25"/>
                    </a:cubicBezTo>
                    <a:cubicBezTo>
                      <a:pt x="13" y="25"/>
                      <a:pt x="12" y="24"/>
                      <a:pt x="11" y="24"/>
                    </a:cubicBezTo>
                    <a:cubicBezTo>
                      <a:pt x="10" y="23"/>
                      <a:pt x="9" y="21"/>
                      <a:pt x="10" y="21"/>
                    </a:cubicBezTo>
                    <a:cubicBezTo>
                      <a:pt x="9" y="21"/>
                      <a:pt x="7" y="21"/>
                      <a:pt x="6" y="22"/>
                    </a:cubicBezTo>
                    <a:cubicBezTo>
                      <a:pt x="4" y="22"/>
                      <a:pt x="2" y="22"/>
                      <a:pt x="0" y="21"/>
                    </a:cubicBezTo>
                    <a:cubicBezTo>
                      <a:pt x="0" y="41"/>
                      <a:pt x="0" y="61"/>
                      <a:pt x="0" y="80"/>
                    </a:cubicBezTo>
                    <a:cubicBezTo>
                      <a:pt x="0" y="85"/>
                      <a:pt x="0" y="89"/>
                      <a:pt x="0" y="94"/>
                    </a:cubicBezTo>
                    <a:cubicBezTo>
                      <a:pt x="0" y="95"/>
                      <a:pt x="0" y="96"/>
                      <a:pt x="0" y="97"/>
                    </a:cubicBezTo>
                    <a:cubicBezTo>
                      <a:pt x="0" y="99"/>
                      <a:pt x="2" y="97"/>
                      <a:pt x="3" y="97"/>
                    </a:cubicBezTo>
                    <a:cubicBezTo>
                      <a:pt x="5" y="98"/>
                      <a:pt x="5" y="97"/>
                      <a:pt x="7" y="97"/>
                    </a:cubicBezTo>
                    <a:cubicBezTo>
                      <a:pt x="9" y="97"/>
                      <a:pt x="9" y="98"/>
                      <a:pt x="10" y="99"/>
                    </a:cubicBezTo>
                    <a:cubicBezTo>
                      <a:pt x="11" y="101"/>
                      <a:pt x="16" y="107"/>
                      <a:pt x="18" y="107"/>
                    </a:cubicBezTo>
                    <a:cubicBezTo>
                      <a:pt x="19" y="107"/>
                      <a:pt x="21" y="106"/>
                      <a:pt x="22" y="105"/>
                    </a:cubicBezTo>
                    <a:cubicBezTo>
                      <a:pt x="23" y="104"/>
                      <a:pt x="22" y="103"/>
                      <a:pt x="23" y="102"/>
                    </a:cubicBezTo>
                    <a:cubicBezTo>
                      <a:pt x="24" y="102"/>
                      <a:pt x="28" y="101"/>
                      <a:pt x="28" y="102"/>
                    </a:cubicBezTo>
                    <a:cubicBezTo>
                      <a:pt x="30" y="104"/>
                      <a:pt x="32" y="105"/>
                      <a:pt x="33" y="107"/>
                    </a:cubicBezTo>
                    <a:cubicBezTo>
                      <a:pt x="35" y="109"/>
                      <a:pt x="37" y="110"/>
                      <a:pt x="38" y="112"/>
                    </a:cubicBezTo>
                    <a:cubicBezTo>
                      <a:pt x="39" y="113"/>
                      <a:pt x="39" y="114"/>
                      <a:pt x="40" y="116"/>
                    </a:cubicBezTo>
                    <a:cubicBezTo>
                      <a:pt x="42" y="118"/>
                      <a:pt x="43" y="122"/>
                      <a:pt x="46" y="124"/>
                    </a:cubicBezTo>
                    <a:cubicBezTo>
                      <a:pt x="48" y="126"/>
                      <a:pt x="52" y="127"/>
                      <a:pt x="54" y="128"/>
                    </a:cubicBezTo>
                    <a:cubicBezTo>
                      <a:pt x="56" y="129"/>
                      <a:pt x="53" y="130"/>
                      <a:pt x="54" y="132"/>
                    </a:cubicBezTo>
                    <a:cubicBezTo>
                      <a:pt x="55" y="132"/>
                      <a:pt x="56" y="132"/>
                      <a:pt x="56" y="133"/>
                    </a:cubicBezTo>
                    <a:cubicBezTo>
                      <a:pt x="56" y="133"/>
                      <a:pt x="55" y="136"/>
                      <a:pt x="56" y="135"/>
                    </a:cubicBezTo>
                    <a:cubicBezTo>
                      <a:pt x="55" y="136"/>
                      <a:pt x="53" y="136"/>
                      <a:pt x="53" y="138"/>
                    </a:cubicBezTo>
                    <a:cubicBezTo>
                      <a:pt x="52" y="139"/>
                      <a:pt x="55" y="141"/>
                      <a:pt x="56" y="141"/>
                    </a:cubicBezTo>
                    <a:cubicBezTo>
                      <a:pt x="56" y="141"/>
                      <a:pt x="54" y="143"/>
                      <a:pt x="54" y="143"/>
                    </a:cubicBezTo>
                    <a:cubicBezTo>
                      <a:pt x="54" y="143"/>
                      <a:pt x="53" y="142"/>
                      <a:pt x="53" y="141"/>
                    </a:cubicBezTo>
                    <a:cubicBezTo>
                      <a:pt x="52" y="141"/>
                      <a:pt x="53" y="143"/>
                      <a:pt x="53" y="143"/>
                    </a:cubicBezTo>
                    <a:cubicBezTo>
                      <a:pt x="54" y="144"/>
                      <a:pt x="53" y="145"/>
                      <a:pt x="54" y="146"/>
                    </a:cubicBezTo>
                    <a:cubicBezTo>
                      <a:pt x="55" y="148"/>
                      <a:pt x="55" y="148"/>
                      <a:pt x="57" y="147"/>
                    </a:cubicBezTo>
                    <a:cubicBezTo>
                      <a:pt x="57" y="147"/>
                      <a:pt x="58" y="147"/>
                      <a:pt x="58" y="147"/>
                    </a:cubicBezTo>
                    <a:cubicBezTo>
                      <a:pt x="59" y="147"/>
                      <a:pt x="59" y="145"/>
                      <a:pt x="59" y="145"/>
                    </a:cubicBezTo>
                    <a:cubicBezTo>
                      <a:pt x="59" y="145"/>
                      <a:pt x="60" y="147"/>
                      <a:pt x="61" y="147"/>
                    </a:cubicBezTo>
                    <a:cubicBezTo>
                      <a:pt x="61" y="147"/>
                      <a:pt x="60" y="149"/>
                      <a:pt x="60" y="150"/>
                    </a:cubicBezTo>
                    <a:cubicBezTo>
                      <a:pt x="59" y="151"/>
                      <a:pt x="59" y="152"/>
                      <a:pt x="61" y="151"/>
                    </a:cubicBezTo>
                    <a:cubicBezTo>
                      <a:pt x="61" y="150"/>
                      <a:pt x="62" y="150"/>
                      <a:pt x="62" y="150"/>
                    </a:cubicBezTo>
                    <a:cubicBezTo>
                      <a:pt x="63" y="150"/>
                      <a:pt x="63" y="149"/>
                      <a:pt x="63" y="149"/>
                    </a:cubicBezTo>
                    <a:cubicBezTo>
                      <a:pt x="65" y="148"/>
                      <a:pt x="64" y="151"/>
                      <a:pt x="64" y="152"/>
                    </a:cubicBezTo>
                    <a:cubicBezTo>
                      <a:pt x="64" y="153"/>
                      <a:pt x="65" y="154"/>
                      <a:pt x="66" y="154"/>
                    </a:cubicBezTo>
                    <a:cubicBezTo>
                      <a:pt x="67" y="154"/>
                      <a:pt x="68" y="152"/>
                      <a:pt x="69" y="152"/>
                    </a:cubicBezTo>
                    <a:cubicBezTo>
                      <a:pt x="69" y="152"/>
                      <a:pt x="68" y="153"/>
                      <a:pt x="68" y="153"/>
                    </a:cubicBezTo>
                    <a:cubicBezTo>
                      <a:pt x="68" y="153"/>
                      <a:pt x="70" y="154"/>
                      <a:pt x="70" y="154"/>
                    </a:cubicBezTo>
                    <a:cubicBezTo>
                      <a:pt x="70" y="154"/>
                      <a:pt x="63" y="156"/>
                      <a:pt x="66" y="158"/>
                    </a:cubicBezTo>
                    <a:cubicBezTo>
                      <a:pt x="66" y="158"/>
                      <a:pt x="72" y="157"/>
                      <a:pt x="71" y="158"/>
                    </a:cubicBezTo>
                    <a:cubicBezTo>
                      <a:pt x="71" y="158"/>
                      <a:pt x="66" y="158"/>
                      <a:pt x="67" y="160"/>
                    </a:cubicBezTo>
                    <a:cubicBezTo>
                      <a:pt x="67" y="160"/>
                      <a:pt x="69" y="160"/>
                      <a:pt x="69" y="160"/>
                    </a:cubicBezTo>
                    <a:cubicBezTo>
                      <a:pt x="68" y="161"/>
                      <a:pt x="66" y="161"/>
                      <a:pt x="67" y="162"/>
                    </a:cubicBezTo>
                    <a:cubicBezTo>
                      <a:pt x="69" y="163"/>
                      <a:pt x="71" y="163"/>
                      <a:pt x="72" y="163"/>
                    </a:cubicBezTo>
                    <a:cubicBezTo>
                      <a:pt x="74" y="163"/>
                      <a:pt x="73" y="164"/>
                      <a:pt x="74" y="164"/>
                    </a:cubicBezTo>
                    <a:cubicBezTo>
                      <a:pt x="76" y="165"/>
                      <a:pt x="76" y="162"/>
                      <a:pt x="77" y="162"/>
                    </a:cubicBezTo>
                    <a:cubicBezTo>
                      <a:pt x="78" y="162"/>
                      <a:pt x="77" y="164"/>
                      <a:pt x="77" y="164"/>
                    </a:cubicBezTo>
                    <a:cubicBezTo>
                      <a:pt x="76" y="165"/>
                      <a:pt x="76" y="165"/>
                      <a:pt x="77" y="166"/>
                    </a:cubicBezTo>
                    <a:cubicBezTo>
                      <a:pt x="80" y="168"/>
                      <a:pt x="81" y="163"/>
                      <a:pt x="81" y="163"/>
                    </a:cubicBezTo>
                    <a:cubicBezTo>
                      <a:pt x="81" y="163"/>
                      <a:pt x="81" y="166"/>
                      <a:pt x="80" y="166"/>
                    </a:cubicBezTo>
                    <a:cubicBezTo>
                      <a:pt x="80" y="167"/>
                      <a:pt x="82" y="166"/>
                      <a:pt x="83" y="166"/>
                    </a:cubicBezTo>
                    <a:cubicBezTo>
                      <a:pt x="82" y="168"/>
                      <a:pt x="81" y="169"/>
                      <a:pt x="83" y="170"/>
                    </a:cubicBezTo>
                    <a:cubicBezTo>
                      <a:pt x="85" y="171"/>
                      <a:pt x="86" y="168"/>
                      <a:pt x="86" y="168"/>
                    </a:cubicBezTo>
                    <a:cubicBezTo>
                      <a:pt x="86" y="168"/>
                      <a:pt x="86" y="169"/>
                      <a:pt x="86" y="170"/>
                    </a:cubicBezTo>
                    <a:cubicBezTo>
                      <a:pt x="87" y="172"/>
                      <a:pt x="86" y="171"/>
                      <a:pt x="85" y="171"/>
                    </a:cubicBezTo>
                    <a:cubicBezTo>
                      <a:pt x="84" y="172"/>
                      <a:pt x="90" y="173"/>
                      <a:pt x="89" y="171"/>
                    </a:cubicBezTo>
                    <a:cubicBezTo>
                      <a:pt x="91" y="174"/>
                      <a:pt x="90" y="176"/>
                      <a:pt x="94" y="176"/>
                    </a:cubicBezTo>
                    <a:cubicBezTo>
                      <a:pt x="97" y="176"/>
                      <a:pt x="99" y="176"/>
                      <a:pt x="102" y="176"/>
                    </a:cubicBezTo>
                    <a:cubicBezTo>
                      <a:pt x="113" y="176"/>
                      <a:pt x="123" y="176"/>
                      <a:pt x="133" y="176"/>
                    </a:cubicBezTo>
                    <a:cubicBezTo>
                      <a:pt x="158" y="176"/>
                      <a:pt x="183" y="176"/>
                      <a:pt x="208" y="176"/>
                    </a:cubicBezTo>
                    <a:cubicBezTo>
                      <a:pt x="213" y="176"/>
                      <a:pt x="218" y="176"/>
                      <a:pt x="223" y="176"/>
                    </a:cubicBezTo>
                    <a:cubicBezTo>
                      <a:pt x="224" y="176"/>
                      <a:pt x="229" y="177"/>
                      <a:pt x="229" y="174"/>
                    </a:cubicBezTo>
                    <a:close/>
                    <a:moveTo>
                      <a:pt x="112" y="54"/>
                    </a:moveTo>
                    <a:cubicBezTo>
                      <a:pt x="110" y="54"/>
                      <a:pt x="108" y="53"/>
                      <a:pt x="106" y="54"/>
                    </a:cubicBezTo>
                    <a:cubicBezTo>
                      <a:pt x="104" y="57"/>
                      <a:pt x="108" y="56"/>
                      <a:pt x="108" y="57"/>
                    </a:cubicBezTo>
                    <a:cubicBezTo>
                      <a:pt x="108" y="56"/>
                      <a:pt x="100" y="60"/>
                      <a:pt x="100" y="60"/>
                    </a:cubicBezTo>
                    <a:cubicBezTo>
                      <a:pt x="98" y="59"/>
                      <a:pt x="107" y="53"/>
                      <a:pt x="99" y="56"/>
                    </a:cubicBezTo>
                    <a:cubicBezTo>
                      <a:pt x="98" y="56"/>
                      <a:pt x="97" y="57"/>
                      <a:pt x="97" y="57"/>
                    </a:cubicBezTo>
                    <a:cubicBezTo>
                      <a:pt x="96" y="58"/>
                      <a:pt x="97" y="59"/>
                      <a:pt x="96" y="60"/>
                    </a:cubicBezTo>
                    <a:cubicBezTo>
                      <a:pt x="95" y="60"/>
                      <a:pt x="88" y="59"/>
                      <a:pt x="88" y="59"/>
                    </a:cubicBezTo>
                    <a:cubicBezTo>
                      <a:pt x="88" y="58"/>
                      <a:pt x="91" y="59"/>
                      <a:pt x="91" y="58"/>
                    </a:cubicBezTo>
                    <a:cubicBezTo>
                      <a:pt x="92" y="57"/>
                      <a:pt x="91" y="57"/>
                      <a:pt x="92" y="56"/>
                    </a:cubicBezTo>
                    <a:cubicBezTo>
                      <a:pt x="92" y="55"/>
                      <a:pt x="94" y="54"/>
                      <a:pt x="94" y="54"/>
                    </a:cubicBezTo>
                    <a:cubicBezTo>
                      <a:pt x="94" y="53"/>
                      <a:pt x="91" y="52"/>
                      <a:pt x="94" y="52"/>
                    </a:cubicBezTo>
                    <a:cubicBezTo>
                      <a:pt x="94" y="52"/>
                      <a:pt x="98" y="53"/>
                      <a:pt x="98" y="52"/>
                    </a:cubicBezTo>
                    <a:cubicBezTo>
                      <a:pt x="98" y="51"/>
                      <a:pt x="93" y="50"/>
                      <a:pt x="92" y="50"/>
                    </a:cubicBezTo>
                    <a:cubicBezTo>
                      <a:pt x="91" y="50"/>
                      <a:pt x="89" y="51"/>
                      <a:pt x="87" y="51"/>
                    </a:cubicBezTo>
                    <a:cubicBezTo>
                      <a:pt x="86" y="51"/>
                      <a:pt x="84" y="50"/>
                      <a:pt x="82" y="51"/>
                    </a:cubicBezTo>
                    <a:cubicBezTo>
                      <a:pt x="81" y="51"/>
                      <a:pt x="79" y="53"/>
                      <a:pt x="80" y="51"/>
                    </a:cubicBezTo>
                    <a:cubicBezTo>
                      <a:pt x="81" y="49"/>
                      <a:pt x="83" y="50"/>
                      <a:pt x="84" y="49"/>
                    </a:cubicBezTo>
                    <a:cubicBezTo>
                      <a:pt x="86" y="49"/>
                      <a:pt x="89" y="48"/>
                      <a:pt x="91" y="47"/>
                    </a:cubicBezTo>
                    <a:cubicBezTo>
                      <a:pt x="95" y="46"/>
                      <a:pt x="99" y="46"/>
                      <a:pt x="102" y="44"/>
                    </a:cubicBezTo>
                    <a:cubicBezTo>
                      <a:pt x="104" y="44"/>
                      <a:pt x="107" y="43"/>
                      <a:pt x="108" y="45"/>
                    </a:cubicBezTo>
                    <a:cubicBezTo>
                      <a:pt x="109" y="46"/>
                      <a:pt x="105" y="47"/>
                      <a:pt x="104" y="48"/>
                    </a:cubicBezTo>
                    <a:cubicBezTo>
                      <a:pt x="102" y="49"/>
                      <a:pt x="110" y="49"/>
                      <a:pt x="111" y="49"/>
                    </a:cubicBezTo>
                    <a:cubicBezTo>
                      <a:pt x="111" y="49"/>
                      <a:pt x="113" y="49"/>
                      <a:pt x="113" y="49"/>
                    </a:cubicBezTo>
                    <a:cubicBezTo>
                      <a:pt x="114" y="48"/>
                      <a:pt x="116" y="46"/>
                      <a:pt x="117" y="47"/>
                    </a:cubicBezTo>
                    <a:cubicBezTo>
                      <a:pt x="118" y="48"/>
                      <a:pt x="113" y="54"/>
                      <a:pt x="112" y="54"/>
                    </a:cubicBezTo>
                    <a:cubicBezTo>
                      <a:pt x="110" y="54"/>
                      <a:pt x="114" y="54"/>
                      <a:pt x="112" y="54"/>
                    </a:cubicBezTo>
                    <a:close/>
                    <a:moveTo>
                      <a:pt x="157" y="78"/>
                    </a:moveTo>
                    <a:cubicBezTo>
                      <a:pt x="157" y="78"/>
                      <a:pt x="152" y="78"/>
                      <a:pt x="153" y="78"/>
                    </a:cubicBezTo>
                    <a:cubicBezTo>
                      <a:pt x="153" y="79"/>
                      <a:pt x="155" y="78"/>
                      <a:pt x="155" y="79"/>
                    </a:cubicBezTo>
                    <a:cubicBezTo>
                      <a:pt x="155" y="80"/>
                      <a:pt x="151" y="81"/>
                      <a:pt x="150" y="81"/>
                    </a:cubicBezTo>
                    <a:cubicBezTo>
                      <a:pt x="148" y="81"/>
                      <a:pt x="147" y="83"/>
                      <a:pt x="145" y="84"/>
                    </a:cubicBezTo>
                    <a:cubicBezTo>
                      <a:pt x="145" y="84"/>
                      <a:pt x="141" y="84"/>
                      <a:pt x="142" y="85"/>
                    </a:cubicBezTo>
                    <a:cubicBezTo>
                      <a:pt x="142" y="86"/>
                      <a:pt x="145" y="86"/>
                      <a:pt x="142" y="88"/>
                    </a:cubicBezTo>
                    <a:cubicBezTo>
                      <a:pt x="141" y="88"/>
                      <a:pt x="137" y="88"/>
                      <a:pt x="137" y="89"/>
                    </a:cubicBezTo>
                    <a:cubicBezTo>
                      <a:pt x="136" y="89"/>
                      <a:pt x="137" y="90"/>
                      <a:pt x="137" y="90"/>
                    </a:cubicBezTo>
                    <a:cubicBezTo>
                      <a:pt x="137" y="92"/>
                      <a:pt x="135" y="92"/>
                      <a:pt x="134" y="92"/>
                    </a:cubicBezTo>
                    <a:cubicBezTo>
                      <a:pt x="131" y="93"/>
                      <a:pt x="128" y="93"/>
                      <a:pt x="125" y="93"/>
                    </a:cubicBezTo>
                    <a:cubicBezTo>
                      <a:pt x="125" y="93"/>
                      <a:pt x="120" y="90"/>
                      <a:pt x="120" y="90"/>
                    </a:cubicBezTo>
                    <a:cubicBezTo>
                      <a:pt x="122" y="89"/>
                      <a:pt x="125" y="90"/>
                      <a:pt x="126" y="89"/>
                    </a:cubicBezTo>
                    <a:cubicBezTo>
                      <a:pt x="127" y="89"/>
                      <a:pt x="126" y="87"/>
                      <a:pt x="127" y="87"/>
                    </a:cubicBezTo>
                    <a:cubicBezTo>
                      <a:pt x="128" y="85"/>
                      <a:pt x="130" y="86"/>
                      <a:pt x="131" y="85"/>
                    </a:cubicBezTo>
                    <a:cubicBezTo>
                      <a:pt x="132" y="85"/>
                      <a:pt x="130" y="83"/>
                      <a:pt x="130" y="83"/>
                    </a:cubicBezTo>
                    <a:cubicBezTo>
                      <a:pt x="128" y="82"/>
                      <a:pt x="128" y="82"/>
                      <a:pt x="128" y="81"/>
                    </a:cubicBezTo>
                    <a:cubicBezTo>
                      <a:pt x="128" y="79"/>
                      <a:pt x="126" y="80"/>
                      <a:pt x="126" y="79"/>
                    </a:cubicBezTo>
                    <a:cubicBezTo>
                      <a:pt x="125" y="78"/>
                      <a:pt x="128" y="79"/>
                      <a:pt x="128" y="79"/>
                    </a:cubicBezTo>
                    <a:cubicBezTo>
                      <a:pt x="131" y="80"/>
                      <a:pt x="134" y="81"/>
                      <a:pt x="136" y="82"/>
                    </a:cubicBezTo>
                    <a:cubicBezTo>
                      <a:pt x="138" y="84"/>
                      <a:pt x="142" y="83"/>
                      <a:pt x="144" y="82"/>
                    </a:cubicBezTo>
                    <a:cubicBezTo>
                      <a:pt x="147" y="81"/>
                      <a:pt x="148" y="78"/>
                      <a:pt x="152" y="77"/>
                    </a:cubicBezTo>
                    <a:cubicBezTo>
                      <a:pt x="153" y="76"/>
                      <a:pt x="155" y="76"/>
                      <a:pt x="157" y="77"/>
                    </a:cubicBezTo>
                    <a:cubicBezTo>
                      <a:pt x="157" y="77"/>
                      <a:pt x="160" y="78"/>
                      <a:pt x="160" y="78"/>
                    </a:cubicBezTo>
                    <a:cubicBezTo>
                      <a:pt x="160" y="78"/>
                      <a:pt x="158" y="78"/>
                      <a:pt x="157" y="78"/>
                    </a:cubicBezTo>
                    <a:close/>
                    <a:moveTo>
                      <a:pt x="222" y="165"/>
                    </a:moveTo>
                    <a:cubicBezTo>
                      <a:pt x="221" y="167"/>
                      <a:pt x="219" y="163"/>
                      <a:pt x="219" y="162"/>
                    </a:cubicBezTo>
                    <a:cubicBezTo>
                      <a:pt x="219" y="160"/>
                      <a:pt x="221" y="159"/>
                      <a:pt x="221" y="157"/>
                    </a:cubicBezTo>
                    <a:cubicBezTo>
                      <a:pt x="220" y="156"/>
                      <a:pt x="219" y="159"/>
                      <a:pt x="218" y="158"/>
                    </a:cubicBezTo>
                    <a:cubicBezTo>
                      <a:pt x="218" y="157"/>
                      <a:pt x="218" y="154"/>
                      <a:pt x="216" y="154"/>
                    </a:cubicBezTo>
                    <a:cubicBezTo>
                      <a:pt x="216" y="154"/>
                      <a:pt x="216" y="156"/>
                      <a:pt x="215" y="156"/>
                    </a:cubicBezTo>
                    <a:cubicBezTo>
                      <a:pt x="214" y="155"/>
                      <a:pt x="214" y="154"/>
                      <a:pt x="213" y="153"/>
                    </a:cubicBezTo>
                    <a:cubicBezTo>
                      <a:pt x="212" y="152"/>
                      <a:pt x="211" y="151"/>
                      <a:pt x="210" y="150"/>
                    </a:cubicBezTo>
                    <a:cubicBezTo>
                      <a:pt x="209" y="149"/>
                      <a:pt x="212" y="149"/>
                      <a:pt x="212" y="148"/>
                    </a:cubicBezTo>
                    <a:cubicBezTo>
                      <a:pt x="211" y="147"/>
                      <a:pt x="209" y="148"/>
                      <a:pt x="209" y="147"/>
                    </a:cubicBezTo>
                    <a:cubicBezTo>
                      <a:pt x="209" y="146"/>
                      <a:pt x="210" y="143"/>
                      <a:pt x="210" y="142"/>
                    </a:cubicBezTo>
                    <a:cubicBezTo>
                      <a:pt x="212" y="140"/>
                      <a:pt x="217" y="147"/>
                      <a:pt x="217" y="148"/>
                    </a:cubicBezTo>
                    <a:cubicBezTo>
                      <a:pt x="218" y="150"/>
                      <a:pt x="219" y="151"/>
                      <a:pt x="219" y="153"/>
                    </a:cubicBezTo>
                    <a:cubicBezTo>
                      <a:pt x="220" y="155"/>
                      <a:pt x="220" y="154"/>
                      <a:pt x="221" y="156"/>
                    </a:cubicBezTo>
                    <a:cubicBezTo>
                      <a:pt x="221" y="157"/>
                      <a:pt x="222" y="158"/>
                      <a:pt x="222" y="159"/>
                    </a:cubicBezTo>
                    <a:cubicBezTo>
                      <a:pt x="223" y="161"/>
                      <a:pt x="222" y="163"/>
                      <a:pt x="222" y="165"/>
                    </a:cubicBezTo>
                    <a:cubicBezTo>
                      <a:pt x="221" y="166"/>
                      <a:pt x="222" y="164"/>
                      <a:pt x="222" y="16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6" name="Freeform 643">
                <a:extLst>
                  <a:ext uri="{FF2B5EF4-FFF2-40B4-BE49-F238E27FC236}">
                    <a16:creationId xmlns:a16="http://schemas.microsoft.com/office/drawing/2014/main" id="{305C7033-844C-CD42-9F2C-136EEA719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3494" y="9466307"/>
                <a:ext cx="95541" cy="82827"/>
              </a:xfrm>
              <a:custGeom>
                <a:avLst/>
                <a:gdLst>
                  <a:gd name="T0" fmla="*/ 9 w 10"/>
                  <a:gd name="T1" fmla="*/ 0 h 9"/>
                  <a:gd name="T2" fmla="*/ 2 w 10"/>
                  <a:gd name="T3" fmla="*/ 7 h 9"/>
                  <a:gd name="T4" fmla="*/ 10 w 10"/>
                  <a:gd name="T5" fmla="*/ 3 h 9"/>
                  <a:gd name="T6" fmla="*/ 9 w 10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9">
                    <a:moveTo>
                      <a:pt x="9" y="0"/>
                    </a:moveTo>
                    <a:cubicBezTo>
                      <a:pt x="7" y="1"/>
                      <a:pt x="0" y="4"/>
                      <a:pt x="2" y="7"/>
                    </a:cubicBezTo>
                    <a:cubicBezTo>
                      <a:pt x="4" y="9"/>
                      <a:pt x="9" y="3"/>
                      <a:pt x="10" y="3"/>
                    </a:cubicBezTo>
                    <a:cubicBezTo>
                      <a:pt x="10" y="2"/>
                      <a:pt x="9" y="1"/>
                      <a:pt x="9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7" name="Freeform 644">
                <a:extLst>
                  <a:ext uri="{FF2B5EF4-FFF2-40B4-BE49-F238E27FC236}">
                    <a16:creationId xmlns:a16="http://schemas.microsoft.com/office/drawing/2014/main" id="{D3DB4B64-8A6E-664B-8B83-189058C171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19926" y="9447193"/>
                <a:ext cx="121018" cy="44598"/>
              </a:xfrm>
              <a:custGeom>
                <a:avLst/>
                <a:gdLst>
                  <a:gd name="T0" fmla="*/ 12 w 13"/>
                  <a:gd name="T1" fmla="*/ 0 h 5"/>
                  <a:gd name="T2" fmla="*/ 7 w 13"/>
                  <a:gd name="T3" fmla="*/ 0 h 5"/>
                  <a:gd name="T4" fmla="*/ 1 w 13"/>
                  <a:gd name="T5" fmla="*/ 2 h 5"/>
                  <a:gd name="T6" fmla="*/ 5 w 13"/>
                  <a:gd name="T7" fmla="*/ 3 h 5"/>
                  <a:gd name="T8" fmla="*/ 12 w 1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">
                    <a:moveTo>
                      <a:pt x="12" y="0"/>
                    </a:moveTo>
                    <a:cubicBezTo>
                      <a:pt x="13" y="0"/>
                      <a:pt x="7" y="0"/>
                      <a:pt x="7" y="0"/>
                    </a:cubicBezTo>
                    <a:cubicBezTo>
                      <a:pt x="6" y="0"/>
                      <a:pt x="0" y="1"/>
                      <a:pt x="1" y="2"/>
                    </a:cubicBezTo>
                    <a:cubicBezTo>
                      <a:pt x="3" y="5"/>
                      <a:pt x="2" y="5"/>
                      <a:pt x="5" y="3"/>
                    </a:cubicBezTo>
                    <a:cubicBezTo>
                      <a:pt x="8" y="2"/>
                      <a:pt x="10" y="2"/>
                      <a:pt x="1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8" name="Freeform 645">
                <a:extLst>
                  <a:ext uri="{FF2B5EF4-FFF2-40B4-BE49-F238E27FC236}">
                    <a16:creationId xmlns:a16="http://schemas.microsoft.com/office/drawing/2014/main" id="{A91DCD61-21D3-F04B-BDE8-A1039CD452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73431" y="6414553"/>
                <a:ext cx="289811" cy="159279"/>
              </a:xfrm>
              <a:custGeom>
                <a:avLst/>
                <a:gdLst>
                  <a:gd name="T0" fmla="*/ 10 w 31"/>
                  <a:gd name="T1" fmla="*/ 17 h 17"/>
                  <a:gd name="T2" fmla="*/ 13 w 31"/>
                  <a:gd name="T3" fmla="*/ 14 h 17"/>
                  <a:gd name="T4" fmla="*/ 18 w 31"/>
                  <a:gd name="T5" fmla="*/ 16 h 17"/>
                  <a:gd name="T6" fmla="*/ 21 w 31"/>
                  <a:gd name="T7" fmla="*/ 16 h 17"/>
                  <a:gd name="T8" fmla="*/ 23 w 31"/>
                  <a:gd name="T9" fmla="*/ 15 h 17"/>
                  <a:gd name="T10" fmla="*/ 29 w 31"/>
                  <a:gd name="T11" fmla="*/ 11 h 17"/>
                  <a:gd name="T12" fmla="*/ 27 w 31"/>
                  <a:gd name="T13" fmla="*/ 7 h 17"/>
                  <a:gd name="T14" fmla="*/ 21 w 31"/>
                  <a:gd name="T15" fmla="*/ 5 h 17"/>
                  <a:gd name="T16" fmla="*/ 17 w 31"/>
                  <a:gd name="T17" fmla="*/ 3 h 17"/>
                  <a:gd name="T18" fmla="*/ 13 w 31"/>
                  <a:gd name="T19" fmla="*/ 0 h 17"/>
                  <a:gd name="T20" fmla="*/ 11 w 31"/>
                  <a:gd name="T21" fmla="*/ 2 h 17"/>
                  <a:gd name="T22" fmla="*/ 8 w 31"/>
                  <a:gd name="T23" fmla="*/ 2 h 17"/>
                  <a:gd name="T24" fmla="*/ 0 w 31"/>
                  <a:gd name="T25" fmla="*/ 6 h 17"/>
                  <a:gd name="T26" fmla="*/ 2 w 31"/>
                  <a:gd name="T27" fmla="*/ 10 h 17"/>
                  <a:gd name="T28" fmla="*/ 4 w 31"/>
                  <a:gd name="T29" fmla="*/ 13 h 17"/>
                  <a:gd name="T30" fmla="*/ 10 w 31"/>
                  <a:gd name="T3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17">
                    <a:moveTo>
                      <a:pt x="10" y="17"/>
                    </a:moveTo>
                    <a:cubicBezTo>
                      <a:pt x="12" y="17"/>
                      <a:pt x="11" y="14"/>
                      <a:pt x="13" y="14"/>
                    </a:cubicBezTo>
                    <a:cubicBezTo>
                      <a:pt x="15" y="14"/>
                      <a:pt x="16" y="16"/>
                      <a:pt x="18" y="16"/>
                    </a:cubicBezTo>
                    <a:cubicBezTo>
                      <a:pt x="19" y="16"/>
                      <a:pt x="20" y="16"/>
                      <a:pt x="21" y="16"/>
                    </a:cubicBezTo>
                    <a:cubicBezTo>
                      <a:pt x="22" y="16"/>
                      <a:pt x="23" y="15"/>
                      <a:pt x="23" y="15"/>
                    </a:cubicBezTo>
                    <a:cubicBezTo>
                      <a:pt x="26" y="14"/>
                      <a:pt x="27" y="13"/>
                      <a:pt x="29" y="11"/>
                    </a:cubicBezTo>
                    <a:cubicBezTo>
                      <a:pt x="31" y="9"/>
                      <a:pt x="29" y="8"/>
                      <a:pt x="27" y="7"/>
                    </a:cubicBezTo>
                    <a:cubicBezTo>
                      <a:pt x="25" y="6"/>
                      <a:pt x="22" y="3"/>
                      <a:pt x="21" y="5"/>
                    </a:cubicBezTo>
                    <a:cubicBezTo>
                      <a:pt x="19" y="8"/>
                      <a:pt x="18" y="4"/>
                      <a:pt x="17" y="3"/>
                    </a:cubicBezTo>
                    <a:cubicBezTo>
                      <a:pt x="16" y="2"/>
                      <a:pt x="13" y="3"/>
                      <a:pt x="13" y="0"/>
                    </a:cubicBezTo>
                    <a:cubicBezTo>
                      <a:pt x="13" y="1"/>
                      <a:pt x="12" y="3"/>
                      <a:pt x="11" y="2"/>
                    </a:cubicBezTo>
                    <a:cubicBezTo>
                      <a:pt x="9" y="0"/>
                      <a:pt x="9" y="0"/>
                      <a:pt x="8" y="2"/>
                    </a:cubicBezTo>
                    <a:cubicBezTo>
                      <a:pt x="7" y="3"/>
                      <a:pt x="0" y="5"/>
                      <a:pt x="0" y="6"/>
                    </a:cubicBezTo>
                    <a:cubicBezTo>
                      <a:pt x="0" y="6"/>
                      <a:pt x="1" y="9"/>
                      <a:pt x="2" y="10"/>
                    </a:cubicBezTo>
                    <a:cubicBezTo>
                      <a:pt x="2" y="11"/>
                      <a:pt x="3" y="12"/>
                      <a:pt x="4" y="13"/>
                    </a:cubicBezTo>
                    <a:cubicBezTo>
                      <a:pt x="6" y="14"/>
                      <a:pt x="8" y="17"/>
                      <a:pt x="10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9" name="Freeform 646">
                <a:extLst>
                  <a:ext uri="{FF2B5EF4-FFF2-40B4-BE49-F238E27FC236}">
                    <a16:creationId xmlns:a16="http://schemas.microsoft.com/office/drawing/2014/main" id="{C4CD6B1C-23B9-AB4F-9C34-1DD25B5FF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42857" y="6545160"/>
                <a:ext cx="347131" cy="149721"/>
              </a:xfrm>
              <a:custGeom>
                <a:avLst/>
                <a:gdLst>
                  <a:gd name="T0" fmla="*/ 32 w 37"/>
                  <a:gd name="T1" fmla="*/ 2 h 16"/>
                  <a:gd name="T2" fmla="*/ 27 w 37"/>
                  <a:gd name="T3" fmla="*/ 0 h 16"/>
                  <a:gd name="T4" fmla="*/ 24 w 37"/>
                  <a:gd name="T5" fmla="*/ 3 h 16"/>
                  <a:gd name="T6" fmla="*/ 20 w 37"/>
                  <a:gd name="T7" fmla="*/ 3 h 16"/>
                  <a:gd name="T8" fmla="*/ 17 w 37"/>
                  <a:gd name="T9" fmla="*/ 7 h 16"/>
                  <a:gd name="T10" fmla="*/ 16 w 37"/>
                  <a:gd name="T11" fmla="*/ 9 h 16"/>
                  <a:gd name="T12" fmla="*/ 13 w 37"/>
                  <a:gd name="T13" fmla="*/ 9 h 16"/>
                  <a:gd name="T14" fmla="*/ 9 w 37"/>
                  <a:gd name="T15" fmla="*/ 10 h 16"/>
                  <a:gd name="T16" fmla="*/ 5 w 37"/>
                  <a:gd name="T17" fmla="*/ 11 h 16"/>
                  <a:gd name="T18" fmla="*/ 0 w 37"/>
                  <a:gd name="T19" fmla="*/ 9 h 16"/>
                  <a:gd name="T20" fmla="*/ 4 w 37"/>
                  <a:gd name="T21" fmla="*/ 13 h 16"/>
                  <a:gd name="T22" fmla="*/ 6 w 37"/>
                  <a:gd name="T23" fmla="*/ 13 h 16"/>
                  <a:gd name="T24" fmla="*/ 8 w 37"/>
                  <a:gd name="T25" fmla="*/ 14 h 16"/>
                  <a:gd name="T26" fmla="*/ 12 w 37"/>
                  <a:gd name="T27" fmla="*/ 13 h 16"/>
                  <a:gd name="T28" fmla="*/ 15 w 37"/>
                  <a:gd name="T29" fmla="*/ 15 h 16"/>
                  <a:gd name="T30" fmla="*/ 22 w 37"/>
                  <a:gd name="T31" fmla="*/ 16 h 16"/>
                  <a:gd name="T32" fmla="*/ 29 w 37"/>
                  <a:gd name="T33" fmla="*/ 14 h 16"/>
                  <a:gd name="T34" fmla="*/ 33 w 37"/>
                  <a:gd name="T35" fmla="*/ 12 h 16"/>
                  <a:gd name="T36" fmla="*/ 34 w 37"/>
                  <a:gd name="T37" fmla="*/ 9 h 16"/>
                  <a:gd name="T38" fmla="*/ 36 w 37"/>
                  <a:gd name="T39" fmla="*/ 8 h 16"/>
                  <a:gd name="T40" fmla="*/ 36 w 37"/>
                  <a:gd name="T41" fmla="*/ 2 h 16"/>
                  <a:gd name="T42" fmla="*/ 32 w 37"/>
                  <a:gd name="T4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7" h="16">
                    <a:moveTo>
                      <a:pt x="32" y="2"/>
                    </a:moveTo>
                    <a:cubicBezTo>
                      <a:pt x="30" y="2"/>
                      <a:pt x="28" y="0"/>
                      <a:pt x="27" y="0"/>
                    </a:cubicBezTo>
                    <a:cubicBezTo>
                      <a:pt x="25" y="0"/>
                      <a:pt x="26" y="3"/>
                      <a:pt x="24" y="3"/>
                    </a:cubicBezTo>
                    <a:cubicBezTo>
                      <a:pt x="22" y="3"/>
                      <a:pt x="22" y="2"/>
                      <a:pt x="20" y="3"/>
                    </a:cubicBezTo>
                    <a:cubicBezTo>
                      <a:pt x="20" y="3"/>
                      <a:pt x="16" y="6"/>
                      <a:pt x="17" y="7"/>
                    </a:cubicBezTo>
                    <a:cubicBezTo>
                      <a:pt x="17" y="8"/>
                      <a:pt x="19" y="10"/>
                      <a:pt x="16" y="9"/>
                    </a:cubicBezTo>
                    <a:cubicBezTo>
                      <a:pt x="15" y="9"/>
                      <a:pt x="14" y="8"/>
                      <a:pt x="13" y="9"/>
                    </a:cubicBezTo>
                    <a:cubicBezTo>
                      <a:pt x="12" y="9"/>
                      <a:pt x="10" y="10"/>
                      <a:pt x="9" y="10"/>
                    </a:cubicBezTo>
                    <a:cubicBezTo>
                      <a:pt x="7" y="10"/>
                      <a:pt x="6" y="8"/>
                      <a:pt x="5" y="11"/>
                    </a:cubicBezTo>
                    <a:cubicBezTo>
                      <a:pt x="5" y="11"/>
                      <a:pt x="1" y="9"/>
                      <a:pt x="0" y="9"/>
                    </a:cubicBezTo>
                    <a:cubicBezTo>
                      <a:pt x="0" y="11"/>
                      <a:pt x="1" y="12"/>
                      <a:pt x="4" y="13"/>
                    </a:cubicBezTo>
                    <a:cubicBezTo>
                      <a:pt x="5" y="13"/>
                      <a:pt x="5" y="13"/>
                      <a:pt x="6" y="13"/>
                    </a:cubicBezTo>
                    <a:cubicBezTo>
                      <a:pt x="7" y="13"/>
                      <a:pt x="7" y="15"/>
                      <a:pt x="8" y="14"/>
                    </a:cubicBezTo>
                    <a:cubicBezTo>
                      <a:pt x="10" y="13"/>
                      <a:pt x="10" y="13"/>
                      <a:pt x="12" y="13"/>
                    </a:cubicBezTo>
                    <a:cubicBezTo>
                      <a:pt x="14" y="13"/>
                      <a:pt x="13" y="14"/>
                      <a:pt x="15" y="15"/>
                    </a:cubicBezTo>
                    <a:cubicBezTo>
                      <a:pt x="17" y="16"/>
                      <a:pt x="20" y="16"/>
                      <a:pt x="22" y="16"/>
                    </a:cubicBezTo>
                    <a:cubicBezTo>
                      <a:pt x="25" y="16"/>
                      <a:pt x="26" y="14"/>
                      <a:pt x="29" y="14"/>
                    </a:cubicBezTo>
                    <a:cubicBezTo>
                      <a:pt x="31" y="14"/>
                      <a:pt x="33" y="13"/>
                      <a:pt x="33" y="12"/>
                    </a:cubicBezTo>
                    <a:cubicBezTo>
                      <a:pt x="34" y="11"/>
                      <a:pt x="34" y="10"/>
                      <a:pt x="34" y="9"/>
                    </a:cubicBezTo>
                    <a:cubicBezTo>
                      <a:pt x="34" y="7"/>
                      <a:pt x="35" y="9"/>
                      <a:pt x="36" y="8"/>
                    </a:cubicBezTo>
                    <a:cubicBezTo>
                      <a:pt x="37" y="6"/>
                      <a:pt x="36" y="3"/>
                      <a:pt x="36" y="2"/>
                    </a:cubicBezTo>
                    <a:cubicBezTo>
                      <a:pt x="34" y="2"/>
                      <a:pt x="33" y="2"/>
                      <a:pt x="3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0" name="Freeform 647">
                <a:extLst>
                  <a:ext uri="{FF2B5EF4-FFF2-40B4-BE49-F238E27FC236}">
                    <a16:creationId xmlns:a16="http://schemas.microsoft.com/office/drawing/2014/main" id="{D5E1107D-180C-9046-AFFB-7B4550349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21837" y="6656654"/>
                <a:ext cx="531847" cy="516057"/>
              </a:xfrm>
              <a:custGeom>
                <a:avLst/>
                <a:gdLst>
                  <a:gd name="T0" fmla="*/ 37 w 57"/>
                  <a:gd name="T1" fmla="*/ 10 h 55"/>
                  <a:gd name="T2" fmla="*/ 41 w 57"/>
                  <a:gd name="T3" fmla="*/ 9 h 55"/>
                  <a:gd name="T4" fmla="*/ 43 w 57"/>
                  <a:gd name="T5" fmla="*/ 6 h 55"/>
                  <a:gd name="T6" fmla="*/ 45 w 57"/>
                  <a:gd name="T7" fmla="*/ 4 h 55"/>
                  <a:gd name="T8" fmla="*/ 45 w 57"/>
                  <a:gd name="T9" fmla="*/ 1 h 55"/>
                  <a:gd name="T10" fmla="*/ 41 w 57"/>
                  <a:gd name="T11" fmla="*/ 2 h 55"/>
                  <a:gd name="T12" fmla="*/ 36 w 57"/>
                  <a:gd name="T13" fmla="*/ 4 h 55"/>
                  <a:gd name="T14" fmla="*/ 27 w 57"/>
                  <a:gd name="T15" fmla="*/ 1 h 55"/>
                  <a:gd name="T16" fmla="*/ 22 w 57"/>
                  <a:gd name="T17" fmla="*/ 1 h 55"/>
                  <a:gd name="T18" fmla="*/ 19 w 57"/>
                  <a:gd name="T19" fmla="*/ 1 h 55"/>
                  <a:gd name="T20" fmla="*/ 18 w 57"/>
                  <a:gd name="T21" fmla="*/ 3 h 55"/>
                  <a:gd name="T22" fmla="*/ 17 w 57"/>
                  <a:gd name="T23" fmla="*/ 4 h 55"/>
                  <a:gd name="T24" fmla="*/ 15 w 57"/>
                  <a:gd name="T25" fmla="*/ 5 h 55"/>
                  <a:gd name="T26" fmla="*/ 13 w 57"/>
                  <a:gd name="T27" fmla="*/ 5 h 55"/>
                  <a:gd name="T28" fmla="*/ 12 w 57"/>
                  <a:gd name="T29" fmla="*/ 4 h 55"/>
                  <a:gd name="T30" fmla="*/ 11 w 57"/>
                  <a:gd name="T31" fmla="*/ 8 h 55"/>
                  <a:gd name="T32" fmla="*/ 9 w 57"/>
                  <a:gd name="T33" fmla="*/ 5 h 55"/>
                  <a:gd name="T34" fmla="*/ 5 w 57"/>
                  <a:gd name="T35" fmla="*/ 7 h 55"/>
                  <a:gd name="T36" fmla="*/ 0 w 57"/>
                  <a:gd name="T37" fmla="*/ 7 h 55"/>
                  <a:gd name="T38" fmla="*/ 1 w 57"/>
                  <a:gd name="T39" fmla="*/ 10 h 55"/>
                  <a:gd name="T40" fmla="*/ 0 w 57"/>
                  <a:gd name="T41" fmla="*/ 14 h 55"/>
                  <a:gd name="T42" fmla="*/ 2 w 57"/>
                  <a:gd name="T43" fmla="*/ 18 h 55"/>
                  <a:gd name="T44" fmla="*/ 4 w 57"/>
                  <a:gd name="T45" fmla="*/ 21 h 55"/>
                  <a:gd name="T46" fmla="*/ 12 w 57"/>
                  <a:gd name="T47" fmla="*/ 17 h 55"/>
                  <a:gd name="T48" fmla="*/ 15 w 57"/>
                  <a:gd name="T49" fmla="*/ 19 h 55"/>
                  <a:gd name="T50" fmla="*/ 17 w 57"/>
                  <a:gd name="T51" fmla="*/ 22 h 55"/>
                  <a:gd name="T52" fmla="*/ 18 w 57"/>
                  <a:gd name="T53" fmla="*/ 25 h 55"/>
                  <a:gd name="T54" fmla="*/ 21 w 57"/>
                  <a:gd name="T55" fmla="*/ 28 h 55"/>
                  <a:gd name="T56" fmla="*/ 28 w 57"/>
                  <a:gd name="T57" fmla="*/ 33 h 55"/>
                  <a:gd name="T58" fmla="*/ 33 w 57"/>
                  <a:gd name="T59" fmla="*/ 36 h 55"/>
                  <a:gd name="T60" fmla="*/ 42 w 57"/>
                  <a:gd name="T61" fmla="*/ 42 h 55"/>
                  <a:gd name="T62" fmla="*/ 45 w 57"/>
                  <a:gd name="T63" fmla="*/ 48 h 55"/>
                  <a:gd name="T64" fmla="*/ 43 w 57"/>
                  <a:gd name="T65" fmla="*/ 55 h 55"/>
                  <a:gd name="T66" fmla="*/ 49 w 57"/>
                  <a:gd name="T67" fmla="*/ 48 h 55"/>
                  <a:gd name="T68" fmla="*/ 47 w 57"/>
                  <a:gd name="T69" fmla="*/ 45 h 55"/>
                  <a:gd name="T70" fmla="*/ 50 w 57"/>
                  <a:gd name="T71" fmla="*/ 40 h 55"/>
                  <a:gd name="T72" fmla="*/ 53 w 57"/>
                  <a:gd name="T73" fmla="*/ 41 h 55"/>
                  <a:gd name="T74" fmla="*/ 55 w 57"/>
                  <a:gd name="T75" fmla="*/ 44 h 55"/>
                  <a:gd name="T76" fmla="*/ 53 w 57"/>
                  <a:gd name="T77" fmla="*/ 39 h 55"/>
                  <a:gd name="T78" fmla="*/ 44 w 57"/>
                  <a:gd name="T79" fmla="*/ 35 h 55"/>
                  <a:gd name="T80" fmla="*/ 44 w 57"/>
                  <a:gd name="T81" fmla="*/ 32 h 55"/>
                  <a:gd name="T82" fmla="*/ 39 w 57"/>
                  <a:gd name="T83" fmla="*/ 31 h 55"/>
                  <a:gd name="T84" fmla="*/ 35 w 57"/>
                  <a:gd name="T85" fmla="*/ 26 h 55"/>
                  <a:gd name="T86" fmla="*/ 32 w 57"/>
                  <a:gd name="T87" fmla="*/ 21 h 55"/>
                  <a:gd name="T88" fmla="*/ 27 w 57"/>
                  <a:gd name="T89" fmla="*/ 17 h 55"/>
                  <a:gd name="T90" fmla="*/ 27 w 57"/>
                  <a:gd name="T91" fmla="*/ 15 h 55"/>
                  <a:gd name="T92" fmla="*/ 28 w 57"/>
                  <a:gd name="T93" fmla="*/ 12 h 55"/>
                  <a:gd name="T94" fmla="*/ 30 w 57"/>
                  <a:gd name="T95" fmla="*/ 9 h 55"/>
                  <a:gd name="T96" fmla="*/ 32 w 57"/>
                  <a:gd name="T97" fmla="*/ 8 h 55"/>
                  <a:gd name="T98" fmla="*/ 34 w 57"/>
                  <a:gd name="T99" fmla="*/ 10 h 55"/>
                  <a:gd name="T100" fmla="*/ 37 w 57"/>
                  <a:gd name="T101" fmla="*/ 10 h 55"/>
                  <a:gd name="T102" fmla="*/ 37 w 57"/>
                  <a:gd name="T103" fmla="*/ 1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" h="55">
                    <a:moveTo>
                      <a:pt x="37" y="10"/>
                    </a:moveTo>
                    <a:cubicBezTo>
                      <a:pt x="38" y="9"/>
                      <a:pt x="40" y="10"/>
                      <a:pt x="41" y="9"/>
                    </a:cubicBezTo>
                    <a:cubicBezTo>
                      <a:pt x="43" y="8"/>
                      <a:pt x="42" y="7"/>
                      <a:pt x="43" y="6"/>
                    </a:cubicBezTo>
                    <a:cubicBezTo>
                      <a:pt x="43" y="5"/>
                      <a:pt x="44" y="4"/>
                      <a:pt x="45" y="4"/>
                    </a:cubicBezTo>
                    <a:cubicBezTo>
                      <a:pt x="46" y="3"/>
                      <a:pt x="45" y="3"/>
                      <a:pt x="45" y="1"/>
                    </a:cubicBezTo>
                    <a:cubicBezTo>
                      <a:pt x="44" y="2"/>
                      <a:pt x="43" y="2"/>
                      <a:pt x="41" y="2"/>
                    </a:cubicBezTo>
                    <a:cubicBezTo>
                      <a:pt x="39" y="2"/>
                      <a:pt x="37" y="5"/>
                      <a:pt x="36" y="4"/>
                    </a:cubicBezTo>
                    <a:cubicBezTo>
                      <a:pt x="33" y="3"/>
                      <a:pt x="28" y="4"/>
                      <a:pt x="27" y="1"/>
                    </a:cubicBezTo>
                    <a:cubicBezTo>
                      <a:pt x="26" y="0"/>
                      <a:pt x="23" y="1"/>
                      <a:pt x="22" y="1"/>
                    </a:cubicBezTo>
                    <a:cubicBezTo>
                      <a:pt x="20" y="3"/>
                      <a:pt x="20" y="1"/>
                      <a:pt x="19" y="1"/>
                    </a:cubicBezTo>
                    <a:cubicBezTo>
                      <a:pt x="18" y="1"/>
                      <a:pt x="18" y="3"/>
                      <a:pt x="18" y="3"/>
                    </a:cubicBezTo>
                    <a:cubicBezTo>
                      <a:pt x="18" y="3"/>
                      <a:pt x="17" y="4"/>
                      <a:pt x="17" y="4"/>
                    </a:cubicBezTo>
                    <a:cubicBezTo>
                      <a:pt x="17" y="5"/>
                      <a:pt x="16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3" y="5"/>
                      <a:pt x="13" y="5"/>
                      <a:pt x="12" y="4"/>
                    </a:cubicBezTo>
                    <a:cubicBezTo>
                      <a:pt x="12" y="4"/>
                      <a:pt x="11" y="7"/>
                      <a:pt x="11" y="8"/>
                    </a:cubicBezTo>
                    <a:cubicBezTo>
                      <a:pt x="11" y="9"/>
                      <a:pt x="9" y="6"/>
                      <a:pt x="9" y="5"/>
                    </a:cubicBezTo>
                    <a:cubicBezTo>
                      <a:pt x="7" y="4"/>
                      <a:pt x="6" y="7"/>
                      <a:pt x="5" y="7"/>
                    </a:cubicBezTo>
                    <a:cubicBezTo>
                      <a:pt x="3" y="7"/>
                      <a:pt x="1" y="7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1" y="12"/>
                      <a:pt x="0" y="12"/>
                      <a:pt x="0" y="14"/>
                    </a:cubicBezTo>
                    <a:cubicBezTo>
                      <a:pt x="0" y="15"/>
                      <a:pt x="0" y="18"/>
                      <a:pt x="2" y="18"/>
                    </a:cubicBezTo>
                    <a:cubicBezTo>
                      <a:pt x="3" y="19"/>
                      <a:pt x="4" y="18"/>
                      <a:pt x="4" y="21"/>
                    </a:cubicBezTo>
                    <a:cubicBezTo>
                      <a:pt x="6" y="20"/>
                      <a:pt x="10" y="16"/>
                      <a:pt x="12" y="17"/>
                    </a:cubicBezTo>
                    <a:cubicBezTo>
                      <a:pt x="13" y="18"/>
                      <a:pt x="14" y="19"/>
                      <a:pt x="15" y="19"/>
                    </a:cubicBezTo>
                    <a:cubicBezTo>
                      <a:pt x="16" y="19"/>
                      <a:pt x="17" y="21"/>
                      <a:pt x="17" y="22"/>
                    </a:cubicBezTo>
                    <a:cubicBezTo>
                      <a:pt x="18" y="23"/>
                      <a:pt x="18" y="24"/>
                      <a:pt x="18" y="25"/>
                    </a:cubicBezTo>
                    <a:cubicBezTo>
                      <a:pt x="19" y="26"/>
                      <a:pt x="20" y="27"/>
                      <a:pt x="21" y="28"/>
                    </a:cubicBezTo>
                    <a:cubicBezTo>
                      <a:pt x="23" y="29"/>
                      <a:pt x="25" y="31"/>
                      <a:pt x="28" y="33"/>
                    </a:cubicBezTo>
                    <a:cubicBezTo>
                      <a:pt x="30" y="35"/>
                      <a:pt x="31" y="35"/>
                      <a:pt x="33" y="36"/>
                    </a:cubicBezTo>
                    <a:cubicBezTo>
                      <a:pt x="36" y="38"/>
                      <a:pt x="38" y="41"/>
                      <a:pt x="42" y="42"/>
                    </a:cubicBezTo>
                    <a:cubicBezTo>
                      <a:pt x="44" y="43"/>
                      <a:pt x="44" y="46"/>
                      <a:pt x="45" y="48"/>
                    </a:cubicBezTo>
                    <a:cubicBezTo>
                      <a:pt x="45" y="50"/>
                      <a:pt x="42" y="52"/>
                      <a:pt x="43" y="55"/>
                    </a:cubicBezTo>
                    <a:cubicBezTo>
                      <a:pt x="43" y="54"/>
                      <a:pt x="49" y="49"/>
                      <a:pt x="49" y="48"/>
                    </a:cubicBezTo>
                    <a:cubicBezTo>
                      <a:pt x="50" y="47"/>
                      <a:pt x="47" y="45"/>
                      <a:pt x="47" y="45"/>
                    </a:cubicBezTo>
                    <a:cubicBezTo>
                      <a:pt x="45" y="43"/>
                      <a:pt x="49" y="39"/>
                      <a:pt x="50" y="40"/>
                    </a:cubicBezTo>
                    <a:cubicBezTo>
                      <a:pt x="51" y="41"/>
                      <a:pt x="52" y="41"/>
                      <a:pt x="53" y="41"/>
                    </a:cubicBezTo>
                    <a:cubicBezTo>
                      <a:pt x="54" y="42"/>
                      <a:pt x="54" y="43"/>
                      <a:pt x="55" y="44"/>
                    </a:cubicBezTo>
                    <a:cubicBezTo>
                      <a:pt x="57" y="44"/>
                      <a:pt x="54" y="40"/>
                      <a:pt x="53" y="39"/>
                    </a:cubicBezTo>
                    <a:cubicBezTo>
                      <a:pt x="51" y="37"/>
                      <a:pt x="47" y="37"/>
                      <a:pt x="44" y="35"/>
                    </a:cubicBezTo>
                    <a:cubicBezTo>
                      <a:pt x="43" y="34"/>
                      <a:pt x="46" y="32"/>
                      <a:pt x="44" y="32"/>
                    </a:cubicBezTo>
                    <a:cubicBezTo>
                      <a:pt x="43" y="31"/>
                      <a:pt x="41" y="32"/>
                      <a:pt x="39" y="31"/>
                    </a:cubicBezTo>
                    <a:cubicBezTo>
                      <a:pt x="37" y="30"/>
                      <a:pt x="36" y="28"/>
                      <a:pt x="35" y="26"/>
                    </a:cubicBezTo>
                    <a:cubicBezTo>
                      <a:pt x="34" y="24"/>
                      <a:pt x="34" y="22"/>
                      <a:pt x="32" y="21"/>
                    </a:cubicBezTo>
                    <a:cubicBezTo>
                      <a:pt x="31" y="20"/>
                      <a:pt x="27" y="19"/>
                      <a:pt x="27" y="17"/>
                    </a:cubicBezTo>
                    <a:cubicBezTo>
                      <a:pt x="27" y="16"/>
                      <a:pt x="27" y="15"/>
                      <a:pt x="27" y="15"/>
                    </a:cubicBezTo>
                    <a:cubicBezTo>
                      <a:pt x="28" y="13"/>
                      <a:pt x="28" y="13"/>
                      <a:pt x="28" y="12"/>
                    </a:cubicBezTo>
                    <a:cubicBezTo>
                      <a:pt x="27" y="9"/>
                      <a:pt x="30" y="10"/>
                      <a:pt x="30" y="9"/>
                    </a:cubicBezTo>
                    <a:cubicBezTo>
                      <a:pt x="31" y="8"/>
                      <a:pt x="32" y="8"/>
                      <a:pt x="32" y="8"/>
                    </a:cubicBezTo>
                    <a:cubicBezTo>
                      <a:pt x="34" y="8"/>
                      <a:pt x="34" y="9"/>
                      <a:pt x="34" y="10"/>
                    </a:cubicBezTo>
                    <a:cubicBezTo>
                      <a:pt x="35" y="10"/>
                      <a:pt x="36" y="10"/>
                      <a:pt x="37" y="10"/>
                    </a:cubicBezTo>
                    <a:cubicBezTo>
                      <a:pt x="37" y="9"/>
                      <a:pt x="36" y="10"/>
                      <a:pt x="37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1" name="Freeform 648">
                <a:extLst>
                  <a:ext uri="{FF2B5EF4-FFF2-40B4-BE49-F238E27FC236}">
                    <a16:creationId xmlns:a16="http://schemas.microsoft.com/office/drawing/2014/main" id="{01A04EF0-1AEC-A342-97FE-44E5EB97E7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30754" y="6685324"/>
                <a:ext cx="251592" cy="235731"/>
              </a:xfrm>
              <a:custGeom>
                <a:avLst/>
                <a:gdLst>
                  <a:gd name="T0" fmla="*/ 12 w 27"/>
                  <a:gd name="T1" fmla="*/ 10 h 25"/>
                  <a:gd name="T2" fmla="*/ 21 w 27"/>
                  <a:gd name="T3" fmla="*/ 9 h 25"/>
                  <a:gd name="T4" fmla="*/ 27 w 27"/>
                  <a:gd name="T5" fmla="*/ 11 h 25"/>
                  <a:gd name="T6" fmla="*/ 25 w 27"/>
                  <a:gd name="T7" fmla="*/ 4 h 25"/>
                  <a:gd name="T8" fmla="*/ 17 w 27"/>
                  <a:gd name="T9" fmla="*/ 3 h 25"/>
                  <a:gd name="T10" fmla="*/ 13 w 27"/>
                  <a:gd name="T11" fmla="*/ 0 h 25"/>
                  <a:gd name="T12" fmla="*/ 11 w 27"/>
                  <a:gd name="T13" fmla="*/ 2 h 25"/>
                  <a:gd name="T14" fmla="*/ 6 w 27"/>
                  <a:gd name="T15" fmla="*/ 7 h 25"/>
                  <a:gd name="T16" fmla="*/ 1 w 27"/>
                  <a:gd name="T17" fmla="*/ 7 h 25"/>
                  <a:gd name="T18" fmla="*/ 1 w 27"/>
                  <a:gd name="T19" fmla="*/ 11 h 25"/>
                  <a:gd name="T20" fmla="*/ 3 w 27"/>
                  <a:gd name="T21" fmla="*/ 10 h 25"/>
                  <a:gd name="T22" fmla="*/ 4 w 27"/>
                  <a:gd name="T23" fmla="*/ 13 h 25"/>
                  <a:gd name="T24" fmla="*/ 6 w 27"/>
                  <a:gd name="T25" fmla="*/ 10 h 25"/>
                  <a:gd name="T26" fmla="*/ 11 w 27"/>
                  <a:gd name="T27" fmla="*/ 17 h 25"/>
                  <a:gd name="T28" fmla="*/ 23 w 27"/>
                  <a:gd name="T29" fmla="*/ 25 h 25"/>
                  <a:gd name="T30" fmla="*/ 21 w 27"/>
                  <a:gd name="T31" fmla="*/ 22 h 25"/>
                  <a:gd name="T32" fmla="*/ 16 w 27"/>
                  <a:gd name="T33" fmla="*/ 19 h 25"/>
                  <a:gd name="T34" fmla="*/ 12 w 27"/>
                  <a:gd name="T35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" h="25">
                    <a:moveTo>
                      <a:pt x="12" y="10"/>
                    </a:moveTo>
                    <a:cubicBezTo>
                      <a:pt x="15" y="10"/>
                      <a:pt x="18" y="8"/>
                      <a:pt x="21" y="9"/>
                    </a:cubicBezTo>
                    <a:cubicBezTo>
                      <a:pt x="23" y="9"/>
                      <a:pt x="25" y="10"/>
                      <a:pt x="27" y="11"/>
                    </a:cubicBezTo>
                    <a:cubicBezTo>
                      <a:pt x="26" y="9"/>
                      <a:pt x="26" y="7"/>
                      <a:pt x="25" y="4"/>
                    </a:cubicBezTo>
                    <a:cubicBezTo>
                      <a:pt x="22" y="6"/>
                      <a:pt x="19" y="4"/>
                      <a:pt x="17" y="3"/>
                    </a:cubicBezTo>
                    <a:cubicBezTo>
                      <a:pt x="15" y="2"/>
                      <a:pt x="14" y="2"/>
                      <a:pt x="13" y="0"/>
                    </a:cubicBezTo>
                    <a:cubicBezTo>
                      <a:pt x="13" y="0"/>
                      <a:pt x="11" y="1"/>
                      <a:pt x="11" y="2"/>
                    </a:cubicBezTo>
                    <a:cubicBezTo>
                      <a:pt x="9" y="3"/>
                      <a:pt x="10" y="8"/>
                      <a:pt x="6" y="7"/>
                    </a:cubicBezTo>
                    <a:cubicBezTo>
                      <a:pt x="4" y="6"/>
                      <a:pt x="2" y="7"/>
                      <a:pt x="1" y="7"/>
                    </a:cubicBezTo>
                    <a:cubicBezTo>
                      <a:pt x="0" y="8"/>
                      <a:pt x="1" y="11"/>
                      <a:pt x="1" y="11"/>
                    </a:cubicBezTo>
                    <a:cubicBezTo>
                      <a:pt x="1" y="11"/>
                      <a:pt x="3" y="10"/>
                      <a:pt x="3" y="10"/>
                    </a:cubicBezTo>
                    <a:cubicBezTo>
                      <a:pt x="4" y="10"/>
                      <a:pt x="4" y="12"/>
                      <a:pt x="4" y="13"/>
                    </a:cubicBezTo>
                    <a:cubicBezTo>
                      <a:pt x="4" y="11"/>
                      <a:pt x="5" y="8"/>
                      <a:pt x="6" y="10"/>
                    </a:cubicBezTo>
                    <a:cubicBezTo>
                      <a:pt x="7" y="13"/>
                      <a:pt x="9" y="15"/>
                      <a:pt x="11" y="17"/>
                    </a:cubicBezTo>
                    <a:cubicBezTo>
                      <a:pt x="14" y="20"/>
                      <a:pt x="19" y="22"/>
                      <a:pt x="23" y="25"/>
                    </a:cubicBezTo>
                    <a:cubicBezTo>
                      <a:pt x="23" y="23"/>
                      <a:pt x="23" y="23"/>
                      <a:pt x="21" y="22"/>
                    </a:cubicBezTo>
                    <a:cubicBezTo>
                      <a:pt x="19" y="21"/>
                      <a:pt x="17" y="20"/>
                      <a:pt x="16" y="19"/>
                    </a:cubicBezTo>
                    <a:cubicBezTo>
                      <a:pt x="14" y="17"/>
                      <a:pt x="9" y="10"/>
                      <a:pt x="1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2" name="Freeform 649">
                <a:extLst>
                  <a:ext uri="{FF2B5EF4-FFF2-40B4-BE49-F238E27FC236}">
                    <a16:creationId xmlns:a16="http://schemas.microsoft.com/office/drawing/2014/main" id="{C4D7BC81-92EE-A049-85B4-857049357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70881" y="6414553"/>
                <a:ext cx="617834" cy="531986"/>
              </a:xfrm>
              <a:custGeom>
                <a:avLst/>
                <a:gdLst>
                  <a:gd name="T0" fmla="*/ 59 w 66"/>
                  <a:gd name="T1" fmla="*/ 31 h 57"/>
                  <a:gd name="T2" fmla="*/ 56 w 66"/>
                  <a:gd name="T3" fmla="*/ 30 h 57"/>
                  <a:gd name="T4" fmla="*/ 60 w 66"/>
                  <a:gd name="T5" fmla="*/ 24 h 57"/>
                  <a:gd name="T6" fmla="*/ 63 w 66"/>
                  <a:gd name="T7" fmla="*/ 23 h 57"/>
                  <a:gd name="T8" fmla="*/ 65 w 66"/>
                  <a:gd name="T9" fmla="*/ 15 h 57"/>
                  <a:gd name="T10" fmla="*/ 60 w 66"/>
                  <a:gd name="T11" fmla="*/ 13 h 57"/>
                  <a:gd name="T12" fmla="*/ 57 w 66"/>
                  <a:gd name="T13" fmla="*/ 11 h 57"/>
                  <a:gd name="T14" fmla="*/ 55 w 66"/>
                  <a:gd name="T15" fmla="*/ 11 h 57"/>
                  <a:gd name="T16" fmla="*/ 48 w 66"/>
                  <a:gd name="T17" fmla="*/ 7 h 57"/>
                  <a:gd name="T18" fmla="*/ 43 w 66"/>
                  <a:gd name="T19" fmla="*/ 5 h 57"/>
                  <a:gd name="T20" fmla="*/ 38 w 66"/>
                  <a:gd name="T21" fmla="*/ 1 h 57"/>
                  <a:gd name="T22" fmla="*/ 34 w 66"/>
                  <a:gd name="T23" fmla="*/ 1 h 57"/>
                  <a:gd name="T24" fmla="*/ 33 w 66"/>
                  <a:gd name="T25" fmla="*/ 5 h 57"/>
                  <a:gd name="T26" fmla="*/ 30 w 66"/>
                  <a:gd name="T27" fmla="*/ 8 h 57"/>
                  <a:gd name="T28" fmla="*/ 26 w 66"/>
                  <a:gd name="T29" fmla="*/ 10 h 57"/>
                  <a:gd name="T30" fmla="*/ 24 w 66"/>
                  <a:gd name="T31" fmla="*/ 12 h 57"/>
                  <a:gd name="T32" fmla="*/ 20 w 66"/>
                  <a:gd name="T33" fmla="*/ 11 h 57"/>
                  <a:gd name="T34" fmla="*/ 16 w 66"/>
                  <a:gd name="T35" fmla="*/ 10 h 57"/>
                  <a:gd name="T36" fmla="*/ 16 w 66"/>
                  <a:gd name="T37" fmla="*/ 16 h 57"/>
                  <a:gd name="T38" fmla="*/ 9 w 66"/>
                  <a:gd name="T39" fmla="*/ 15 h 57"/>
                  <a:gd name="T40" fmla="*/ 1 w 66"/>
                  <a:gd name="T41" fmla="*/ 17 h 57"/>
                  <a:gd name="T42" fmla="*/ 2 w 66"/>
                  <a:gd name="T43" fmla="*/ 19 h 57"/>
                  <a:gd name="T44" fmla="*/ 4 w 66"/>
                  <a:gd name="T45" fmla="*/ 21 h 57"/>
                  <a:gd name="T46" fmla="*/ 15 w 66"/>
                  <a:gd name="T47" fmla="*/ 25 h 57"/>
                  <a:gd name="T48" fmla="*/ 14 w 66"/>
                  <a:gd name="T49" fmla="*/ 28 h 57"/>
                  <a:gd name="T50" fmla="*/ 19 w 66"/>
                  <a:gd name="T51" fmla="*/ 31 h 57"/>
                  <a:gd name="T52" fmla="*/ 20 w 66"/>
                  <a:gd name="T53" fmla="*/ 35 h 57"/>
                  <a:gd name="T54" fmla="*/ 22 w 66"/>
                  <a:gd name="T55" fmla="*/ 38 h 57"/>
                  <a:gd name="T56" fmla="*/ 19 w 66"/>
                  <a:gd name="T57" fmla="*/ 36 h 57"/>
                  <a:gd name="T58" fmla="*/ 16 w 66"/>
                  <a:gd name="T59" fmla="*/ 49 h 57"/>
                  <a:gd name="T60" fmla="*/ 27 w 66"/>
                  <a:gd name="T61" fmla="*/ 53 h 57"/>
                  <a:gd name="T62" fmla="*/ 30 w 66"/>
                  <a:gd name="T63" fmla="*/ 53 h 57"/>
                  <a:gd name="T64" fmla="*/ 33 w 66"/>
                  <a:gd name="T65" fmla="*/ 55 h 57"/>
                  <a:gd name="T66" fmla="*/ 40 w 66"/>
                  <a:gd name="T67" fmla="*/ 54 h 57"/>
                  <a:gd name="T68" fmla="*/ 47 w 66"/>
                  <a:gd name="T69" fmla="*/ 48 h 57"/>
                  <a:gd name="T70" fmla="*/ 57 w 66"/>
                  <a:gd name="T71" fmla="*/ 50 h 57"/>
                  <a:gd name="T72" fmla="*/ 62 w 66"/>
                  <a:gd name="T73" fmla="*/ 47 h 57"/>
                  <a:gd name="T74" fmla="*/ 62 w 66"/>
                  <a:gd name="T75" fmla="*/ 45 h 57"/>
                  <a:gd name="T76" fmla="*/ 59 w 66"/>
                  <a:gd name="T77" fmla="*/ 38 h 57"/>
                  <a:gd name="T78" fmla="*/ 59 w 66"/>
                  <a:gd name="T79" fmla="*/ 34 h 57"/>
                  <a:gd name="T80" fmla="*/ 59 w 66"/>
                  <a:gd name="T81" fmla="*/ 31 h 57"/>
                  <a:gd name="T82" fmla="*/ 59 w 66"/>
                  <a:gd name="T83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6" h="57">
                    <a:moveTo>
                      <a:pt x="59" y="31"/>
                    </a:moveTo>
                    <a:cubicBezTo>
                      <a:pt x="58" y="29"/>
                      <a:pt x="55" y="33"/>
                      <a:pt x="56" y="30"/>
                    </a:cubicBezTo>
                    <a:cubicBezTo>
                      <a:pt x="56" y="29"/>
                      <a:pt x="59" y="24"/>
                      <a:pt x="60" y="24"/>
                    </a:cubicBezTo>
                    <a:cubicBezTo>
                      <a:pt x="61" y="23"/>
                      <a:pt x="62" y="25"/>
                      <a:pt x="63" y="23"/>
                    </a:cubicBezTo>
                    <a:cubicBezTo>
                      <a:pt x="64" y="20"/>
                      <a:pt x="63" y="18"/>
                      <a:pt x="65" y="15"/>
                    </a:cubicBezTo>
                    <a:cubicBezTo>
                      <a:pt x="66" y="13"/>
                      <a:pt x="61" y="13"/>
                      <a:pt x="60" y="13"/>
                    </a:cubicBezTo>
                    <a:cubicBezTo>
                      <a:pt x="58" y="13"/>
                      <a:pt x="57" y="12"/>
                      <a:pt x="57" y="11"/>
                    </a:cubicBezTo>
                    <a:cubicBezTo>
                      <a:pt x="56" y="11"/>
                      <a:pt x="55" y="11"/>
                      <a:pt x="55" y="11"/>
                    </a:cubicBezTo>
                    <a:cubicBezTo>
                      <a:pt x="53" y="11"/>
                      <a:pt x="48" y="9"/>
                      <a:pt x="48" y="7"/>
                    </a:cubicBezTo>
                    <a:cubicBezTo>
                      <a:pt x="47" y="10"/>
                      <a:pt x="44" y="5"/>
                      <a:pt x="43" y="5"/>
                    </a:cubicBezTo>
                    <a:cubicBezTo>
                      <a:pt x="41" y="4"/>
                      <a:pt x="39" y="3"/>
                      <a:pt x="38" y="1"/>
                    </a:cubicBezTo>
                    <a:cubicBezTo>
                      <a:pt x="37" y="0"/>
                      <a:pt x="35" y="0"/>
                      <a:pt x="34" y="1"/>
                    </a:cubicBezTo>
                    <a:cubicBezTo>
                      <a:pt x="33" y="2"/>
                      <a:pt x="32" y="4"/>
                      <a:pt x="33" y="5"/>
                    </a:cubicBezTo>
                    <a:cubicBezTo>
                      <a:pt x="33" y="6"/>
                      <a:pt x="31" y="7"/>
                      <a:pt x="30" y="8"/>
                    </a:cubicBezTo>
                    <a:cubicBezTo>
                      <a:pt x="29" y="8"/>
                      <a:pt x="27" y="8"/>
                      <a:pt x="26" y="10"/>
                    </a:cubicBezTo>
                    <a:cubicBezTo>
                      <a:pt x="26" y="11"/>
                      <a:pt x="25" y="12"/>
                      <a:pt x="24" y="12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8" y="11"/>
                      <a:pt x="18" y="10"/>
                      <a:pt x="16" y="10"/>
                    </a:cubicBezTo>
                    <a:cubicBezTo>
                      <a:pt x="14" y="9"/>
                      <a:pt x="20" y="16"/>
                      <a:pt x="16" y="16"/>
                    </a:cubicBezTo>
                    <a:cubicBezTo>
                      <a:pt x="13" y="16"/>
                      <a:pt x="11" y="17"/>
                      <a:pt x="9" y="15"/>
                    </a:cubicBezTo>
                    <a:cubicBezTo>
                      <a:pt x="8" y="14"/>
                      <a:pt x="1" y="16"/>
                      <a:pt x="1" y="17"/>
                    </a:cubicBezTo>
                    <a:cubicBezTo>
                      <a:pt x="1" y="18"/>
                      <a:pt x="4" y="18"/>
                      <a:pt x="2" y="19"/>
                    </a:cubicBezTo>
                    <a:cubicBezTo>
                      <a:pt x="0" y="20"/>
                      <a:pt x="3" y="21"/>
                      <a:pt x="4" y="21"/>
                    </a:cubicBezTo>
                    <a:cubicBezTo>
                      <a:pt x="6" y="22"/>
                      <a:pt x="15" y="23"/>
                      <a:pt x="15" y="25"/>
                    </a:cubicBezTo>
                    <a:cubicBezTo>
                      <a:pt x="15" y="26"/>
                      <a:pt x="13" y="26"/>
                      <a:pt x="14" y="28"/>
                    </a:cubicBezTo>
                    <a:cubicBezTo>
                      <a:pt x="16" y="30"/>
                      <a:pt x="17" y="30"/>
                      <a:pt x="19" y="31"/>
                    </a:cubicBezTo>
                    <a:cubicBezTo>
                      <a:pt x="21" y="32"/>
                      <a:pt x="18" y="34"/>
                      <a:pt x="20" y="35"/>
                    </a:cubicBezTo>
                    <a:cubicBezTo>
                      <a:pt x="20" y="35"/>
                      <a:pt x="22" y="38"/>
                      <a:pt x="22" y="38"/>
                    </a:cubicBezTo>
                    <a:cubicBezTo>
                      <a:pt x="21" y="39"/>
                      <a:pt x="20" y="36"/>
                      <a:pt x="19" y="36"/>
                    </a:cubicBezTo>
                    <a:cubicBezTo>
                      <a:pt x="18" y="36"/>
                      <a:pt x="19" y="48"/>
                      <a:pt x="16" y="49"/>
                    </a:cubicBezTo>
                    <a:cubicBezTo>
                      <a:pt x="19" y="51"/>
                      <a:pt x="23" y="54"/>
                      <a:pt x="27" y="53"/>
                    </a:cubicBezTo>
                    <a:cubicBezTo>
                      <a:pt x="28" y="53"/>
                      <a:pt x="29" y="52"/>
                      <a:pt x="30" y="53"/>
                    </a:cubicBezTo>
                    <a:cubicBezTo>
                      <a:pt x="31" y="53"/>
                      <a:pt x="32" y="54"/>
                      <a:pt x="33" y="55"/>
                    </a:cubicBezTo>
                    <a:cubicBezTo>
                      <a:pt x="35" y="56"/>
                      <a:pt x="41" y="57"/>
                      <a:pt x="40" y="54"/>
                    </a:cubicBezTo>
                    <a:cubicBezTo>
                      <a:pt x="39" y="49"/>
                      <a:pt x="44" y="47"/>
                      <a:pt x="47" y="48"/>
                    </a:cubicBezTo>
                    <a:cubicBezTo>
                      <a:pt x="51" y="49"/>
                      <a:pt x="53" y="52"/>
                      <a:pt x="57" y="50"/>
                    </a:cubicBezTo>
                    <a:cubicBezTo>
                      <a:pt x="59" y="49"/>
                      <a:pt x="60" y="48"/>
                      <a:pt x="62" y="47"/>
                    </a:cubicBezTo>
                    <a:cubicBezTo>
                      <a:pt x="62" y="47"/>
                      <a:pt x="64" y="45"/>
                      <a:pt x="62" y="45"/>
                    </a:cubicBezTo>
                    <a:cubicBezTo>
                      <a:pt x="60" y="44"/>
                      <a:pt x="58" y="40"/>
                      <a:pt x="59" y="38"/>
                    </a:cubicBezTo>
                    <a:cubicBezTo>
                      <a:pt x="61" y="36"/>
                      <a:pt x="60" y="36"/>
                      <a:pt x="59" y="34"/>
                    </a:cubicBezTo>
                    <a:cubicBezTo>
                      <a:pt x="59" y="33"/>
                      <a:pt x="59" y="32"/>
                      <a:pt x="59" y="31"/>
                    </a:cubicBezTo>
                    <a:cubicBezTo>
                      <a:pt x="58" y="30"/>
                      <a:pt x="59" y="32"/>
                      <a:pt x="59" y="3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3" name="Freeform 650">
                <a:extLst>
                  <a:ext uri="{FF2B5EF4-FFF2-40B4-BE49-F238E27FC236}">
                    <a16:creationId xmlns:a16="http://schemas.microsoft.com/office/drawing/2014/main" id="{57D0B1DE-203E-2A43-B005-DEBB1C8A59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83619" y="6621615"/>
                <a:ext cx="207005" cy="140163"/>
              </a:xfrm>
              <a:custGeom>
                <a:avLst/>
                <a:gdLst>
                  <a:gd name="T0" fmla="*/ 17 w 22"/>
                  <a:gd name="T1" fmla="*/ 1 h 15"/>
                  <a:gd name="T2" fmla="*/ 9 w 22"/>
                  <a:gd name="T3" fmla="*/ 1 h 15"/>
                  <a:gd name="T4" fmla="*/ 8 w 22"/>
                  <a:gd name="T5" fmla="*/ 2 h 15"/>
                  <a:gd name="T6" fmla="*/ 5 w 22"/>
                  <a:gd name="T7" fmla="*/ 2 h 15"/>
                  <a:gd name="T8" fmla="*/ 3 w 22"/>
                  <a:gd name="T9" fmla="*/ 5 h 15"/>
                  <a:gd name="T10" fmla="*/ 1 w 22"/>
                  <a:gd name="T11" fmla="*/ 9 h 15"/>
                  <a:gd name="T12" fmla="*/ 4 w 22"/>
                  <a:gd name="T13" fmla="*/ 10 h 15"/>
                  <a:gd name="T14" fmla="*/ 7 w 22"/>
                  <a:gd name="T15" fmla="*/ 11 h 15"/>
                  <a:gd name="T16" fmla="*/ 11 w 22"/>
                  <a:gd name="T17" fmla="*/ 10 h 15"/>
                  <a:gd name="T18" fmla="*/ 13 w 22"/>
                  <a:gd name="T19" fmla="*/ 10 h 15"/>
                  <a:gd name="T20" fmla="*/ 16 w 22"/>
                  <a:gd name="T21" fmla="*/ 8 h 15"/>
                  <a:gd name="T22" fmla="*/ 18 w 22"/>
                  <a:gd name="T23" fmla="*/ 9 h 15"/>
                  <a:gd name="T24" fmla="*/ 21 w 22"/>
                  <a:gd name="T25" fmla="*/ 8 h 15"/>
                  <a:gd name="T26" fmla="*/ 22 w 22"/>
                  <a:gd name="T27" fmla="*/ 5 h 15"/>
                  <a:gd name="T28" fmla="*/ 18 w 22"/>
                  <a:gd name="T29" fmla="*/ 4 h 15"/>
                  <a:gd name="T30" fmla="*/ 17 w 22"/>
                  <a:gd name="T31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15">
                    <a:moveTo>
                      <a:pt x="17" y="1"/>
                    </a:moveTo>
                    <a:cubicBezTo>
                      <a:pt x="14" y="0"/>
                      <a:pt x="12" y="1"/>
                      <a:pt x="9" y="1"/>
                    </a:cubicBezTo>
                    <a:cubicBezTo>
                      <a:pt x="7" y="1"/>
                      <a:pt x="9" y="1"/>
                      <a:pt x="8" y="2"/>
                    </a:cubicBezTo>
                    <a:cubicBezTo>
                      <a:pt x="7" y="2"/>
                      <a:pt x="5" y="2"/>
                      <a:pt x="5" y="2"/>
                    </a:cubicBezTo>
                    <a:cubicBezTo>
                      <a:pt x="4" y="2"/>
                      <a:pt x="3" y="5"/>
                      <a:pt x="3" y="5"/>
                    </a:cubicBezTo>
                    <a:cubicBezTo>
                      <a:pt x="2" y="6"/>
                      <a:pt x="0" y="10"/>
                      <a:pt x="1" y="9"/>
                    </a:cubicBezTo>
                    <a:cubicBezTo>
                      <a:pt x="3" y="9"/>
                      <a:pt x="3" y="8"/>
                      <a:pt x="4" y="10"/>
                    </a:cubicBezTo>
                    <a:cubicBezTo>
                      <a:pt x="4" y="12"/>
                      <a:pt x="5" y="11"/>
                      <a:pt x="7" y="11"/>
                    </a:cubicBezTo>
                    <a:cubicBezTo>
                      <a:pt x="8" y="11"/>
                      <a:pt x="10" y="11"/>
                      <a:pt x="11" y="10"/>
                    </a:cubicBezTo>
                    <a:cubicBezTo>
                      <a:pt x="12" y="8"/>
                      <a:pt x="13" y="9"/>
                      <a:pt x="13" y="10"/>
                    </a:cubicBezTo>
                    <a:cubicBezTo>
                      <a:pt x="16" y="15"/>
                      <a:pt x="15" y="8"/>
                      <a:pt x="16" y="8"/>
                    </a:cubicBezTo>
                    <a:cubicBezTo>
                      <a:pt x="17" y="8"/>
                      <a:pt x="17" y="9"/>
                      <a:pt x="18" y="9"/>
                    </a:cubicBezTo>
                    <a:cubicBezTo>
                      <a:pt x="19" y="9"/>
                      <a:pt x="20" y="9"/>
                      <a:pt x="21" y="8"/>
                    </a:cubicBezTo>
                    <a:cubicBezTo>
                      <a:pt x="22" y="7"/>
                      <a:pt x="22" y="7"/>
                      <a:pt x="22" y="5"/>
                    </a:cubicBezTo>
                    <a:cubicBezTo>
                      <a:pt x="22" y="5"/>
                      <a:pt x="19" y="4"/>
                      <a:pt x="18" y="4"/>
                    </a:cubicBezTo>
                    <a:cubicBezTo>
                      <a:pt x="17" y="3"/>
                      <a:pt x="17" y="2"/>
                      <a:pt x="1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4" name="Freeform 651">
                <a:extLst>
                  <a:ext uri="{FF2B5EF4-FFF2-40B4-BE49-F238E27FC236}">
                    <a16:creationId xmlns:a16="http://schemas.microsoft.com/office/drawing/2014/main" id="{560C6C69-92F1-DA4F-9DA0-BFFB622E8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08462" y="6395439"/>
                <a:ext cx="194267" cy="121050"/>
              </a:xfrm>
              <a:custGeom>
                <a:avLst/>
                <a:gdLst>
                  <a:gd name="T0" fmla="*/ 19 w 21"/>
                  <a:gd name="T1" fmla="*/ 9 h 13"/>
                  <a:gd name="T2" fmla="*/ 20 w 21"/>
                  <a:gd name="T3" fmla="*/ 6 h 13"/>
                  <a:gd name="T4" fmla="*/ 18 w 21"/>
                  <a:gd name="T5" fmla="*/ 3 h 13"/>
                  <a:gd name="T6" fmla="*/ 13 w 21"/>
                  <a:gd name="T7" fmla="*/ 0 h 13"/>
                  <a:gd name="T8" fmla="*/ 8 w 21"/>
                  <a:gd name="T9" fmla="*/ 1 h 13"/>
                  <a:gd name="T10" fmla="*/ 3 w 21"/>
                  <a:gd name="T11" fmla="*/ 1 h 13"/>
                  <a:gd name="T12" fmla="*/ 5 w 21"/>
                  <a:gd name="T13" fmla="*/ 6 h 13"/>
                  <a:gd name="T14" fmla="*/ 10 w 21"/>
                  <a:gd name="T15" fmla="*/ 9 h 13"/>
                  <a:gd name="T16" fmla="*/ 12 w 21"/>
                  <a:gd name="T17" fmla="*/ 9 h 13"/>
                  <a:gd name="T18" fmla="*/ 18 w 21"/>
                  <a:gd name="T19" fmla="*/ 13 h 13"/>
                  <a:gd name="T20" fmla="*/ 19 w 21"/>
                  <a:gd name="T21" fmla="*/ 9 h 13"/>
                  <a:gd name="T22" fmla="*/ 19 w 21"/>
                  <a:gd name="T23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8" y="9"/>
                      <a:pt x="21" y="7"/>
                      <a:pt x="20" y="6"/>
                    </a:cubicBezTo>
                    <a:cubicBezTo>
                      <a:pt x="20" y="5"/>
                      <a:pt x="19" y="3"/>
                      <a:pt x="18" y="3"/>
                    </a:cubicBezTo>
                    <a:cubicBezTo>
                      <a:pt x="17" y="2"/>
                      <a:pt x="15" y="0"/>
                      <a:pt x="13" y="0"/>
                    </a:cubicBezTo>
                    <a:cubicBezTo>
                      <a:pt x="11" y="0"/>
                      <a:pt x="10" y="1"/>
                      <a:pt x="8" y="1"/>
                    </a:cubicBezTo>
                    <a:cubicBezTo>
                      <a:pt x="6" y="1"/>
                      <a:pt x="5" y="0"/>
                      <a:pt x="3" y="1"/>
                    </a:cubicBezTo>
                    <a:cubicBezTo>
                      <a:pt x="0" y="3"/>
                      <a:pt x="3" y="5"/>
                      <a:pt x="5" y="6"/>
                    </a:cubicBezTo>
                    <a:cubicBezTo>
                      <a:pt x="7" y="7"/>
                      <a:pt x="8" y="7"/>
                      <a:pt x="10" y="9"/>
                    </a:cubicBezTo>
                    <a:cubicBezTo>
                      <a:pt x="10" y="10"/>
                      <a:pt x="12" y="10"/>
                      <a:pt x="12" y="9"/>
                    </a:cubicBezTo>
                    <a:cubicBezTo>
                      <a:pt x="12" y="10"/>
                      <a:pt x="17" y="13"/>
                      <a:pt x="18" y="13"/>
                    </a:cubicBezTo>
                    <a:cubicBezTo>
                      <a:pt x="18" y="11"/>
                      <a:pt x="18" y="10"/>
                      <a:pt x="19" y="9"/>
                    </a:cubicBezTo>
                    <a:cubicBezTo>
                      <a:pt x="19" y="9"/>
                      <a:pt x="17" y="10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5" name="Freeform 652">
                <a:extLst>
                  <a:ext uri="{FF2B5EF4-FFF2-40B4-BE49-F238E27FC236}">
                    <a16:creationId xmlns:a16="http://schemas.microsoft.com/office/drawing/2014/main" id="{F1670227-B273-FA43-8BBC-97B7A44E6C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67698" y="6481449"/>
                <a:ext cx="35033" cy="35042"/>
              </a:xfrm>
              <a:custGeom>
                <a:avLst/>
                <a:gdLst>
                  <a:gd name="T0" fmla="*/ 2 w 4"/>
                  <a:gd name="T1" fmla="*/ 0 h 4"/>
                  <a:gd name="T2" fmla="*/ 1 w 4"/>
                  <a:gd name="T3" fmla="*/ 3 h 4"/>
                  <a:gd name="T4" fmla="*/ 4 w 4"/>
                  <a:gd name="T5" fmla="*/ 4 h 4"/>
                  <a:gd name="T6" fmla="*/ 2 w 4"/>
                  <a:gd name="T7" fmla="*/ 0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1" y="2"/>
                      <a:pt x="1" y="3"/>
                    </a:cubicBezTo>
                    <a:cubicBezTo>
                      <a:pt x="1" y="4"/>
                      <a:pt x="3" y="4"/>
                      <a:pt x="4" y="4"/>
                    </a:cubicBezTo>
                    <a:cubicBezTo>
                      <a:pt x="4" y="2"/>
                      <a:pt x="4" y="1"/>
                      <a:pt x="2" y="0"/>
                    </a:cubicBezTo>
                    <a:cubicBezTo>
                      <a:pt x="0" y="1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6" name="Freeform 653">
                <a:extLst>
                  <a:ext uri="{FF2B5EF4-FFF2-40B4-BE49-F238E27FC236}">
                    <a16:creationId xmlns:a16="http://schemas.microsoft.com/office/drawing/2014/main" id="{AA1426AC-4EEB-0D48-BE1A-9F053FD92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53049" y="6264832"/>
                <a:ext cx="187902" cy="168837"/>
              </a:xfrm>
              <a:custGeom>
                <a:avLst/>
                <a:gdLst>
                  <a:gd name="T0" fmla="*/ 5 w 20"/>
                  <a:gd name="T1" fmla="*/ 14 h 18"/>
                  <a:gd name="T2" fmla="*/ 14 w 20"/>
                  <a:gd name="T3" fmla="*/ 18 h 18"/>
                  <a:gd name="T4" fmla="*/ 14 w 20"/>
                  <a:gd name="T5" fmla="*/ 13 h 18"/>
                  <a:gd name="T6" fmla="*/ 17 w 20"/>
                  <a:gd name="T7" fmla="*/ 11 h 18"/>
                  <a:gd name="T8" fmla="*/ 18 w 20"/>
                  <a:gd name="T9" fmla="*/ 6 h 18"/>
                  <a:gd name="T10" fmla="*/ 20 w 20"/>
                  <a:gd name="T11" fmla="*/ 5 h 18"/>
                  <a:gd name="T12" fmla="*/ 19 w 20"/>
                  <a:gd name="T13" fmla="*/ 0 h 18"/>
                  <a:gd name="T14" fmla="*/ 15 w 20"/>
                  <a:gd name="T15" fmla="*/ 1 h 18"/>
                  <a:gd name="T16" fmla="*/ 10 w 20"/>
                  <a:gd name="T17" fmla="*/ 3 h 18"/>
                  <a:gd name="T18" fmla="*/ 12 w 20"/>
                  <a:gd name="T19" fmla="*/ 6 h 18"/>
                  <a:gd name="T20" fmla="*/ 10 w 20"/>
                  <a:gd name="T21" fmla="*/ 4 h 18"/>
                  <a:gd name="T22" fmla="*/ 7 w 20"/>
                  <a:gd name="T23" fmla="*/ 6 h 18"/>
                  <a:gd name="T24" fmla="*/ 5 w 20"/>
                  <a:gd name="T25" fmla="*/ 8 h 18"/>
                  <a:gd name="T26" fmla="*/ 5 w 20"/>
                  <a:gd name="T27" fmla="*/ 12 h 18"/>
                  <a:gd name="T28" fmla="*/ 3 w 20"/>
                  <a:gd name="T29" fmla="*/ 12 h 18"/>
                  <a:gd name="T30" fmla="*/ 4 w 20"/>
                  <a:gd name="T31" fmla="*/ 12 h 18"/>
                  <a:gd name="T32" fmla="*/ 3 w 20"/>
                  <a:gd name="T33" fmla="*/ 12 h 18"/>
                  <a:gd name="T34" fmla="*/ 4 w 20"/>
                  <a:gd name="T35" fmla="*/ 14 h 18"/>
                  <a:gd name="T36" fmla="*/ 2 w 20"/>
                  <a:gd name="T37" fmla="*/ 13 h 18"/>
                  <a:gd name="T38" fmla="*/ 3 w 20"/>
                  <a:gd name="T39" fmla="*/ 14 h 18"/>
                  <a:gd name="T40" fmla="*/ 1 w 20"/>
                  <a:gd name="T41" fmla="*/ 14 h 18"/>
                  <a:gd name="T42" fmla="*/ 2 w 20"/>
                  <a:gd name="T43" fmla="*/ 15 h 18"/>
                  <a:gd name="T44" fmla="*/ 0 w 20"/>
                  <a:gd name="T45" fmla="*/ 15 h 18"/>
                  <a:gd name="T46" fmla="*/ 5 w 20"/>
                  <a:gd name="T47" fmla="*/ 14 h 18"/>
                  <a:gd name="T48" fmla="*/ 5 w 20"/>
                  <a:gd name="T4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18">
                    <a:moveTo>
                      <a:pt x="5" y="14"/>
                    </a:moveTo>
                    <a:cubicBezTo>
                      <a:pt x="7" y="12"/>
                      <a:pt x="13" y="16"/>
                      <a:pt x="14" y="18"/>
                    </a:cubicBezTo>
                    <a:cubicBezTo>
                      <a:pt x="15" y="16"/>
                      <a:pt x="15" y="14"/>
                      <a:pt x="14" y="13"/>
                    </a:cubicBezTo>
                    <a:cubicBezTo>
                      <a:pt x="13" y="9"/>
                      <a:pt x="15" y="11"/>
                      <a:pt x="17" y="11"/>
                    </a:cubicBezTo>
                    <a:cubicBezTo>
                      <a:pt x="19" y="10"/>
                      <a:pt x="19" y="8"/>
                      <a:pt x="18" y="6"/>
                    </a:cubicBezTo>
                    <a:cubicBezTo>
                      <a:pt x="18" y="6"/>
                      <a:pt x="20" y="5"/>
                      <a:pt x="20" y="5"/>
                    </a:cubicBezTo>
                    <a:cubicBezTo>
                      <a:pt x="20" y="3"/>
                      <a:pt x="20" y="2"/>
                      <a:pt x="19" y="0"/>
                    </a:cubicBezTo>
                    <a:cubicBezTo>
                      <a:pt x="19" y="0"/>
                      <a:pt x="15" y="1"/>
                      <a:pt x="15" y="1"/>
                    </a:cubicBezTo>
                    <a:cubicBezTo>
                      <a:pt x="13" y="1"/>
                      <a:pt x="12" y="1"/>
                      <a:pt x="10" y="3"/>
                    </a:cubicBezTo>
                    <a:cubicBezTo>
                      <a:pt x="10" y="3"/>
                      <a:pt x="13" y="5"/>
                      <a:pt x="12" y="6"/>
                    </a:cubicBezTo>
                    <a:cubicBezTo>
                      <a:pt x="10" y="8"/>
                      <a:pt x="9" y="4"/>
                      <a:pt x="10" y="4"/>
                    </a:cubicBezTo>
                    <a:cubicBezTo>
                      <a:pt x="10" y="4"/>
                      <a:pt x="7" y="5"/>
                      <a:pt x="7" y="6"/>
                    </a:cubicBezTo>
                    <a:cubicBezTo>
                      <a:pt x="7" y="7"/>
                      <a:pt x="6" y="7"/>
                      <a:pt x="5" y="8"/>
                    </a:cubicBezTo>
                    <a:cubicBezTo>
                      <a:pt x="5" y="9"/>
                      <a:pt x="3" y="12"/>
                      <a:pt x="5" y="12"/>
                    </a:cubicBezTo>
                    <a:cubicBezTo>
                      <a:pt x="5" y="12"/>
                      <a:pt x="4" y="12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2" y="13"/>
                      <a:pt x="4" y="14"/>
                      <a:pt x="4" y="14"/>
                    </a:cubicBezTo>
                    <a:cubicBezTo>
                      <a:pt x="4" y="13"/>
                      <a:pt x="2" y="13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3" y="14"/>
                      <a:pt x="2" y="13"/>
                      <a:pt x="1" y="14"/>
                    </a:cubicBezTo>
                    <a:cubicBezTo>
                      <a:pt x="1" y="14"/>
                      <a:pt x="2" y="15"/>
                      <a:pt x="2" y="15"/>
                    </a:cubicBezTo>
                    <a:cubicBezTo>
                      <a:pt x="2" y="14"/>
                      <a:pt x="1" y="14"/>
                      <a:pt x="0" y="15"/>
                    </a:cubicBezTo>
                    <a:cubicBezTo>
                      <a:pt x="1" y="15"/>
                      <a:pt x="4" y="16"/>
                      <a:pt x="5" y="14"/>
                    </a:cubicBezTo>
                    <a:cubicBezTo>
                      <a:pt x="5" y="14"/>
                      <a:pt x="5" y="15"/>
                      <a:pt x="5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7" name="Freeform 654">
                <a:extLst>
                  <a:ext uri="{FF2B5EF4-FFF2-40B4-BE49-F238E27FC236}">
                    <a16:creationId xmlns:a16="http://schemas.microsoft.com/office/drawing/2014/main" id="{7F0BCE3B-4944-384A-B1DA-488626B2F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79161" y="5984503"/>
                <a:ext cx="140127" cy="207060"/>
              </a:xfrm>
              <a:custGeom>
                <a:avLst/>
                <a:gdLst>
                  <a:gd name="T0" fmla="*/ 10 w 15"/>
                  <a:gd name="T1" fmla="*/ 21 h 22"/>
                  <a:gd name="T2" fmla="*/ 8 w 15"/>
                  <a:gd name="T3" fmla="*/ 17 h 22"/>
                  <a:gd name="T4" fmla="*/ 11 w 15"/>
                  <a:gd name="T5" fmla="*/ 12 h 22"/>
                  <a:gd name="T6" fmla="*/ 11 w 15"/>
                  <a:gd name="T7" fmla="*/ 13 h 22"/>
                  <a:gd name="T8" fmla="*/ 15 w 15"/>
                  <a:gd name="T9" fmla="*/ 10 h 22"/>
                  <a:gd name="T10" fmla="*/ 11 w 15"/>
                  <a:gd name="T11" fmla="*/ 7 h 22"/>
                  <a:gd name="T12" fmla="*/ 10 w 15"/>
                  <a:gd name="T13" fmla="*/ 5 h 22"/>
                  <a:gd name="T14" fmla="*/ 12 w 15"/>
                  <a:gd name="T15" fmla="*/ 4 h 22"/>
                  <a:gd name="T16" fmla="*/ 12 w 15"/>
                  <a:gd name="T17" fmla="*/ 1 h 22"/>
                  <a:gd name="T18" fmla="*/ 11 w 15"/>
                  <a:gd name="T19" fmla="*/ 1 h 22"/>
                  <a:gd name="T20" fmla="*/ 7 w 15"/>
                  <a:gd name="T21" fmla="*/ 4 h 22"/>
                  <a:gd name="T22" fmla="*/ 2 w 15"/>
                  <a:gd name="T23" fmla="*/ 5 h 22"/>
                  <a:gd name="T24" fmla="*/ 4 w 15"/>
                  <a:gd name="T25" fmla="*/ 6 h 22"/>
                  <a:gd name="T26" fmla="*/ 6 w 15"/>
                  <a:gd name="T27" fmla="*/ 8 h 22"/>
                  <a:gd name="T28" fmla="*/ 4 w 15"/>
                  <a:gd name="T29" fmla="*/ 8 h 22"/>
                  <a:gd name="T30" fmla="*/ 2 w 15"/>
                  <a:gd name="T31" fmla="*/ 8 h 22"/>
                  <a:gd name="T32" fmla="*/ 0 w 15"/>
                  <a:gd name="T33" fmla="*/ 9 h 22"/>
                  <a:gd name="T34" fmla="*/ 0 w 15"/>
                  <a:gd name="T35" fmla="*/ 14 h 22"/>
                  <a:gd name="T36" fmla="*/ 2 w 15"/>
                  <a:gd name="T37" fmla="*/ 16 h 22"/>
                  <a:gd name="T38" fmla="*/ 2 w 15"/>
                  <a:gd name="T39" fmla="*/ 20 h 22"/>
                  <a:gd name="T40" fmla="*/ 10 w 15"/>
                  <a:gd name="T41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22">
                    <a:moveTo>
                      <a:pt x="10" y="21"/>
                    </a:moveTo>
                    <a:cubicBezTo>
                      <a:pt x="10" y="20"/>
                      <a:pt x="6" y="18"/>
                      <a:pt x="8" y="17"/>
                    </a:cubicBezTo>
                    <a:cubicBezTo>
                      <a:pt x="9" y="16"/>
                      <a:pt x="9" y="13"/>
                      <a:pt x="11" y="12"/>
                    </a:cubicBezTo>
                    <a:cubicBezTo>
                      <a:pt x="11" y="12"/>
                      <a:pt x="11" y="13"/>
                      <a:pt x="11" y="13"/>
                    </a:cubicBezTo>
                    <a:cubicBezTo>
                      <a:pt x="12" y="13"/>
                      <a:pt x="15" y="11"/>
                      <a:pt x="15" y="10"/>
                    </a:cubicBezTo>
                    <a:cubicBezTo>
                      <a:pt x="15" y="9"/>
                      <a:pt x="11" y="9"/>
                      <a:pt x="11" y="7"/>
                    </a:cubicBezTo>
                    <a:cubicBezTo>
                      <a:pt x="11" y="6"/>
                      <a:pt x="10" y="6"/>
                      <a:pt x="10" y="5"/>
                    </a:cubicBezTo>
                    <a:cubicBezTo>
                      <a:pt x="10" y="4"/>
                      <a:pt x="12" y="5"/>
                      <a:pt x="12" y="4"/>
                    </a:cubicBezTo>
                    <a:cubicBezTo>
                      <a:pt x="12" y="3"/>
                      <a:pt x="12" y="2"/>
                      <a:pt x="12" y="1"/>
                    </a:cubicBezTo>
                    <a:cubicBezTo>
                      <a:pt x="12" y="0"/>
                      <a:pt x="12" y="1"/>
                      <a:pt x="11" y="1"/>
                    </a:cubicBezTo>
                    <a:cubicBezTo>
                      <a:pt x="8" y="1"/>
                      <a:pt x="9" y="2"/>
                      <a:pt x="7" y="4"/>
                    </a:cubicBezTo>
                    <a:cubicBezTo>
                      <a:pt x="6" y="5"/>
                      <a:pt x="3" y="3"/>
                      <a:pt x="2" y="5"/>
                    </a:cubicBezTo>
                    <a:cubicBezTo>
                      <a:pt x="0" y="7"/>
                      <a:pt x="3" y="7"/>
                      <a:pt x="4" y="6"/>
                    </a:cubicBezTo>
                    <a:cubicBezTo>
                      <a:pt x="5" y="5"/>
                      <a:pt x="7" y="6"/>
                      <a:pt x="6" y="8"/>
                    </a:cubicBezTo>
                    <a:cubicBezTo>
                      <a:pt x="6" y="7"/>
                      <a:pt x="4" y="6"/>
                      <a:pt x="4" y="8"/>
                    </a:cubicBezTo>
                    <a:cubicBezTo>
                      <a:pt x="3" y="8"/>
                      <a:pt x="2" y="9"/>
                      <a:pt x="2" y="8"/>
                    </a:cubicBezTo>
                    <a:cubicBezTo>
                      <a:pt x="2" y="9"/>
                      <a:pt x="0" y="7"/>
                      <a:pt x="0" y="9"/>
                    </a:cubicBezTo>
                    <a:cubicBezTo>
                      <a:pt x="0" y="11"/>
                      <a:pt x="0" y="12"/>
                      <a:pt x="0" y="14"/>
                    </a:cubicBezTo>
                    <a:cubicBezTo>
                      <a:pt x="1" y="15"/>
                      <a:pt x="2" y="15"/>
                      <a:pt x="2" y="16"/>
                    </a:cubicBezTo>
                    <a:cubicBezTo>
                      <a:pt x="3" y="18"/>
                      <a:pt x="1" y="19"/>
                      <a:pt x="2" y="20"/>
                    </a:cubicBezTo>
                    <a:cubicBezTo>
                      <a:pt x="4" y="22"/>
                      <a:pt x="8" y="21"/>
                      <a:pt x="10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8" name="Freeform 655">
                <a:extLst>
                  <a:ext uri="{FF2B5EF4-FFF2-40B4-BE49-F238E27FC236}">
                    <a16:creationId xmlns:a16="http://schemas.microsoft.com/office/drawing/2014/main" id="{C43BB61E-3543-F449-818E-35F52D1072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77252" y="6172454"/>
                <a:ext cx="417197" cy="484203"/>
              </a:xfrm>
              <a:custGeom>
                <a:avLst/>
                <a:gdLst>
                  <a:gd name="T0" fmla="*/ 44 w 45"/>
                  <a:gd name="T1" fmla="*/ 24 h 52"/>
                  <a:gd name="T2" fmla="*/ 43 w 45"/>
                  <a:gd name="T3" fmla="*/ 18 h 52"/>
                  <a:gd name="T4" fmla="*/ 42 w 45"/>
                  <a:gd name="T5" fmla="*/ 12 h 52"/>
                  <a:gd name="T6" fmla="*/ 41 w 45"/>
                  <a:gd name="T7" fmla="*/ 7 h 52"/>
                  <a:gd name="T8" fmla="*/ 38 w 45"/>
                  <a:gd name="T9" fmla="*/ 4 h 52"/>
                  <a:gd name="T10" fmla="*/ 38 w 45"/>
                  <a:gd name="T11" fmla="*/ 2 h 52"/>
                  <a:gd name="T12" fmla="*/ 37 w 45"/>
                  <a:gd name="T13" fmla="*/ 5 h 52"/>
                  <a:gd name="T14" fmla="*/ 33 w 45"/>
                  <a:gd name="T15" fmla="*/ 4 h 52"/>
                  <a:gd name="T16" fmla="*/ 25 w 45"/>
                  <a:gd name="T17" fmla="*/ 7 h 52"/>
                  <a:gd name="T18" fmla="*/ 26 w 45"/>
                  <a:gd name="T19" fmla="*/ 4 h 52"/>
                  <a:gd name="T20" fmla="*/ 21 w 45"/>
                  <a:gd name="T21" fmla="*/ 4 h 52"/>
                  <a:gd name="T22" fmla="*/ 20 w 45"/>
                  <a:gd name="T23" fmla="*/ 1 h 52"/>
                  <a:gd name="T24" fmla="*/ 13 w 45"/>
                  <a:gd name="T25" fmla="*/ 0 h 52"/>
                  <a:gd name="T26" fmla="*/ 15 w 45"/>
                  <a:gd name="T27" fmla="*/ 3 h 52"/>
                  <a:gd name="T28" fmla="*/ 15 w 45"/>
                  <a:gd name="T29" fmla="*/ 6 h 52"/>
                  <a:gd name="T30" fmla="*/ 17 w 45"/>
                  <a:gd name="T31" fmla="*/ 7 h 52"/>
                  <a:gd name="T32" fmla="*/ 20 w 45"/>
                  <a:gd name="T33" fmla="*/ 9 h 52"/>
                  <a:gd name="T34" fmla="*/ 15 w 45"/>
                  <a:gd name="T35" fmla="*/ 8 h 52"/>
                  <a:gd name="T36" fmla="*/ 14 w 45"/>
                  <a:gd name="T37" fmla="*/ 8 h 52"/>
                  <a:gd name="T38" fmla="*/ 13 w 45"/>
                  <a:gd name="T39" fmla="*/ 10 h 52"/>
                  <a:gd name="T40" fmla="*/ 6 w 45"/>
                  <a:gd name="T41" fmla="*/ 10 h 52"/>
                  <a:gd name="T42" fmla="*/ 6 w 45"/>
                  <a:gd name="T43" fmla="*/ 15 h 52"/>
                  <a:gd name="T44" fmla="*/ 6 w 45"/>
                  <a:gd name="T45" fmla="*/ 17 h 52"/>
                  <a:gd name="T46" fmla="*/ 1 w 45"/>
                  <a:gd name="T47" fmla="*/ 22 h 52"/>
                  <a:gd name="T48" fmla="*/ 2 w 45"/>
                  <a:gd name="T49" fmla="*/ 26 h 52"/>
                  <a:gd name="T50" fmla="*/ 2 w 45"/>
                  <a:gd name="T51" fmla="*/ 30 h 52"/>
                  <a:gd name="T52" fmla="*/ 1 w 45"/>
                  <a:gd name="T53" fmla="*/ 33 h 52"/>
                  <a:gd name="T54" fmla="*/ 3 w 45"/>
                  <a:gd name="T55" fmla="*/ 37 h 52"/>
                  <a:gd name="T56" fmla="*/ 11 w 45"/>
                  <a:gd name="T57" fmla="*/ 40 h 52"/>
                  <a:gd name="T58" fmla="*/ 9 w 45"/>
                  <a:gd name="T59" fmla="*/ 49 h 52"/>
                  <a:gd name="T60" fmla="*/ 19 w 45"/>
                  <a:gd name="T61" fmla="*/ 49 h 52"/>
                  <a:gd name="T62" fmla="*/ 23 w 45"/>
                  <a:gd name="T63" fmla="*/ 51 h 52"/>
                  <a:gd name="T64" fmla="*/ 26 w 45"/>
                  <a:gd name="T65" fmla="*/ 50 h 52"/>
                  <a:gd name="T66" fmla="*/ 33 w 45"/>
                  <a:gd name="T67" fmla="*/ 49 h 52"/>
                  <a:gd name="T68" fmla="*/ 36 w 45"/>
                  <a:gd name="T69" fmla="*/ 49 h 52"/>
                  <a:gd name="T70" fmla="*/ 36 w 45"/>
                  <a:gd name="T71" fmla="*/ 45 h 52"/>
                  <a:gd name="T72" fmla="*/ 40 w 45"/>
                  <a:gd name="T73" fmla="*/ 43 h 52"/>
                  <a:gd name="T74" fmla="*/ 35 w 45"/>
                  <a:gd name="T75" fmla="*/ 37 h 52"/>
                  <a:gd name="T76" fmla="*/ 32 w 45"/>
                  <a:gd name="T77" fmla="*/ 31 h 52"/>
                  <a:gd name="T78" fmla="*/ 41 w 45"/>
                  <a:gd name="T79" fmla="*/ 26 h 52"/>
                  <a:gd name="T80" fmla="*/ 44 w 45"/>
                  <a:gd name="T81" fmla="*/ 28 h 52"/>
                  <a:gd name="T82" fmla="*/ 44 w 45"/>
                  <a:gd name="T83" fmla="*/ 24 h 52"/>
                  <a:gd name="T84" fmla="*/ 44 w 45"/>
                  <a:gd name="T85" fmla="*/ 2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" h="52">
                    <a:moveTo>
                      <a:pt x="44" y="24"/>
                    </a:moveTo>
                    <a:cubicBezTo>
                      <a:pt x="43" y="22"/>
                      <a:pt x="43" y="20"/>
                      <a:pt x="43" y="18"/>
                    </a:cubicBezTo>
                    <a:cubicBezTo>
                      <a:pt x="42" y="16"/>
                      <a:pt x="41" y="15"/>
                      <a:pt x="42" y="12"/>
                    </a:cubicBezTo>
                    <a:cubicBezTo>
                      <a:pt x="43" y="10"/>
                      <a:pt x="42" y="8"/>
                      <a:pt x="41" y="7"/>
                    </a:cubicBezTo>
                    <a:cubicBezTo>
                      <a:pt x="40" y="6"/>
                      <a:pt x="38" y="5"/>
                      <a:pt x="38" y="4"/>
                    </a:cubicBezTo>
                    <a:cubicBezTo>
                      <a:pt x="38" y="4"/>
                      <a:pt x="39" y="3"/>
                      <a:pt x="38" y="2"/>
                    </a:cubicBezTo>
                    <a:cubicBezTo>
                      <a:pt x="37" y="2"/>
                      <a:pt x="37" y="5"/>
                      <a:pt x="37" y="5"/>
                    </a:cubicBezTo>
                    <a:cubicBezTo>
                      <a:pt x="35" y="5"/>
                      <a:pt x="35" y="4"/>
                      <a:pt x="33" y="4"/>
                    </a:cubicBezTo>
                    <a:cubicBezTo>
                      <a:pt x="31" y="5"/>
                      <a:pt x="28" y="7"/>
                      <a:pt x="25" y="7"/>
                    </a:cubicBezTo>
                    <a:cubicBezTo>
                      <a:pt x="24" y="6"/>
                      <a:pt x="26" y="5"/>
                      <a:pt x="26" y="4"/>
                    </a:cubicBezTo>
                    <a:cubicBezTo>
                      <a:pt x="24" y="4"/>
                      <a:pt x="23" y="5"/>
                      <a:pt x="21" y="4"/>
                    </a:cubicBezTo>
                    <a:cubicBezTo>
                      <a:pt x="20" y="3"/>
                      <a:pt x="23" y="1"/>
                      <a:pt x="20" y="1"/>
                    </a:cubicBezTo>
                    <a:cubicBezTo>
                      <a:pt x="18" y="1"/>
                      <a:pt x="16" y="1"/>
                      <a:pt x="13" y="0"/>
                    </a:cubicBezTo>
                    <a:cubicBezTo>
                      <a:pt x="14" y="1"/>
                      <a:pt x="15" y="1"/>
                      <a:pt x="15" y="3"/>
                    </a:cubicBezTo>
                    <a:cubicBezTo>
                      <a:pt x="14" y="4"/>
                      <a:pt x="14" y="4"/>
                      <a:pt x="15" y="6"/>
                    </a:cubicBezTo>
                    <a:cubicBezTo>
                      <a:pt x="15" y="8"/>
                      <a:pt x="15" y="7"/>
                      <a:pt x="17" y="7"/>
                    </a:cubicBezTo>
                    <a:cubicBezTo>
                      <a:pt x="18" y="7"/>
                      <a:pt x="19" y="8"/>
                      <a:pt x="20" y="9"/>
                    </a:cubicBezTo>
                    <a:cubicBezTo>
                      <a:pt x="19" y="8"/>
                      <a:pt x="16" y="8"/>
                      <a:pt x="15" y="8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3" y="9"/>
                      <a:pt x="14" y="10"/>
                      <a:pt x="13" y="10"/>
                    </a:cubicBezTo>
                    <a:cubicBezTo>
                      <a:pt x="11" y="11"/>
                      <a:pt x="7" y="6"/>
                      <a:pt x="6" y="10"/>
                    </a:cubicBezTo>
                    <a:cubicBezTo>
                      <a:pt x="7" y="12"/>
                      <a:pt x="8" y="14"/>
                      <a:pt x="6" y="15"/>
                    </a:cubicBezTo>
                    <a:cubicBezTo>
                      <a:pt x="5" y="17"/>
                      <a:pt x="5" y="15"/>
                      <a:pt x="6" y="17"/>
                    </a:cubicBezTo>
                    <a:cubicBezTo>
                      <a:pt x="6" y="22"/>
                      <a:pt x="0" y="20"/>
                      <a:pt x="1" y="22"/>
                    </a:cubicBezTo>
                    <a:cubicBezTo>
                      <a:pt x="1" y="23"/>
                      <a:pt x="2" y="24"/>
                      <a:pt x="2" y="26"/>
                    </a:cubicBezTo>
                    <a:cubicBezTo>
                      <a:pt x="2" y="28"/>
                      <a:pt x="1" y="28"/>
                      <a:pt x="2" y="30"/>
                    </a:cubicBezTo>
                    <a:cubicBezTo>
                      <a:pt x="3" y="31"/>
                      <a:pt x="0" y="33"/>
                      <a:pt x="1" y="33"/>
                    </a:cubicBezTo>
                    <a:cubicBezTo>
                      <a:pt x="3" y="34"/>
                      <a:pt x="2" y="36"/>
                      <a:pt x="3" y="37"/>
                    </a:cubicBezTo>
                    <a:cubicBezTo>
                      <a:pt x="4" y="40"/>
                      <a:pt x="8" y="39"/>
                      <a:pt x="11" y="40"/>
                    </a:cubicBezTo>
                    <a:cubicBezTo>
                      <a:pt x="11" y="40"/>
                      <a:pt x="9" y="48"/>
                      <a:pt x="9" y="49"/>
                    </a:cubicBezTo>
                    <a:cubicBezTo>
                      <a:pt x="13" y="49"/>
                      <a:pt x="15" y="48"/>
                      <a:pt x="19" y="49"/>
                    </a:cubicBezTo>
                    <a:cubicBezTo>
                      <a:pt x="19" y="49"/>
                      <a:pt x="23" y="52"/>
                      <a:pt x="23" y="51"/>
                    </a:cubicBezTo>
                    <a:cubicBezTo>
                      <a:pt x="24" y="49"/>
                      <a:pt x="25" y="49"/>
                      <a:pt x="26" y="50"/>
                    </a:cubicBezTo>
                    <a:cubicBezTo>
                      <a:pt x="27" y="51"/>
                      <a:pt x="32" y="48"/>
                      <a:pt x="33" y="49"/>
                    </a:cubicBezTo>
                    <a:cubicBezTo>
                      <a:pt x="33" y="49"/>
                      <a:pt x="37" y="50"/>
                      <a:pt x="36" y="49"/>
                    </a:cubicBezTo>
                    <a:cubicBezTo>
                      <a:pt x="35" y="46"/>
                      <a:pt x="34" y="46"/>
                      <a:pt x="36" y="45"/>
                    </a:cubicBezTo>
                    <a:cubicBezTo>
                      <a:pt x="38" y="43"/>
                      <a:pt x="38" y="43"/>
                      <a:pt x="40" y="43"/>
                    </a:cubicBezTo>
                    <a:cubicBezTo>
                      <a:pt x="41" y="42"/>
                      <a:pt x="36" y="38"/>
                      <a:pt x="35" y="37"/>
                    </a:cubicBezTo>
                    <a:cubicBezTo>
                      <a:pt x="34" y="37"/>
                      <a:pt x="31" y="32"/>
                      <a:pt x="32" y="31"/>
                    </a:cubicBezTo>
                    <a:cubicBezTo>
                      <a:pt x="36" y="30"/>
                      <a:pt x="38" y="29"/>
                      <a:pt x="41" y="26"/>
                    </a:cubicBezTo>
                    <a:cubicBezTo>
                      <a:pt x="42" y="25"/>
                      <a:pt x="43" y="29"/>
                      <a:pt x="44" y="28"/>
                    </a:cubicBezTo>
                    <a:cubicBezTo>
                      <a:pt x="45" y="27"/>
                      <a:pt x="45" y="25"/>
                      <a:pt x="44" y="24"/>
                    </a:cubicBezTo>
                    <a:cubicBezTo>
                      <a:pt x="44" y="23"/>
                      <a:pt x="44" y="24"/>
                      <a:pt x="44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9" name="Freeform 656">
                <a:extLst>
                  <a:ext uri="{FF2B5EF4-FFF2-40B4-BE49-F238E27FC236}">
                    <a16:creationId xmlns:a16="http://schemas.microsoft.com/office/drawing/2014/main" id="{59026BA0-82BC-5645-9861-A5043C50E8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12921" y="6322173"/>
                <a:ext cx="831211" cy="493761"/>
              </a:xfrm>
              <a:custGeom>
                <a:avLst/>
                <a:gdLst>
                  <a:gd name="T0" fmla="*/ 0 w 89"/>
                  <a:gd name="T1" fmla="*/ 27 h 53"/>
                  <a:gd name="T2" fmla="*/ 9 w 89"/>
                  <a:gd name="T3" fmla="*/ 30 h 53"/>
                  <a:gd name="T4" fmla="*/ 16 w 89"/>
                  <a:gd name="T5" fmla="*/ 31 h 53"/>
                  <a:gd name="T6" fmla="*/ 22 w 89"/>
                  <a:gd name="T7" fmla="*/ 28 h 53"/>
                  <a:gd name="T8" fmla="*/ 33 w 89"/>
                  <a:gd name="T9" fmla="*/ 30 h 53"/>
                  <a:gd name="T10" fmla="*/ 40 w 89"/>
                  <a:gd name="T11" fmla="*/ 41 h 53"/>
                  <a:gd name="T12" fmla="*/ 44 w 89"/>
                  <a:gd name="T13" fmla="*/ 38 h 53"/>
                  <a:gd name="T14" fmla="*/ 47 w 89"/>
                  <a:gd name="T15" fmla="*/ 41 h 53"/>
                  <a:gd name="T16" fmla="*/ 57 w 89"/>
                  <a:gd name="T17" fmla="*/ 42 h 53"/>
                  <a:gd name="T18" fmla="*/ 51 w 89"/>
                  <a:gd name="T19" fmla="*/ 46 h 53"/>
                  <a:gd name="T20" fmla="*/ 55 w 89"/>
                  <a:gd name="T21" fmla="*/ 49 h 53"/>
                  <a:gd name="T22" fmla="*/ 59 w 89"/>
                  <a:gd name="T23" fmla="*/ 51 h 53"/>
                  <a:gd name="T24" fmla="*/ 67 w 89"/>
                  <a:gd name="T25" fmla="*/ 48 h 53"/>
                  <a:gd name="T26" fmla="*/ 72 w 89"/>
                  <a:gd name="T27" fmla="*/ 46 h 53"/>
                  <a:gd name="T28" fmla="*/ 68 w 89"/>
                  <a:gd name="T29" fmla="*/ 46 h 53"/>
                  <a:gd name="T30" fmla="*/ 63 w 89"/>
                  <a:gd name="T31" fmla="*/ 44 h 53"/>
                  <a:gd name="T32" fmla="*/ 72 w 89"/>
                  <a:gd name="T33" fmla="*/ 38 h 53"/>
                  <a:gd name="T34" fmla="*/ 78 w 89"/>
                  <a:gd name="T35" fmla="*/ 35 h 53"/>
                  <a:gd name="T36" fmla="*/ 84 w 89"/>
                  <a:gd name="T37" fmla="*/ 31 h 53"/>
                  <a:gd name="T38" fmla="*/ 87 w 89"/>
                  <a:gd name="T39" fmla="*/ 28 h 53"/>
                  <a:gd name="T40" fmla="*/ 86 w 89"/>
                  <a:gd name="T41" fmla="*/ 26 h 53"/>
                  <a:gd name="T42" fmla="*/ 88 w 89"/>
                  <a:gd name="T43" fmla="*/ 25 h 53"/>
                  <a:gd name="T44" fmla="*/ 86 w 89"/>
                  <a:gd name="T45" fmla="*/ 24 h 53"/>
                  <a:gd name="T46" fmla="*/ 88 w 89"/>
                  <a:gd name="T47" fmla="*/ 21 h 53"/>
                  <a:gd name="T48" fmla="*/ 85 w 89"/>
                  <a:gd name="T49" fmla="*/ 19 h 53"/>
                  <a:gd name="T50" fmla="*/ 82 w 89"/>
                  <a:gd name="T51" fmla="*/ 18 h 53"/>
                  <a:gd name="T52" fmla="*/ 78 w 89"/>
                  <a:gd name="T53" fmla="*/ 18 h 53"/>
                  <a:gd name="T54" fmla="*/ 75 w 89"/>
                  <a:gd name="T55" fmla="*/ 15 h 53"/>
                  <a:gd name="T56" fmla="*/ 72 w 89"/>
                  <a:gd name="T57" fmla="*/ 17 h 53"/>
                  <a:gd name="T58" fmla="*/ 69 w 89"/>
                  <a:gd name="T59" fmla="*/ 14 h 53"/>
                  <a:gd name="T60" fmla="*/ 65 w 89"/>
                  <a:gd name="T61" fmla="*/ 14 h 53"/>
                  <a:gd name="T62" fmla="*/ 64 w 89"/>
                  <a:gd name="T63" fmla="*/ 10 h 53"/>
                  <a:gd name="T64" fmla="*/ 60 w 89"/>
                  <a:gd name="T65" fmla="*/ 9 h 53"/>
                  <a:gd name="T66" fmla="*/ 60 w 89"/>
                  <a:gd name="T67" fmla="*/ 5 h 53"/>
                  <a:gd name="T68" fmla="*/ 58 w 89"/>
                  <a:gd name="T69" fmla="*/ 2 h 53"/>
                  <a:gd name="T70" fmla="*/ 53 w 89"/>
                  <a:gd name="T71" fmla="*/ 1 h 53"/>
                  <a:gd name="T72" fmla="*/ 47 w 89"/>
                  <a:gd name="T73" fmla="*/ 2 h 53"/>
                  <a:gd name="T74" fmla="*/ 43 w 89"/>
                  <a:gd name="T75" fmla="*/ 3 h 53"/>
                  <a:gd name="T76" fmla="*/ 41 w 89"/>
                  <a:gd name="T77" fmla="*/ 9 h 53"/>
                  <a:gd name="T78" fmla="*/ 38 w 89"/>
                  <a:gd name="T79" fmla="*/ 7 h 53"/>
                  <a:gd name="T80" fmla="*/ 36 w 89"/>
                  <a:gd name="T81" fmla="*/ 8 h 53"/>
                  <a:gd name="T82" fmla="*/ 34 w 89"/>
                  <a:gd name="T83" fmla="*/ 6 h 53"/>
                  <a:gd name="T84" fmla="*/ 31 w 89"/>
                  <a:gd name="T85" fmla="*/ 7 h 53"/>
                  <a:gd name="T86" fmla="*/ 29 w 89"/>
                  <a:gd name="T87" fmla="*/ 6 h 53"/>
                  <a:gd name="T88" fmla="*/ 28 w 89"/>
                  <a:gd name="T89" fmla="*/ 8 h 53"/>
                  <a:gd name="T90" fmla="*/ 21 w 89"/>
                  <a:gd name="T91" fmla="*/ 5 h 53"/>
                  <a:gd name="T92" fmla="*/ 12 w 89"/>
                  <a:gd name="T93" fmla="*/ 4 h 53"/>
                  <a:gd name="T94" fmla="*/ 6 w 89"/>
                  <a:gd name="T95" fmla="*/ 6 h 53"/>
                  <a:gd name="T96" fmla="*/ 9 w 89"/>
                  <a:gd name="T97" fmla="*/ 11 h 53"/>
                  <a:gd name="T98" fmla="*/ 10 w 89"/>
                  <a:gd name="T99" fmla="*/ 14 h 53"/>
                  <a:gd name="T100" fmla="*/ 5 w 89"/>
                  <a:gd name="T101" fmla="*/ 16 h 53"/>
                  <a:gd name="T102" fmla="*/ 2 w 89"/>
                  <a:gd name="T103" fmla="*/ 23 h 53"/>
                  <a:gd name="T104" fmla="*/ 0 w 89"/>
                  <a:gd name="T105" fmla="*/ 2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9" h="53">
                    <a:moveTo>
                      <a:pt x="0" y="27"/>
                    </a:moveTo>
                    <a:cubicBezTo>
                      <a:pt x="0" y="30"/>
                      <a:pt x="7" y="30"/>
                      <a:pt x="9" y="30"/>
                    </a:cubicBezTo>
                    <a:cubicBezTo>
                      <a:pt x="11" y="30"/>
                      <a:pt x="13" y="32"/>
                      <a:pt x="16" y="31"/>
                    </a:cubicBezTo>
                    <a:cubicBezTo>
                      <a:pt x="17" y="29"/>
                      <a:pt x="20" y="28"/>
                      <a:pt x="22" y="28"/>
                    </a:cubicBezTo>
                    <a:cubicBezTo>
                      <a:pt x="25" y="26"/>
                      <a:pt x="31" y="28"/>
                      <a:pt x="33" y="30"/>
                    </a:cubicBezTo>
                    <a:cubicBezTo>
                      <a:pt x="36" y="34"/>
                      <a:pt x="37" y="38"/>
                      <a:pt x="40" y="41"/>
                    </a:cubicBezTo>
                    <a:cubicBezTo>
                      <a:pt x="42" y="40"/>
                      <a:pt x="42" y="39"/>
                      <a:pt x="44" y="38"/>
                    </a:cubicBezTo>
                    <a:cubicBezTo>
                      <a:pt x="46" y="38"/>
                      <a:pt x="46" y="40"/>
                      <a:pt x="47" y="41"/>
                    </a:cubicBezTo>
                    <a:cubicBezTo>
                      <a:pt x="48" y="42"/>
                      <a:pt x="57" y="43"/>
                      <a:pt x="57" y="42"/>
                    </a:cubicBezTo>
                    <a:cubicBezTo>
                      <a:pt x="57" y="43"/>
                      <a:pt x="51" y="45"/>
                      <a:pt x="51" y="46"/>
                    </a:cubicBezTo>
                    <a:cubicBezTo>
                      <a:pt x="52" y="47"/>
                      <a:pt x="56" y="46"/>
                      <a:pt x="55" y="49"/>
                    </a:cubicBezTo>
                    <a:cubicBezTo>
                      <a:pt x="54" y="51"/>
                      <a:pt x="57" y="53"/>
                      <a:pt x="59" y="51"/>
                    </a:cubicBezTo>
                    <a:cubicBezTo>
                      <a:pt x="61" y="50"/>
                      <a:pt x="64" y="48"/>
                      <a:pt x="67" y="48"/>
                    </a:cubicBezTo>
                    <a:cubicBezTo>
                      <a:pt x="70" y="48"/>
                      <a:pt x="71" y="48"/>
                      <a:pt x="72" y="46"/>
                    </a:cubicBezTo>
                    <a:cubicBezTo>
                      <a:pt x="72" y="46"/>
                      <a:pt x="69" y="46"/>
                      <a:pt x="68" y="46"/>
                    </a:cubicBezTo>
                    <a:cubicBezTo>
                      <a:pt x="66" y="46"/>
                      <a:pt x="64" y="47"/>
                      <a:pt x="63" y="44"/>
                    </a:cubicBezTo>
                    <a:cubicBezTo>
                      <a:pt x="60" y="40"/>
                      <a:pt x="70" y="38"/>
                      <a:pt x="72" y="38"/>
                    </a:cubicBezTo>
                    <a:cubicBezTo>
                      <a:pt x="74" y="37"/>
                      <a:pt x="76" y="36"/>
                      <a:pt x="78" y="35"/>
                    </a:cubicBezTo>
                    <a:cubicBezTo>
                      <a:pt x="79" y="33"/>
                      <a:pt x="81" y="31"/>
                      <a:pt x="84" y="31"/>
                    </a:cubicBezTo>
                    <a:cubicBezTo>
                      <a:pt x="85" y="31"/>
                      <a:pt x="87" y="31"/>
                      <a:pt x="87" y="28"/>
                    </a:cubicBezTo>
                    <a:cubicBezTo>
                      <a:pt x="87" y="27"/>
                      <a:pt x="86" y="27"/>
                      <a:pt x="86" y="26"/>
                    </a:cubicBezTo>
                    <a:cubicBezTo>
                      <a:pt x="86" y="25"/>
                      <a:pt x="88" y="25"/>
                      <a:pt x="88" y="25"/>
                    </a:cubicBezTo>
                    <a:cubicBezTo>
                      <a:pt x="88" y="25"/>
                      <a:pt x="86" y="24"/>
                      <a:pt x="86" y="24"/>
                    </a:cubicBezTo>
                    <a:cubicBezTo>
                      <a:pt x="86" y="23"/>
                      <a:pt x="89" y="23"/>
                      <a:pt x="88" y="21"/>
                    </a:cubicBezTo>
                    <a:cubicBezTo>
                      <a:pt x="88" y="21"/>
                      <a:pt x="86" y="20"/>
                      <a:pt x="85" y="19"/>
                    </a:cubicBezTo>
                    <a:cubicBezTo>
                      <a:pt x="84" y="18"/>
                      <a:pt x="83" y="20"/>
                      <a:pt x="82" y="18"/>
                    </a:cubicBezTo>
                    <a:cubicBezTo>
                      <a:pt x="81" y="17"/>
                      <a:pt x="80" y="17"/>
                      <a:pt x="78" y="18"/>
                    </a:cubicBezTo>
                    <a:cubicBezTo>
                      <a:pt x="77" y="18"/>
                      <a:pt x="76" y="15"/>
                      <a:pt x="75" y="15"/>
                    </a:cubicBezTo>
                    <a:cubicBezTo>
                      <a:pt x="74" y="14"/>
                      <a:pt x="73" y="16"/>
                      <a:pt x="72" y="17"/>
                    </a:cubicBezTo>
                    <a:cubicBezTo>
                      <a:pt x="71" y="17"/>
                      <a:pt x="70" y="14"/>
                      <a:pt x="69" y="14"/>
                    </a:cubicBezTo>
                    <a:cubicBezTo>
                      <a:pt x="68" y="14"/>
                      <a:pt x="65" y="15"/>
                      <a:pt x="65" y="14"/>
                    </a:cubicBezTo>
                    <a:cubicBezTo>
                      <a:pt x="65" y="13"/>
                      <a:pt x="65" y="11"/>
                      <a:pt x="64" y="10"/>
                    </a:cubicBezTo>
                    <a:cubicBezTo>
                      <a:pt x="63" y="9"/>
                      <a:pt x="61" y="10"/>
                      <a:pt x="60" y="9"/>
                    </a:cubicBezTo>
                    <a:cubicBezTo>
                      <a:pt x="59" y="8"/>
                      <a:pt x="58" y="6"/>
                      <a:pt x="60" y="5"/>
                    </a:cubicBezTo>
                    <a:cubicBezTo>
                      <a:pt x="61" y="5"/>
                      <a:pt x="59" y="2"/>
                      <a:pt x="58" y="2"/>
                    </a:cubicBezTo>
                    <a:cubicBezTo>
                      <a:pt x="57" y="1"/>
                      <a:pt x="54" y="2"/>
                      <a:pt x="53" y="1"/>
                    </a:cubicBezTo>
                    <a:cubicBezTo>
                      <a:pt x="50" y="0"/>
                      <a:pt x="50" y="6"/>
                      <a:pt x="47" y="2"/>
                    </a:cubicBezTo>
                    <a:cubicBezTo>
                      <a:pt x="46" y="2"/>
                      <a:pt x="44" y="3"/>
                      <a:pt x="43" y="3"/>
                    </a:cubicBezTo>
                    <a:cubicBezTo>
                      <a:pt x="41" y="4"/>
                      <a:pt x="42" y="9"/>
                      <a:pt x="41" y="9"/>
                    </a:cubicBezTo>
                    <a:cubicBezTo>
                      <a:pt x="40" y="9"/>
                      <a:pt x="39" y="7"/>
                      <a:pt x="38" y="7"/>
                    </a:cubicBezTo>
                    <a:cubicBezTo>
                      <a:pt x="38" y="7"/>
                      <a:pt x="37" y="8"/>
                      <a:pt x="36" y="8"/>
                    </a:cubicBezTo>
                    <a:cubicBezTo>
                      <a:pt x="35" y="8"/>
                      <a:pt x="34" y="7"/>
                      <a:pt x="34" y="6"/>
                    </a:cubicBezTo>
                    <a:cubicBezTo>
                      <a:pt x="34" y="5"/>
                      <a:pt x="32" y="7"/>
                      <a:pt x="31" y="7"/>
                    </a:cubicBezTo>
                    <a:cubicBezTo>
                      <a:pt x="30" y="7"/>
                      <a:pt x="30" y="6"/>
                      <a:pt x="29" y="6"/>
                    </a:cubicBezTo>
                    <a:cubicBezTo>
                      <a:pt x="28" y="6"/>
                      <a:pt x="28" y="7"/>
                      <a:pt x="28" y="8"/>
                    </a:cubicBezTo>
                    <a:cubicBezTo>
                      <a:pt x="28" y="8"/>
                      <a:pt x="21" y="5"/>
                      <a:pt x="21" y="5"/>
                    </a:cubicBezTo>
                    <a:cubicBezTo>
                      <a:pt x="18" y="4"/>
                      <a:pt x="15" y="4"/>
                      <a:pt x="12" y="4"/>
                    </a:cubicBezTo>
                    <a:cubicBezTo>
                      <a:pt x="10" y="4"/>
                      <a:pt x="9" y="6"/>
                      <a:pt x="6" y="6"/>
                    </a:cubicBezTo>
                    <a:cubicBezTo>
                      <a:pt x="6" y="9"/>
                      <a:pt x="9" y="9"/>
                      <a:pt x="9" y="11"/>
                    </a:cubicBezTo>
                    <a:cubicBezTo>
                      <a:pt x="9" y="12"/>
                      <a:pt x="10" y="13"/>
                      <a:pt x="10" y="14"/>
                    </a:cubicBezTo>
                    <a:cubicBezTo>
                      <a:pt x="9" y="15"/>
                      <a:pt x="6" y="15"/>
                      <a:pt x="5" y="16"/>
                    </a:cubicBezTo>
                    <a:cubicBezTo>
                      <a:pt x="2" y="18"/>
                      <a:pt x="3" y="20"/>
                      <a:pt x="2" y="23"/>
                    </a:cubicBezTo>
                    <a:cubicBezTo>
                      <a:pt x="2" y="25"/>
                      <a:pt x="1" y="26"/>
                      <a:pt x="0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0" name="Freeform 657">
                <a:extLst>
                  <a:ext uri="{FF2B5EF4-FFF2-40B4-BE49-F238E27FC236}">
                    <a16:creationId xmlns:a16="http://schemas.microsoft.com/office/drawing/2014/main" id="{24471F02-16BD-FB4C-8FD2-D7825C101C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51775" y="6506933"/>
                <a:ext cx="280255" cy="114679"/>
              </a:xfrm>
              <a:custGeom>
                <a:avLst/>
                <a:gdLst>
                  <a:gd name="T0" fmla="*/ 30 w 30"/>
                  <a:gd name="T1" fmla="*/ 4 h 12"/>
                  <a:gd name="T2" fmla="*/ 22 w 30"/>
                  <a:gd name="T3" fmla="*/ 0 h 12"/>
                  <a:gd name="T4" fmla="*/ 17 w 30"/>
                  <a:gd name="T5" fmla="*/ 0 h 12"/>
                  <a:gd name="T6" fmla="*/ 14 w 30"/>
                  <a:gd name="T7" fmla="*/ 1 h 12"/>
                  <a:gd name="T8" fmla="*/ 11 w 30"/>
                  <a:gd name="T9" fmla="*/ 0 h 12"/>
                  <a:gd name="T10" fmla="*/ 8 w 30"/>
                  <a:gd name="T11" fmla="*/ 3 h 12"/>
                  <a:gd name="T12" fmla="*/ 3 w 30"/>
                  <a:gd name="T13" fmla="*/ 9 h 12"/>
                  <a:gd name="T14" fmla="*/ 11 w 30"/>
                  <a:gd name="T15" fmla="*/ 11 h 12"/>
                  <a:gd name="T16" fmla="*/ 13 w 30"/>
                  <a:gd name="T17" fmla="*/ 9 h 12"/>
                  <a:gd name="T18" fmla="*/ 18 w 30"/>
                  <a:gd name="T19" fmla="*/ 9 h 12"/>
                  <a:gd name="T20" fmla="*/ 19 w 30"/>
                  <a:gd name="T21" fmla="*/ 6 h 12"/>
                  <a:gd name="T22" fmla="*/ 24 w 30"/>
                  <a:gd name="T23" fmla="*/ 7 h 12"/>
                  <a:gd name="T24" fmla="*/ 28 w 30"/>
                  <a:gd name="T25" fmla="*/ 7 h 12"/>
                  <a:gd name="T26" fmla="*/ 30 w 30"/>
                  <a:gd name="T27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12">
                    <a:moveTo>
                      <a:pt x="30" y="4"/>
                    </a:moveTo>
                    <a:cubicBezTo>
                      <a:pt x="27" y="2"/>
                      <a:pt x="26" y="0"/>
                      <a:pt x="22" y="0"/>
                    </a:cubicBezTo>
                    <a:cubicBezTo>
                      <a:pt x="20" y="0"/>
                      <a:pt x="19" y="0"/>
                      <a:pt x="17" y="0"/>
                    </a:cubicBezTo>
                    <a:cubicBezTo>
                      <a:pt x="15" y="0"/>
                      <a:pt x="15" y="1"/>
                      <a:pt x="14" y="1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10" y="1"/>
                      <a:pt x="9" y="2"/>
                      <a:pt x="8" y="3"/>
                    </a:cubicBezTo>
                    <a:cubicBezTo>
                      <a:pt x="6" y="5"/>
                      <a:pt x="0" y="4"/>
                      <a:pt x="3" y="9"/>
                    </a:cubicBezTo>
                    <a:cubicBezTo>
                      <a:pt x="4" y="11"/>
                      <a:pt x="8" y="12"/>
                      <a:pt x="11" y="11"/>
                    </a:cubicBezTo>
                    <a:cubicBezTo>
                      <a:pt x="12" y="11"/>
                      <a:pt x="12" y="9"/>
                      <a:pt x="13" y="9"/>
                    </a:cubicBezTo>
                    <a:cubicBezTo>
                      <a:pt x="15" y="9"/>
                      <a:pt x="17" y="9"/>
                      <a:pt x="18" y="9"/>
                    </a:cubicBezTo>
                    <a:cubicBezTo>
                      <a:pt x="19" y="9"/>
                      <a:pt x="19" y="7"/>
                      <a:pt x="19" y="6"/>
                    </a:cubicBezTo>
                    <a:cubicBezTo>
                      <a:pt x="20" y="5"/>
                      <a:pt x="23" y="7"/>
                      <a:pt x="24" y="7"/>
                    </a:cubicBezTo>
                    <a:cubicBezTo>
                      <a:pt x="25" y="7"/>
                      <a:pt x="27" y="7"/>
                      <a:pt x="28" y="7"/>
                    </a:cubicBezTo>
                    <a:cubicBezTo>
                      <a:pt x="29" y="7"/>
                      <a:pt x="29" y="5"/>
                      <a:pt x="3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1" name="Freeform 658">
                <a:extLst>
                  <a:ext uri="{FF2B5EF4-FFF2-40B4-BE49-F238E27FC236}">
                    <a16:creationId xmlns:a16="http://schemas.microsoft.com/office/drawing/2014/main" id="{8D60588C-5B5A-DE41-B90F-D6D8C25FFE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0690" y="6086441"/>
                <a:ext cx="439491" cy="328114"/>
              </a:xfrm>
              <a:custGeom>
                <a:avLst/>
                <a:gdLst>
                  <a:gd name="T0" fmla="*/ 11 w 47"/>
                  <a:gd name="T1" fmla="*/ 29 h 35"/>
                  <a:gd name="T2" fmla="*/ 18 w 47"/>
                  <a:gd name="T3" fmla="*/ 30 h 35"/>
                  <a:gd name="T4" fmla="*/ 23 w 47"/>
                  <a:gd name="T5" fmla="*/ 33 h 35"/>
                  <a:gd name="T6" fmla="*/ 25 w 47"/>
                  <a:gd name="T7" fmla="*/ 31 h 35"/>
                  <a:gd name="T8" fmla="*/ 29 w 47"/>
                  <a:gd name="T9" fmla="*/ 32 h 35"/>
                  <a:gd name="T10" fmla="*/ 33 w 47"/>
                  <a:gd name="T11" fmla="*/ 32 h 35"/>
                  <a:gd name="T12" fmla="*/ 36 w 47"/>
                  <a:gd name="T13" fmla="*/ 33 h 35"/>
                  <a:gd name="T14" fmla="*/ 38 w 47"/>
                  <a:gd name="T15" fmla="*/ 28 h 35"/>
                  <a:gd name="T16" fmla="*/ 42 w 47"/>
                  <a:gd name="T17" fmla="*/ 27 h 35"/>
                  <a:gd name="T18" fmla="*/ 40 w 47"/>
                  <a:gd name="T19" fmla="*/ 22 h 35"/>
                  <a:gd name="T20" fmla="*/ 44 w 47"/>
                  <a:gd name="T21" fmla="*/ 21 h 35"/>
                  <a:gd name="T22" fmla="*/ 45 w 47"/>
                  <a:gd name="T23" fmla="*/ 17 h 35"/>
                  <a:gd name="T24" fmla="*/ 42 w 47"/>
                  <a:gd name="T25" fmla="*/ 15 h 35"/>
                  <a:gd name="T26" fmla="*/ 39 w 47"/>
                  <a:gd name="T27" fmla="*/ 11 h 35"/>
                  <a:gd name="T28" fmla="*/ 38 w 47"/>
                  <a:gd name="T29" fmla="*/ 6 h 35"/>
                  <a:gd name="T30" fmla="*/ 35 w 47"/>
                  <a:gd name="T31" fmla="*/ 2 h 35"/>
                  <a:gd name="T32" fmla="*/ 33 w 47"/>
                  <a:gd name="T33" fmla="*/ 2 h 35"/>
                  <a:gd name="T34" fmla="*/ 30 w 47"/>
                  <a:gd name="T35" fmla="*/ 1 h 35"/>
                  <a:gd name="T36" fmla="*/ 28 w 47"/>
                  <a:gd name="T37" fmla="*/ 2 h 35"/>
                  <a:gd name="T38" fmla="*/ 25 w 47"/>
                  <a:gd name="T39" fmla="*/ 0 h 35"/>
                  <a:gd name="T40" fmla="*/ 22 w 47"/>
                  <a:gd name="T41" fmla="*/ 2 h 35"/>
                  <a:gd name="T42" fmla="*/ 17 w 47"/>
                  <a:gd name="T43" fmla="*/ 3 h 35"/>
                  <a:gd name="T44" fmla="*/ 17 w 47"/>
                  <a:gd name="T45" fmla="*/ 6 h 35"/>
                  <a:gd name="T46" fmla="*/ 13 w 47"/>
                  <a:gd name="T47" fmla="*/ 9 h 35"/>
                  <a:gd name="T48" fmla="*/ 12 w 47"/>
                  <a:gd name="T49" fmla="*/ 13 h 35"/>
                  <a:gd name="T50" fmla="*/ 8 w 47"/>
                  <a:gd name="T51" fmla="*/ 14 h 35"/>
                  <a:gd name="T52" fmla="*/ 1 w 47"/>
                  <a:gd name="T53" fmla="*/ 16 h 35"/>
                  <a:gd name="T54" fmla="*/ 2 w 47"/>
                  <a:gd name="T55" fmla="*/ 24 h 35"/>
                  <a:gd name="T56" fmla="*/ 1 w 47"/>
                  <a:gd name="T57" fmla="*/ 27 h 35"/>
                  <a:gd name="T58" fmla="*/ 1 w 47"/>
                  <a:gd name="T59" fmla="*/ 31 h 35"/>
                  <a:gd name="T60" fmla="*/ 5 w 47"/>
                  <a:gd name="T61" fmla="*/ 30 h 35"/>
                  <a:gd name="T62" fmla="*/ 11 w 47"/>
                  <a:gd name="T63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35">
                    <a:moveTo>
                      <a:pt x="11" y="29"/>
                    </a:moveTo>
                    <a:cubicBezTo>
                      <a:pt x="14" y="29"/>
                      <a:pt x="16" y="30"/>
                      <a:pt x="18" y="30"/>
                    </a:cubicBezTo>
                    <a:cubicBezTo>
                      <a:pt x="18" y="30"/>
                      <a:pt x="23" y="33"/>
                      <a:pt x="23" y="33"/>
                    </a:cubicBezTo>
                    <a:cubicBezTo>
                      <a:pt x="23" y="32"/>
                      <a:pt x="24" y="29"/>
                      <a:pt x="25" y="31"/>
                    </a:cubicBezTo>
                    <a:cubicBezTo>
                      <a:pt x="27" y="34"/>
                      <a:pt x="28" y="29"/>
                      <a:pt x="29" y="32"/>
                    </a:cubicBezTo>
                    <a:cubicBezTo>
                      <a:pt x="30" y="34"/>
                      <a:pt x="32" y="32"/>
                      <a:pt x="33" y="32"/>
                    </a:cubicBezTo>
                    <a:cubicBezTo>
                      <a:pt x="34" y="31"/>
                      <a:pt x="36" y="35"/>
                      <a:pt x="36" y="33"/>
                    </a:cubicBezTo>
                    <a:cubicBezTo>
                      <a:pt x="37" y="31"/>
                      <a:pt x="36" y="29"/>
                      <a:pt x="38" y="28"/>
                    </a:cubicBezTo>
                    <a:cubicBezTo>
                      <a:pt x="39" y="28"/>
                      <a:pt x="41" y="27"/>
                      <a:pt x="42" y="27"/>
                    </a:cubicBezTo>
                    <a:cubicBezTo>
                      <a:pt x="41" y="26"/>
                      <a:pt x="40" y="24"/>
                      <a:pt x="40" y="22"/>
                    </a:cubicBezTo>
                    <a:cubicBezTo>
                      <a:pt x="40" y="20"/>
                      <a:pt x="42" y="22"/>
                      <a:pt x="44" y="21"/>
                    </a:cubicBezTo>
                    <a:cubicBezTo>
                      <a:pt x="46" y="21"/>
                      <a:pt x="47" y="19"/>
                      <a:pt x="45" y="17"/>
                    </a:cubicBezTo>
                    <a:cubicBezTo>
                      <a:pt x="44" y="16"/>
                      <a:pt x="43" y="17"/>
                      <a:pt x="42" y="15"/>
                    </a:cubicBezTo>
                    <a:cubicBezTo>
                      <a:pt x="41" y="14"/>
                      <a:pt x="40" y="13"/>
                      <a:pt x="39" y="11"/>
                    </a:cubicBezTo>
                    <a:cubicBezTo>
                      <a:pt x="38" y="10"/>
                      <a:pt x="38" y="8"/>
                      <a:pt x="38" y="6"/>
                    </a:cubicBezTo>
                    <a:cubicBezTo>
                      <a:pt x="39" y="4"/>
                      <a:pt x="36" y="2"/>
                      <a:pt x="35" y="2"/>
                    </a:cubicBezTo>
                    <a:cubicBezTo>
                      <a:pt x="34" y="1"/>
                      <a:pt x="34" y="2"/>
                      <a:pt x="33" y="2"/>
                    </a:cubicBezTo>
                    <a:cubicBezTo>
                      <a:pt x="31" y="3"/>
                      <a:pt x="31" y="2"/>
                      <a:pt x="30" y="1"/>
                    </a:cubicBezTo>
                    <a:cubicBezTo>
                      <a:pt x="29" y="0"/>
                      <a:pt x="29" y="2"/>
                      <a:pt x="28" y="2"/>
                    </a:cubicBezTo>
                    <a:cubicBezTo>
                      <a:pt x="27" y="2"/>
                      <a:pt x="25" y="0"/>
                      <a:pt x="25" y="0"/>
                    </a:cubicBezTo>
                    <a:cubicBezTo>
                      <a:pt x="23" y="0"/>
                      <a:pt x="23" y="2"/>
                      <a:pt x="22" y="2"/>
                    </a:cubicBezTo>
                    <a:cubicBezTo>
                      <a:pt x="20" y="3"/>
                      <a:pt x="19" y="3"/>
                      <a:pt x="17" y="3"/>
                    </a:cubicBezTo>
                    <a:cubicBezTo>
                      <a:pt x="16" y="4"/>
                      <a:pt x="17" y="6"/>
                      <a:pt x="17" y="6"/>
                    </a:cubicBezTo>
                    <a:cubicBezTo>
                      <a:pt x="16" y="8"/>
                      <a:pt x="13" y="7"/>
                      <a:pt x="13" y="9"/>
                    </a:cubicBezTo>
                    <a:cubicBezTo>
                      <a:pt x="12" y="10"/>
                      <a:pt x="12" y="11"/>
                      <a:pt x="12" y="13"/>
                    </a:cubicBezTo>
                    <a:cubicBezTo>
                      <a:pt x="12" y="14"/>
                      <a:pt x="9" y="14"/>
                      <a:pt x="8" y="14"/>
                    </a:cubicBezTo>
                    <a:cubicBezTo>
                      <a:pt x="5" y="15"/>
                      <a:pt x="4" y="16"/>
                      <a:pt x="1" y="16"/>
                    </a:cubicBezTo>
                    <a:cubicBezTo>
                      <a:pt x="2" y="19"/>
                      <a:pt x="5" y="21"/>
                      <a:pt x="2" y="24"/>
                    </a:cubicBezTo>
                    <a:cubicBezTo>
                      <a:pt x="0" y="25"/>
                      <a:pt x="0" y="26"/>
                      <a:pt x="1" y="27"/>
                    </a:cubicBezTo>
                    <a:cubicBezTo>
                      <a:pt x="3" y="28"/>
                      <a:pt x="1" y="30"/>
                      <a:pt x="1" y="31"/>
                    </a:cubicBezTo>
                    <a:cubicBezTo>
                      <a:pt x="3" y="31"/>
                      <a:pt x="4" y="31"/>
                      <a:pt x="5" y="30"/>
                    </a:cubicBezTo>
                    <a:cubicBezTo>
                      <a:pt x="7" y="29"/>
                      <a:pt x="10" y="29"/>
                      <a:pt x="11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2" name="Freeform 659">
                <a:extLst>
                  <a:ext uri="{FF2B5EF4-FFF2-40B4-BE49-F238E27FC236}">
                    <a16:creationId xmlns:a16="http://schemas.microsoft.com/office/drawing/2014/main" id="{77464411-7CBD-964B-8604-5409B75F4C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58781" y="6067328"/>
                <a:ext cx="270699" cy="178393"/>
              </a:xfrm>
              <a:custGeom>
                <a:avLst/>
                <a:gdLst>
                  <a:gd name="T0" fmla="*/ 16 w 29"/>
                  <a:gd name="T1" fmla="*/ 18 h 19"/>
                  <a:gd name="T2" fmla="*/ 23 w 29"/>
                  <a:gd name="T3" fmla="*/ 15 h 19"/>
                  <a:gd name="T4" fmla="*/ 23 w 29"/>
                  <a:gd name="T5" fmla="*/ 12 h 19"/>
                  <a:gd name="T6" fmla="*/ 27 w 29"/>
                  <a:gd name="T7" fmla="*/ 9 h 19"/>
                  <a:gd name="T8" fmla="*/ 26 w 29"/>
                  <a:gd name="T9" fmla="*/ 4 h 19"/>
                  <a:gd name="T10" fmla="*/ 19 w 29"/>
                  <a:gd name="T11" fmla="*/ 1 h 19"/>
                  <a:gd name="T12" fmla="*/ 10 w 29"/>
                  <a:gd name="T13" fmla="*/ 1 h 19"/>
                  <a:gd name="T14" fmla="*/ 0 w 29"/>
                  <a:gd name="T15" fmla="*/ 4 h 19"/>
                  <a:gd name="T16" fmla="*/ 1 w 29"/>
                  <a:gd name="T17" fmla="*/ 6 h 19"/>
                  <a:gd name="T18" fmla="*/ 2 w 29"/>
                  <a:gd name="T19" fmla="*/ 9 h 19"/>
                  <a:gd name="T20" fmla="*/ 5 w 29"/>
                  <a:gd name="T21" fmla="*/ 10 h 19"/>
                  <a:gd name="T22" fmla="*/ 9 w 29"/>
                  <a:gd name="T23" fmla="*/ 11 h 19"/>
                  <a:gd name="T24" fmla="*/ 8 w 29"/>
                  <a:gd name="T25" fmla="*/ 15 h 19"/>
                  <a:gd name="T26" fmla="*/ 12 w 29"/>
                  <a:gd name="T27" fmla="*/ 18 h 19"/>
                  <a:gd name="T28" fmla="*/ 16 w 29"/>
                  <a:gd name="T29" fmla="*/ 18 h 19"/>
                  <a:gd name="T30" fmla="*/ 16 w 29"/>
                  <a:gd name="T31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19">
                    <a:moveTo>
                      <a:pt x="16" y="18"/>
                    </a:moveTo>
                    <a:cubicBezTo>
                      <a:pt x="18" y="16"/>
                      <a:pt x="21" y="16"/>
                      <a:pt x="23" y="15"/>
                    </a:cubicBezTo>
                    <a:cubicBezTo>
                      <a:pt x="23" y="14"/>
                      <a:pt x="23" y="13"/>
                      <a:pt x="23" y="12"/>
                    </a:cubicBezTo>
                    <a:cubicBezTo>
                      <a:pt x="24" y="10"/>
                      <a:pt x="25" y="10"/>
                      <a:pt x="27" y="9"/>
                    </a:cubicBezTo>
                    <a:cubicBezTo>
                      <a:pt x="29" y="8"/>
                      <a:pt x="28" y="5"/>
                      <a:pt x="26" y="4"/>
                    </a:cubicBezTo>
                    <a:cubicBezTo>
                      <a:pt x="24" y="3"/>
                      <a:pt x="22" y="2"/>
                      <a:pt x="19" y="1"/>
                    </a:cubicBezTo>
                    <a:cubicBezTo>
                      <a:pt x="17" y="0"/>
                      <a:pt x="13" y="1"/>
                      <a:pt x="10" y="1"/>
                    </a:cubicBezTo>
                    <a:cubicBezTo>
                      <a:pt x="8" y="1"/>
                      <a:pt x="0" y="0"/>
                      <a:pt x="0" y="4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2" y="7"/>
                      <a:pt x="1" y="8"/>
                      <a:pt x="2" y="9"/>
                    </a:cubicBezTo>
                    <a:cubicBezTo>
                      <a:pt x="3" y="9"/>
                      <a:pt x="4" y="11"/>
                      <a:pt x="5" y="10"/>
                    </a:cubicBezTo>
                    <a:cubicBezTo>
                      <a:pt x="7" y="10"/>
                      <a:pt x="9" y="9"/>
                      <a:pt x="9" y="11"/>
                    </a:cubicBezTo>
                    <a:cubicBezTo>
                      <a:pt x="9" y="12"/>
                      <a:pt x="9" y="14"/>
                      <a:pt x="8" y="15"/>
                    </a:cubicBezTo>
                    <a:cubicBezTo>
                      <a:pt x="11" y="15"/>
                      <a:pt x="11" y="15"/>
                      <a:pt x="12" y="18"/>
                    </a:cubicBezTo>
                    <a:cubicBezTo>
                      <a:pt x="13" y="18"/>
                      <a:pt x="16" y="18"/>
                      <a:pt x="16" y="18"/>
                    </a:cubicBezTo>
                    <a:cubicBezTo>
                      <a:pt x="17" y="17"/>
                      <a:pt x="15" y="19"/>
                      <a:pt x="16" y="1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3" name="Freeform 660">
                <a:extLst>
                  <a:ext uri="{FF2B5EF4-FFF2-40B4-BE49-F238E27FC236}">
                    <a16:creationId xmlns:a16="http://schemas.microsoft.com/office/drawing/2014/main" id="{1053B7B1-929B-A143-A832-925A42730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58781" y="5955834"/>
                <a:ext cx="334397" cy="168837"/>
              </a:xfrm>
              <a:custGeom>
                <a:avLst/>
                <a:gdLst>
                  <a:gd name="T0" fmla="*/ 11 w 36"/>
                  <a:gd name="T1" fmla="*/ 13 h 18"/>
                  <a:gd name="T2" fmla="*/ 19 w 36"/>
                  <a:gd name="T3" fmla="*/ 12 h 18"/>
                  <a:gd name="T4" fmla="*/ 25 w 36"/>
                  <a:gd name="T5" fmla="*/ 15 h 18"/>
                  <a:gd name="T6" fmla="*/ 29 w 36"/>
                  <a:gd name="T7" fmla="*/ 17 h 18"/>
                  <a:gd name="T8" fmla="*/ 33 w 36"/>
                  <a:gd name="T9" fmla="*/ 16 h 18"/>
                  <a:gd name="T10" fmla="*/ 36 w 36"/>
                  <a:gd name="T11" fmla="*/ 14 h 18"/>
                  <a:gd name="T12" fmla="*/ 34 w 36"/>
                  <a:gd name="T13" fmla="*/ 8 h 18"/>
                  <a:gd name="T14" fmla="*/ 31 w 36"/>
                  <a:gd name="T15" fmla="*/ 4 h 18"/>
                  <a:gd name="T16" fmla="*/ 25 w 36"/>
                  <a:gd name="T17" fmla="*/ 3 h 18"/>
                  <a:gd name="T18" fmla="*/ 18 w 36"/>
                  <a:gd name="T19" fmla="*/ 1 h 18"/>
                  <a:gd name="T20" fmla="*/ 17 w 36"/>
                  <a:gd name="T21" fmla="*/ 5 h 18"/>
                  <a:gd name="T22" fmla="*/ 15 w 36"/>
                  <a:gd name="T23" fmla="*/ 7 h 18"/>
                  <a:gd name="T24" fmla="*/ 8 w 36"/>
                  <a:gd name="T25" fmla="*/ 4 h 18"/>
                  <a:gd name="T26" fmla="*/ 0 w 36"/>
                  <a:gd name="T27" fmla="*/ 15 h 18"/>
                  <a:gd name="T28" fmla="*/ 11 w 36"/>
                  <a:gd name="T2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18">
                    <a:moveTo>
                      <a:pt x="11" y="13"/>
                    </a:moveTo>
                    <a:cubicBezTo>
                      <a:pt x="14" y="13"/>
                      <a:pt x="16" y="12"/>
                      <a:pt x="19" y="12"/>
                    </a:cubicBezTo>
                    <a:cubicBezTo>
                      <a:pt x="20" y="12"/>
                      <a:pt x="24" y="14"/>
                      <a:pt x="25" y="15"/>
                    </a:cubicBezTo>
                    <a:cubicBezTo>
                      <a:pt x="26" y="16"/>
                      <a:pt x="27" y="18"/>
                      <a:pt x="29" y="17"/>
                    </a:cubicBezTo>
                    <a:cubicBezTo>
                      <a:pt x="30" y="17"/>
                      <a:pt x="31" y="16"/>
                      <a:pt x="33" y="16"/>
                    </a:cubicBezTo>
                    <a:cubicBezTo>
                      <a:pt x="34" y="16"/>
                      <a:pt x="34" y="14"/>
                      <a:pt x="36" y="14"/>
                    </a:cubicBezTo>
                    <a:cubicBezTo>
                      <a:pt x="35" y="12"/>
                      <a:pt x="33" y="9"/>
                      <a:pt x="34" y="8"/>
                    </a:cubicBezTo>
                    <a:cubicBezTo>
                      <a:pt x="35" y="6"/>
                      <a:pt x="32" y="4"/>
                      <a:pt x="31" y="4"/>
                    </a:cubicBezTo>
                    <a:cubicBezTo>
                      <a:pt x="29" y="3"/>
                      <a:pt x="27" y="5"/>
                      <a:pt x="25" y="3"/>
                    </a:cubicBezTo>
                    <a:cubicBezTo>
                      <a:pt x="22" y="1"/>
                      <a:pt x="21" y="0"/>
                      <a:pt x="18" y="1"/>
                    </a:cubicBezTo>
                    <a:cubicBezTo>
                      <a:pt x="16" y="2"/>
                      <a:pt x="17" y="3"/>
                      <a:pt x="17" y="5"/>
                    </a:cubicBezTo>
                    <a:cubicBezTo>
                      <a:pt x="16" y="6"/>
                      <a:pt x="16" y="7"/>
                      <a:pt x="15" y="7"/>
                    </a:cubicBezTo>
                    <a:cubicBezTo>
                      <a:pt x="12" y="9"/>
                      <a:pt x="10" y="5"/>
                      <a:pt x="8" y="4"/>
                    </a:cubicBezTo>
                    <a:cubicBezTo>
                      <a:pt x="3" y="0"/>
                      <a:pt x="0" y="11"/>
                      <a:pt x="0" y="15"/>
                    </a:cubicBezTo>
                    <a:cubicBezTo>
                      <a:pt x="4" y="13"/>
                      <a:pt x="7" y="13"/>
                      <a:pt x="11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4" name="Freeform 661">
                <a:extLst>
                  <a:ext uri="{FF2B5EF4-FFF2-40B4-BE49-F238E27FC236}">
                    <a16:creationId xmlns:a16="http://schemas.microsoft.com/office/drawing/2014/main" id="{FE786811-260D-1146-BA6E-20CD64749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0690" y="5853898"/>
                <a:ext cx="222932" cy="140163"/>
              </a:xfrm>
              <a:custGeom>
                <a:avLst/>
                <a:gdLst>
                  <a:gd name="T0" fmla="*/ 16 w 24"/>
                  <a:gd name="T1" fmla="*/ 15 h 15"/>
                  <a:gd name="T2" fmla="*/ 20 w 24"/>
                  <a:gd name="T3" fmla="*/ 15 h 15"/>
                  <a:gd name="T4" fmla="*/ 22 w 24"/>
                  <a:gd name="T5" fmla="*/ 13 h 15"/>
                  <a:gd name="T6" fmla="*/ 22 w 24"/>
                  <a:gd name="T7" fmla="*/ 10 h 15"/>
                  <a:gd name="T8" fmla="*/ 21 w 24"/>
                  <a:gd name="T9" fmla="*/ 5 h 15"/>
                  <a:gd name="T10" fmla="*/ 24 w 24"/>
                  <a:gd name="T11" fmla="*/ 0 h 15"/>
                  <a:gd name="T12" fmla="*/ 12 w 24"/>
                  <a:gd name="T13" fmla="*/ 0 h 15"/>
                  <a:gd name="T14" fmla="*/ 6 w 24"/>
                  <a:gd name="T15" fmla="*/ 1 h 15"/>
                  <a:gd name="T16" fmla="*/ 0 w 24"/>
                  <a:gd name="T17" fmla="*/ 5 h 15"/>
                  <a:gd name="T18" fmla="*/ 2 w 24"/>
                  <a:gd name="T19" fmla="*/ 6 h 15"/>
                  <a:gd name="T20" fmla="*/ 2 w 24"/>
                  <a:gd name="T21" fmla="*/ 8 h 15"/>
                  <a:gd name="T22" fmla="*/ 7 w 24"/>
                  <a:gd name="T23" fmla="*/ 9 h 15"/>
                  <a:gd name="T24" fmla="*/ 6 w 24"/>
                  <a:gd name="T25" fmla="*/ 13 h 15"/>
                  <a:gd name="T26" fmla="*/ 11 w 24"/>
                  <a:gd name="T27" fmla="*/ 12 h 15"/>
                  <a:gd name="T28" fmla="*/ 16 w 24"/>
                  <a:gd name="T2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15">
                    <a:moveTo>
                      <a:pt x="16" y="15"/>
                    </a:moveTo>
                    <a:cubicBezTo>
                      <a:pt x="17" y="15"/>
                      <a:pt x="19" y="15"/>
                      <a:pt x="20" y="15"/>
                    </a:cubicBezTo>
                    <a:cubicBezTo>
                      <a:pt x="20" y="14"/>
                      <a:pt x="22" y="14"/>
                      <a:pt x="22" y="13"/>
                    </a:cubicBezTo>
                    <a:cubicBezTo>
                      <a:pt x="22" y="12"/>
                      <a:pt x="22" y="11"/>
                      <a:pt x="22" y="10"/>
                    </a:cubicBezTo>
                    <a:cubicBezTo>
                      <a:pt x="21" y="8"/>
                      <a:pt x="20" y="7"/>
                      <a:pt x="21" y="5"/>
                    </a:cubicBezTo>
                    <a:cubicBezTo>
                      <a:pt x="23" y="4"/>
                      <a:pt x="24" y="2"/>
                      <a:pt x="24" y="0"/>
                    </a:cubicBezTo>
                    <a:cubicBezTo>
                      <a:pt x="22" y="3"/>
                      <a:pt x="15" y="0"/>
                      <a:pt x="12" y="0"/>
                    </a:cubicBezTo>
                    <a:cubicBezTo>
                      <a:pt x="10" y="0"/>
                      <a:pt x="8" y="0"/>
                      <a:pt x="6" y="1"/>
                    </a:cubicBezTo>
                    <a:cubicBezTo>
                      <a:pt x="5" y="1"/>
                      <a:pt x="0" y="5"/>
                      <a:pt x="0" y="5"/>
                    </a:cubicBezTo>
                    <a:cubicBezTo>
                      <a:pt x="0" y="6"/>
                      <a:pt x="3" y="5"/>
                      <a:pt x="2" y="6"/>
                    </a:cubicBezTo>
                    <a:cubicBezTo>
                      <a:pt x="2" y="7"/>
                      <a:pt x="2" y="7"/>
                      <a:pt x="2" y="8"/>
                    </a:cubicBezTo>
                    <a:cubicBezTo>
                      <a:pt x="3" y="10"/>
                      <a:pt x="7" y="9"/>
                      <a:pt x="7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7" y="12"/>
                      <a:pt x="9" y="11"/>
                      <a:pt x="11" y="12"/>
                    </a:cubicBezTo>
                    <a:cubicBezTo>
                      <a:pt x="13" y="13"/>
                      <a:pt x="14" y="15"/>
                      <a:pt x="16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5" name="Freeform 662">
                <a:extLst>
                  <a:ext uri="{FF2B5EF4-FFF2-40B4-BE49-F238E27FC236}">
                    <a16:creationId xmlns:a16="http://schemas.microsoft.com/office/drawing/2014/main" id="{4D60A8E2-BA14-8B4A-816A-6BB7E75FC4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91904" y="6143782"/>
                <a:ext cx="149682" cy="73269"/>
              </a:xfrm>
              <a:custGeom>
                <a:avLst/>
                <a:gdLst>
                  <a:gd name="T0" fmla="*/ 16 w 16"/>
                  <a:gd name="T1" fmla="*/ 4 h 8"/>
                  <a:gd name="T2" fmla="*/ 12 w 16"/>
                  <a:gd name="T3" fmla="*/ 2 h 8"/>
                  <a:gd name="T4" fmla="*/ 8 w 16"/>
                  <a:gd name="T5" fmla="*/ 0 h 8"/>
                  <a:gd name="T6" fmla="*/ 7 w 16"/>
                  <a:gd name="T7" fmla="*/ 3 h 8"/>
                  <a:gd name="T8" fmla="*/ 5 w 16"/>
                  <a:gd name="T9" fmla="*/ 2 h 8"/>
                  <a:gd name="T10" fmla="*/ 2 w 16"/>
                  <a:gd name="T11" fmla="*/ 3 h 8"/>
                  <a:gd name="T12" fmla="*/ 0 w 16"/>
                  <a:gd name="T13" fmla="*/ 5 h 8"/>
                  <a:gd name="T14" fmla="*/ 0 w 16"/>
                  <a:gd name="T15" fmla="*/ 6 h 8"/>
                  <a:gd name="T16" fmla="*/ 2 w 16"/>
                  <a:gd name="T17" fmla="*/ 6 h 8"/>
                  <a:gd name="T18" fmla="*/ 8 w 16"/>
                  <a:gd name="T19" fmla="*/ 7 h 8"/>
                  <a:gd name="T20" fmla="*/ 16 w 16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8">
                    <a:moveTo>
                      <a:pt x="16" y="4"/>
                    </a:moveTo>
                    <a:cubicBezTo>
                      <a:pt x="16" y="1"/>
                      <a:pt x="14" y="2"/>
                      <a:pt x="12" y="2"/>
                    </a:cubicBezTo>
                    <a:cubicBezTo>
                      <a:pt x="11" y="3"/>
                      <a:pt x="10" y="1"/>
                      <a:pt x="8" y="0"/>
                    </a:cubicBezTo>
                    <a:cubicBezTo>
                      <a:pt x="8" y="1"/>
                      <a:pt x="8" y="2"/>
                      <a:pt x="7" y="3"/>
                    </a:cubicBezTo>
                    <a:cubicBezTo>
                      <a:pt x="6" y="3"/>
                      <a:pt x="7" y="1"/>
                      <a:pt x="5" y="2"/>
                    </a:cubicBezTo>
                    <a:cubicBezTo>
                      <a:pt x="4" y="2"/>
                      <a:pt x="2" y="2"/>
                      <a:pt x="2" y="3"/>
                    </a:cubicBezTo>
                    <a:cubicBezTo>
                      <a:pt x="1" y="5"/>
                      <a:pt x="2" y="6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6"/>
                      <a:pt x="1" y="6"/>
                      <a:pt x="2" y="6"/>
                    </a:cubicBezTo>
                    <a:cubicBezTo>
                      <a:pt x="4" y="7"/>
                      <a:pt x="6" y="7"/>
                      <a:pt x="8" y="7"/>
                    </a:cubicBezTo>
                    <a:cubicBezTo>
                      <a:pt x="10" y="7"/>
                      <a:pt x="16" y="8"/>
                      <a:pt x="1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6" name="Freeform 663">
                <a:extLst>
                  <a:ext uri="{FF2B5EF4-FFF2-40B4-BE49-F238E27FC236}">
                    <a16:creationId xmlns:a16="http://schemas.microsoft.com/office/drawing/2014/main" id="{47644553-E1B4-4D4B-8214-AD5DAAFD8B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59416" y="6162893"/>
                <a:ext cx="445859" cy="391823"/>
              </a:xfrm>
              <a:custGeom>
                <a:avLst/>
                <a:gdLst>
                  <a:gd name="T0" fmla="*/ 1 w 48"/>
                  <a:gd name="T1" fmla="*/ 12 h 42"/>
                  <a:gd name="T2" fmla="*/ 0 w 48"/>
                  <a:gd name="T3" fmla="*/ 16 h 42"/>
                  <a:gd name="T4" fmla="*/ 2 w 48"/>
                  <a:gd name="T5" fmla="*/ 20 h 42"/>
                  <a:gd name="T6" fmla="*/ 4 w 48"/>
                  <a:gd name="T7" fmla="*/ 27 h 42"/>
                  <a:gd name="T8" fmla="*/ 9 w 48"/>
                  <a:gd name="T9" fmla="*/ 31 h 42"/>
                  <a:gd name="T10" fmla="*/ 10 w 48"/>
                  <a:gd name="T11" fmla="*/ 33 h 42"/>
                  <a:gd name="T12" fmla="*/ 13 w 48"/>
                  <a:gd name="T13" fmla="*/ 32 h 42"/>
                  <a:gd name="T14" fmla="*/ 21 w 48"/>
                  <a:gd name="T15" fmla="*/ 36 h 42"/>
                  <a:gd name="T16" fmla="*/ 25 w 48"/>
                  <a:gd name="T17" fmla="*/ 37 h 42"/>
                  <a:gd name="T18" fmla="*/ 33 w 48"/>
                  <a:gd name="T19" fmla="*/ 37 h 42"/>
                  <a:gd name="T20" fmla="*/ 39 w 48"/>
                  <a:gd name="T21" fmla="*/ 41 h 42"/>
                  <a:gd name="T22" fmla="*/ 41 w 48"/>
                  <a:gd name="T23" fmla="*/ 35 h 42"/>
                  <a:gd name="T24" fmla="*/ 44 w 48"/>
                  <a:gd name="T25" fmla="*/ 32 h 42"/>
                  <a:gd name="T26" fmla="*/ 48 w 48"/>
                  <a:gd name="T27" fmla="*/ 31 h 42"/>
                  <a:gd name="T28" fmla="*/ 45 w 48"/>
                  <a:gd name="T29" fmla="*/ 26 h 42"/>
                  <a:gd name="T30" fmla="*/ 44 w 48"/>
                  <a:gd name="T31" fmla="*/ 19 h 42"/>
                  <a:gd name="T32" fmla="*/ 46 w 48"/>
                  <a:gd name="T33" fmla="*/ 12 h 42"/>
                  <a:gd name="T34" fmla="*/ 44 w 48"/>
                  <a:gd name="T35" fmla="*/ 7 h 42"/>
                  <a:gd name="T36" fmla="*/ 42 w 48"/>
                  <a:gd name="T37" fmla="*/ 5 h 42"/>
                  <a:gd name="T38" fmla="*/ 25 w 48"/>
                  <a:gd name="T39" fmla="*/ 4 h 42"/>
                  <a:gd name="T40" fmla="*/ 20 w 48"/>
                  <a:gd name="T41" fmla="*/ 2 h 42"/>
                  <a:gd name="T42" fmla="*/ 13 w 48"/>
                  <a:gd name="T43" fmla="*/ 4 h 42"/>
                  <a:gd name="T44" fmla="*/ 6 w 48"/>
                  <a:gd name="T45" fmla="*/ 6 h 42"/>
                  <a:gd name="T46" fmla="*/ 2 w 48"/>
                  <a:gd name="T47" fmla="*/ 7 h 42"/>
                  <a:gd name="T48" fmla="*/ 1 w 48"/>
                  <a:gd name="T49" fmla="*/ 9 h 42"/>
                  <a:gd name="T50" fmla="*/ 1 w 48"/>
                  <a:gd name="T51" fmla="*/ 12 h 42"/>
                  <a:gd name="T52" fmla="*/ 1 w 48"/>
                  <a:gd name="T53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8" h="42">
                    <a:moveTo>
                      <a:pt x="1" y="12"/>
                    </a:moveTo>
                    <a:cubicBezTo>
                      <a:pt x="1" y="13"/>
                      <a:pt x="0" y="15"/>
                      <a:pt x="0" y="16"/>
                    </a:cubicBezTo>
                    <a:cubicBezTo>
                      <a:pt x="1" y="17"/>
                      <a:pt x="2" y="19"/>
                      <a:pt x="2" y="20"/>
                    </a:cubicBezTo>
                    <a:cubicBezTo>
                      <a:pt x="2" y="22"/>
                      <a:pt x="3" y="25"/>
                      <a:pt x="4" y="27"/>
                    </a:cubicBezTo>
                    <a:cubicBezTo>
                      <a:pt x="5" y="30"/>
                      <a:pt x="8" y="29"/>
                      <a:pt x="9" y="31"/>
                    </a:cubicBezTo>
                    <a:cubicBezTo>
                      <a:pt x="9" y="31"/>
                      <a:pt x="9" y="33"/>
                      <a:pt x="10" y="33"/>
                    </a:cubicBezTo>
                    <a:cubicBezTo>
                      <a:pt x="11" y="34"/>
                      <a:pt x="12" y="32"/>
                      <a:pt x="13" y="32"/>
                    </a:cubicBezTo>
                    <a:cubicBezTo>
                      <a:pt x="15" y="31"/>
                      <a:pt x="19" y="35"/>
                      <a:pt x="21" y="36"/>
                    </a:cubicBezTo>
                    <a:cubicBezTo>
                      <a:pt x="22" y="37"/>
                      <a:pt x="23" y="39"/>
                      <a:pt x="25" y="37"/>
                    </a:cubicBezTo>
                    <a:cubicBezTo>
                      <a:pt x="26" y="36"/>
                      <a:pt x="31" y="37"/>
                      <a:pt x="33" y="37"/>
                    </a:cubicBezTo>
                    <a:cubicBezTo>
                      <a:pt x="36" y="37"/>
                      <a:pt x="37" y="39"/>
                      <a:pt x="39" y="41"/>
                    </a:cubicBezTo>
                    <a:cubicBezTo>
                      <a:pt x="40" y="42"/>
                      <a:pt x="40" y="36"/>
                      <a:pt x="41" y="35"/>
                    </a:cubicBezTo>
                    <a:cubicBezTo>
                      <a:pt x="42" y="34"/>
                      <a:pt x="43" y="33"/>
                      <a:pt x="44" y="32"/>
                    </a:cubicBezTo>
                    <a:cubicBezTo>
                      <a:pt x="45" y="32"/>
                      <a:pt x="48" y="32"/>
                      <a:pt x="48" y="31"/>
                    </a:cubicBezTo>
                    <a:cubicBezTo>
                      <a:pt x="47" y="28"/>
                      <a:pt x="47" y="27"/>
                      <a:pt x="45" y="26"/>
                    </a:cubicBezTo>
                    <a:cubicBezTo>
                      <a:pt x="43" y="24"/>
                      <a:pt x="46" y="21"/>
                      <a:pt x="44" y="19"/>
                    </a:cubicBezTo>
                    <a:cubicBezTo>
                      <a:pt x="42" y="18"/>
                      <a:pt x="47" y="14"/>
                      <a:pt x="46" y="12"/>
                    </a:cubicBezTo>
                    <a:cubicBezTo>
                      <a:pt x="45" y="10"/>
                      <a:pt x="44" y="9"/>
                      <a:pt x="44" y="7"/>
                    </a:cubicBezTo>
                    <a:cubicBezTo>
                      <a:pt x="44" y="6"/>
                      <a:pt x="44" y="5"/>
                      <a:pt x="42" y="5"/>
                    </a:cubicBezTo>
                    <a:cubicBezTo>
                      <a:pt x="37" y="3"/>
                      <a:pt x="30" y="6"/>
                      <a:pt x="25" y="4"/>
                    </a:cubicBezTo>
                    <a:cubicBezTo>
                      <a:pt x="25" y="7"/>
                      <a:pt x="21" y="2"/>
                      <a:pt x="20" y="2"/>
                    </a:cubicBezTo>
                    <a:cubicBezTo>
                      <a:pt x="17" y="0"/>
                      <a:pt x="15" y="2"/>
                      <a:pt x="13" y="4"/>
                    </a:cubicBezTo>
                    <a:cubicBezTo>
                      <a:pt x="10" y="5"/>
                      <a:pt x="8" y="6"/>
                      <a:pt x="6" y="6"/>
                    </a:cubicBezTo>
                    <a:cubicBezTo>
                      <a:pt x="5" y="7"/>
                      <a:pt x="3" y="7"/>
                      <a:pt x="2" y="7"/>
                    </a:cubicBezTo>
                    <a:cubicBezTo>
                      <a:pt x="1" y="8"/>
                      <a:pt x="3" y="9"/>
                      <a:pt x="1" y="9"/>
                    </a:cubicBezTo>
                    <a:cubicBezTo>
                      <a:pt x="1" y="10"/>
                      <a:pt x="1" y="11"/>
                      <a:pt x="1" y="12"/>
                    </a:cubicBezTo>
                    <a:cubicBezTo>
                      <a:pt x="1" y="14"/>
                      <a:pt x="1" y="12"/>
                      <a:pt x="1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7" name="Freeform 664">
                <a:extLst>
                  <a:ext uri="{FF2B5EF4-FFF2-40B4-BE49-F238E27FC236}">
                    <a16:creationId xmlns:a16="http://schemas.microsoft.com/office/drawing/2014/main" id="{2A9A07D7-33F7-7144-9F79-E9BF56F92E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30115" y="6573832"/>
                <a:ext cx="429937" cy="280329"/>
              </a:xfrm>
              <a:custGeom>
                <a:avLst/>
                <a:gdLst>
                  <a:gd name="T0" fmla="*/ 38 w 46"/>
                  <a:gd name="T1" fmla="*/ 13 h 30"/>
                  <a:gd name="T2" fmla="*/ 35 w 46"/>
                  <a:gd name="T3" fmla="*/ 6 h 30"/>
                  <a:gd name="T4" fmla="*/ 32 w 46"/>
                  <a:gd name="T5" fmla="*/ 0 h 30"/>
                  <a:gd name="T6" fmla="*/ 22 w 46"/>
                  <a:gd name="T7" fmla="*/ 4 h 30"/>
                  <a:gd name="T8" fmla="*/ 18 w 46"/>
                  <a:gd name="T9" fmla="*/ 3 h 30"/>
                  <a:gd name="T10" fmla="*/ 12 w 46"/>
                  <a:gd name="T11" fmla="*/ 3 h 30"/>
                  <a:gd name="T12" fmla="*/ 8 w 46"/>
                  <a:gd name="T13" fmla="*/ 6 h 30"/>
                  <a:gd name="T14" fmla="*/ 4 w 46"/>
                  <a:gd name="T15" fmla="*/ 14 h 30"/>
                  <a:gd name="T16" fmla="*/ 0 w 46"/>
                  <a:gd name="T17" fmla="*/ 15 h 30"/>
                  <a:gd name="T18" fmla="*/ 3 w 46"/>
                  <a:gd name="T19" fmla="*/ 18 h 30"/>
                  <a:gd name="T20" fmla="*/ 5 w 46"/>
                  <a:gd name="T21" fmla="*/ 22 h 30"/>
                  <a:gd name="T22" fmla="*/ 8 w 46"/>
                  <a:gd name="T23" fmla="*/ 24 h 30"/>
                  <a:gd name="T24" fmla="*/ 11 w 46"/>
                  <a:gd name="T25" fmla="*/ 25 h 30"/>
                  <a:gd name="T26" fmla="*/ 11 w 46"/>
                  <a:gd name="T27" fmla="*/ 28 h 30"/>
                  <a:gd name="T28" fmla="*/ 21 w 46"/>
                  <a:gd name="T29" fmla="*/ 30 h 30"/>
                  <a:gd name="T30" fmla="*/ 28 w 46"/>
                  <a:gd name="T31" fmla="*/ 28 h 30"/>
                  <a:gd name="T32" fmla="*/ 40 w 46"/>
                  <a:gd name="T33" fmla="*/ 30 h 30"/>
                  <a:gd name="T34" fmla="*/ 41 w 46"/>
                  <a:gd name="T35" fmla="*/ 23 h 30"/>
                  <a:gd name="T36" fmla="*/ 46 w 46"/>
                  <a:gd name="T37" fmla="*/ 20 h 30"/>
                  <a:gd name="T38" fmla="*/ 39 w 46"/>
                  <a:gd name="T39" fmla="*/ 20 h 30"/>
                  <a:gd name="T40" fmla="*/ 38 w 46"/>
                  <a:gd name="T41" fmla="*/ 13 h 30"/>
                  <a:gd name="T42" fmla="*/ 38 w 46"/>
                  <a:gd name="T4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" h="30">
                    <a:moveTo>
                      <a:pt x="38" y="13"/>
                    </a:moveTo>
                    <a:cubicBezTo>
                      <a:pt x="39" y="10"/>
                      <a:pt x="36" y="8"/>
                      <a:pt x="35" y="6"/>
                    </a:cubicBezTo>
                    <a:cubicBezTo>
                      <a:pt x="33" y="5"/>
                      <a:pt x="32" y="2"/>
                      <a:pt x="32" y="0"/>
                    </a:cubicBezTo>
                    <a:cubicBezTo>
                      <a:pt x="29" y="1"/>
                      <a:pt x="26" y="4"/>
                      <a:pt x="22" y="4"/>
                    </a:cubicBezTo>
                    <a:cubicBezTo>
                      <a:pt x="21" y="4"/>
                      <a:pt x="19" y="3"/>
                      <a:pt x="18" y="3"/>
                    </a:cubicBezTo>
                    <a:cubicBezTo>
                      <a:pt x="16" y="3"/>
                      <a:pt x="14" y="3"/>
                      <a:pt x="12" y="3"/>
                    </a:cubicBezTo>
                    <a:cubicBezTo>
                      <a:pt x="12" y="3"/>
                      <a:pt x="9" y="6"/>
                      <a:pt x="8" y="6"/>
                    </a:cubicBezTo>
                    <a:cubicBezTo>
                      <a:pt x="7" y="9"/>
                      <a:pt x="5" y="11"/>
                      <a:pt x="4" y="14"/>
                    </a:cubicBezTo>
                    <a:cubicBezTo>
                      <a:pt x="3" y="14"/>
                      <a:pt x="1" y="14"/>
                      <a:pt x="0" y="15"/>
                    </a:cubicBezTo>
                    <a:cubicBezTo>
                      <a:pt x="0" y="16"/>
                      <a:pt x="3" y="17"/>
                      <a:pt x="3" y="18"/>
                    </a:cubicBezTo>
                    <a:cubicBezTo>
                      <a:pt x="3" y="20"/>
                      <a:pt x="4" y="20"/>
                      <a:pt x="5" y="22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9" y="24"/>
                      <a:pt x="11" y="24"/>
                      <a:pt x="11" y="25"/>
                    </a:cubicBezTo>
                    <a:cubicBezTo>
                      <a:pt x="11" y="26"/>
                      <a:pt x="11" y="27"/>
                      <a:pt x="11" y="28"/>
                    </a:cubicBezTo>
                    <a:cubicBezTo>
                      <a:pt x="13" y="30"/>
                      <a:pt x="18" y="30"/>
                      <a:pt x="21" y="30"/>
                    </a:cubicBezTo>
                    <a:cubicBezTo>
                      <a:pt x="24" y="30"/>
                      <a:pt x="26" y="30"/>
                      <a:pt x="28" y="28"/>
                    </a:cubicBezTo>
                    <a:cubicBezTo>
                      <a:pt x="32" y="26"/>
                      <a:pt x="36" y="28"/>
                      <a:pt x="40" y="30"/>
                    </a:cubicBezTo>
                    <a:cubicBezTo>
                      <a:pt x="40" y="28"/>
                      <a:pt x="40" y="25"/>
                      <a:pt x="41" y="23"/>
                    </a:cubicBezTo>
                    <a:cubicBezTo>
                      <a:pt x="42" y="22"/>
                      <a:pt x="45" y="24"/>
                      <a:pt x="46" y="20"/>
                    </a:cubicBezTo>
                    <a:cubicBezTo>
                      <a:pt x="43" y="18"/>
                      <a:pt x="42" y="20"/>
                      <a:pt x="39" y="20"/>
                    </a:cubicBezTo>
                    <a:cubicBezTo>
                      <a:pt x="37" y="19"/>
                      <a:pt x="37" y="14"/>
                      <a:pt x="38" y="13"/>
                    </a:cubicBezTo>
                    <a:cubicBezTo>
                      <a:pt x="39" y="11"/>
                      <a:pt x="37" y="15"/>
                      <a:pt x="38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8" name="Freeform 665">
                <a:extLst>
                  <a:ext uri="{FF2B5EF4-FFF2-40B4-BE49-F238E27FC236}">
                    <a16:creationId xmlns:a16="http://schemas.microsoft.com/office/drawing/2014/main" id="{E8939D06-6762-AB4D-AC08-700716A1CA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29480" y="6564274"/>
                <a:ext cx="156050" cy="187951"/>
              </a:xfrm>
              <a:custGeom>
                <a:avLst/>
                <a:gdLst>
                  <a:gd name="T0" fmla="*/ 14 w 17"/>
                  <a:gd name="T1" fmla="*/ 10 h 20"/>
                  <a:gd name="T2" fmla="*/ 9 w 17"/>
                  <a:gd name="T3" fmla="*/ 3 h 20"/>
                  <a:gd name="T4" fmla="*/ 0 w 17"/>
                  <a:gd name="T5" fmla="*/ 1 h 20"/>
                  <a:gd name="T6" fmla="*/ 5 w 17"/>
                  <a:gd name="T7" fmla="*/ 10 h 20"/>
                  <a:gd name="T8" fmla="*/ 7 w 17"/>
                  <a:gd name="T9" fmla="*/ 20 h 20"/>
                  <a:gd name="T10" fmla="*/ 10 w 17"/>
                  <a:gd name="T11" fmla="*/ 14 h 20"/>
                  <a:gd name="T12" fmla="*/ 14 w 17"/>
                  <a:gd name="T13" fmla="*/ 14 h 20"/>
                  <a:gd name="T14" fmla="*/ 14 w 17"/>
                  <a:gd name="T15" fmla="*/ 10 h 20"/>
                  <a:gd name="T16" fmla="*/ 14 w 17"/>
                  <a:gd name="T17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20">
                    <a:moveTo>
                      <a:pt x="14" y="10"/>
                    </a:moveTo>
                    <a:cubicBezTo>
                      <a:pt x="12" y="8"/>
                      <a:pt x="11" y="4"/>
                      <a:pt x="9" y="3"/>
                    </a:cubicBezTo>
                    <a:cubicBezTo>
                      <a:pt x="8" y="3"/>
                      <a:pt x="0" y="0"/>
                      <a:pt x="0" y="1"/>
                    </a:cubicBezTo>
                    <a:cubicBezTo>
                      <a:pt x="1" y="5"/>
                      <a:pt x="3" y="7"/>
                      <a:pt x="5" y="10"/>
                    </a:cubicBezTo>
                    <a:cubicBezTo>
                      <a:pt x="7" y="13"/>
                      <a:pt x="4" y="17"/>
                      <a:pt x="7" y="20"/>
                    </a:cubicBezTo>
                    <a:cubicBezTo>
                      <a:pt x="8" y="19"/>
                      <a:pt x="9" y="16"/>
                      <a:pt x="10" y="14"/>
                    </a:cubicBezTo>
                    <a:cubicBezTo>
                      <a:pt x="12" y="13"/>
                      <a:pt x="13" y="14"/>
                      <a:pt x="14" y="14"/>
                    </a:cubicBezTo>
                    <a:cubicBezTo>
                      <a:pt x="17" y="14"/>
                      <a:pt x="14" y="10"/>
                      <a:pt x="14" y="10"/>
                    </a:cubicBezTo>
                    <a:cubicBezTo>
                      <a:pt x="13" y="9"/>
                      <a:pt x="14" y="10"/>
                      <a:pt x="1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9" name="Freeform 666">
                <a:extLst>
                  <a:ext uri="{FF2B5EF4-FFF2-40B4-BE49-F238E27FC236}">
                    <a16:creationId xmlns:a16="http://schemas.microsoft.com/office/drawing/2014/main" id="{F66BC57A-92D2-A442-BD8F-E5DB38662F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93176" y="6666210"/>
                <a:ext cx="92356" cy="95566"/>
              </a:xfrm>
              <a:custGeom>
                <a:avLst/>
                <a:gdLst>
                  <a:gd name="T0" fmla="*/ 7 w 10"/>
                  <a:gd name="T1" fmla="*/ 9 h 10"/>
                  <a:gd name="T2" fmla="*/ 7 w 10"/>
                  <a:gd name="T3" fmla="*/ 7 h 10"/>
                  <a:gd name="T4" fmla="*/ 10 w 10"/>
                  <a:gd name="T5" fmla="*/ 4 h 10"/>
                  <a:gd name="T6" fmla="*/ 8 w 10"/>
                  <a:gd name="T7" fmla="*/ 1 h 10"/>
                  <a:gd name="T8" fmla="*/ 3 w 10"/>
                  <a:gd name="T9" fmla="*/ 4 h 10"/>
                  <a:gd name="T10" fmla="*/ 0 w 10"/>
                  <a:gd name="T11" fmla="*/ 9 h 10"/>
                  <a:gd name="T12" fmla="*/ 3 w 10"/>
                  <a:gd name="T13" fmla="*/ 9 h 10"/>
                  <a:gd name="T14" fmla="*/ 7 w 10"/>
                  <a:gd name="T15" fmla="*/ 10 h 10"/>
                  <a:gd name="T16" fmla="*/ 7 w 10"/>
                  <a:gd name="T17" fmla="*/ 9 h 10"/>
                  <a:gd name="T18" fmla="*/ 7 w 10"/>
                  <a:gd name="T1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7" y="9"/>
                    </a:moveTo>
                    <a:cubicBezTo>
                      <a:pt x="6" y="8"/>
                      <a:pt x="6" y="8"/>
                      <a:pt x="7" y="7"/>
                    </a:cubicBezTo>
                    <a:cubicBezTo>
                      <a:pt x="8" y="6"/>
                      <a:pt x="9" y="5"/>
                      <a:pt x="10" y="4"/>
                    </a:cubicBezTo>
                    <a:cubicBezTo>
                      <a:pt x="10" y="4"/>
                      <a:pt x="8" y="2"/>
                      <a:pt x="8" y="1"/>
                    </a:cubicBezTo>
                    <a:cubicBezTo>
                      <a:pt x="8" y="5"/>
                      <a:pt x="3" y="0"/>
                      <a:pt x="3" y="4"/>
                    </a:cubicBezTo>
                    <a:cubicBezTo>
                      <a:pt x="3" y="6"/>
                      <a:pt x="1" y="8"/>
                      <a:pt x="0" y="9"/>
                    </a:cubicBezTo>
                    <a:cubicBezTo>
                      <a:pt x="0" y="10"/>
                      <a:pt x="2" y="9"/>
                      <a:pt x="3" y="9"/>
                    </a:cubicBezTo>
                    <a:cubicBezTo>
                      <a:pt x="5" y="9"/>
                      <a:pt x="6" y="9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6" y="8"/>
                      <a:pt x="7" y="9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0" name="Freeform 667">
                <a:extLst>
                  <a:ext uri="{FF2B5EF4-FFF2-40B4-BE49-F238E27FC236}">
                    <a16:creationId xmlns:a16="http://schemas.microsoft.com/office/drawing/2014/main" id="{87E91B7C-E130-6A46-9E89-3A6CFB38F6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12921" y="6815931"/>
                <a:ext cx="299364" cy="178393"/>
              </a:xfrm>
              <a:custGeom>
                <a:avLst/>
                <a:gdLst>
                  <a:gd name="T0" fmla="*/ 17 w 32"/>
                  <a:gd name="T1" fmla="*/ 4 h 19"/>
                  <a:gd name="T2" fmla="*/ 2 w 32"/>
                  <a:gd name="T3" fmla="*/ 0 h 19"/>
                  <a:gd name="T4" fmla="*/ 2 w 32"/>
                  <a:gd name="T5" fmla="*/ 5 h 19"/>
                  <a:gd name="T6" fmla="*/ 3 w 32"/>
                  <a:gd name="T7" fmla="*/ 8 h 19"/>
                  <a:gd name="T8" fmla="*/ 1 w 32"/>
                  <a:gd name="T9" fmla="*/ 11 h 19"/>
                  <a:gd name="T10" fmla="*/ 3 w 32"/>
                  <a:gd name="T11" fmla="*/ 17 h 19"/>
                  <a:gd name="T12" fmla="*/ 9 w 32"/>
                  <a:gd name="T13" fmla="*/ 17 h 19"/>
                  <a:gd name="T14" fmla="*/ 16 w 32"/>
                  <a:gd name="T15" fmla="*/ 18 h 19"/>
                  <a:gd name="T16" fmla="*/ 21 w 32"/>
                  <a:gd name="T17" fmla="*/ 15 h 19"/>
                  <a:gd name="T18" fmla="*/ 28 w 32"/>
                  <a:gd name="T19" fmla="*/ 14 h 19"/>
                  <a:gd name="T20" fmla="*/ 28 w 32"/>
                  <a:gd name="T21" fmla="*/ 8 h 19"/>
                  <a:gd name="T22" fmla="*/ 29 w 32"/>
                  <a:gd name="T23" fmla="*/ 3 h 19"/>
                  <a:gd name="T24" fmla="*/ 21 w 32"/>
                  <a:gd name="T25" fmla="*/ 2 h 19"/>
                  <a:gd name="T26" fmla="*/ 17 w 32"/>
                  <a:gd name="T27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9">
                    <a:moveTo>
                      <a:pt x="17" y="4"/>
                    </a:moveTo>
                    <a:cubicBezTo>
                      <a:pt x="13" y="4"/>
                      <a:pt x="3" y="6"/>
                      <a:pt x="2" y="0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3" y="6"/>
                      <a:pt x="4" y="7"/>
                      <a:pt x="3" y="8"/>
                    </a:cubicBezTo>
                    <a:cubicBezTo>
                      <a:pt x="2" y="9"/>
                      <a:pt x="1" y="9"/>
                      <a:pt x="1" y="11"/>
                    </a:cubicBezTo>
                    <a:cubicBezTo>
                      <a:pt x="2" y="13"/>
                      <a:pt x="3" y="14"/>
                      <a:pt x="3" y="17"/>
                    </a:cubicBezTo>
                    <a:cubicBezTo>
                      <a:pt x="5" y="17"/>
                      <a:pt x="7" y="17"/>
                      <a:pt x="9" y="17"/>
                    </a:cubicBezTo>
                    <a:cubicBezTo>
                      <a:pt x="11" y="17"/>
                      <a:pt x="14" y="19"/>
                      <a:pt x="16" y="18"/>
                    </a:cubicBezTo>
                    <a:cubicBezTo>
                      <a:pt x="18" y="18"/>
                      <a:pt x="20" y="16"/>
                      <a:pt x="21" y="15"/>
                    </a:cubicBezTo>
                    <a:cubicBezTo>
                      <a:pt x="23" y="13"/>
                      <a:pt x="25" y="14"/>
                      <a:pt x="28" y="14"/>
                    </a:cubicBezTo>
                    <a:cubicBezTo>
                      <a:pt x="27" y="12"/>
                      <a:pt x="27" y="11"/>
                      <a:pt x="28" y="8"/>
                    </a:cubicBezTo>
                    <a:cubicBezTo>
                      <a:pt x="29" y="6"/>
                      <a:pt x="32" y="4"/>
                      <a:pt x="29" y="3"/>
                    </a:cubicBezTo>
                    <a:cubicBezTo>
                      <a:pt x="27" y="2"/>
                      <a:pt x="24" y="1"/>
                      <a:pt x="21" y="2"/>
                    </a:cubicBezTo>
                    <a:cubicBezTo>
                      <a:pt x="19" y="2"/>
                      <a:pt x="18" y="4"/>
                      <a:pt x="17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1" name="Freeform 668">
                <a:extLst>
                  <a:ext uri="{FF2B5EF4-FFF2-40B4-BE49-F238E27FC236}">
                    <a16:creationId xmlns:a16="http://schemas.microsoft.com/office/drawing/2014/main" id="{F09DBB74-935A-FD4D-96DD-C2654C56C9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23111" y="6771334"/>
                <a:ext cx="168791" cy="140163"/>
              </a:xfrm>
              <a:custGeom>
                <a:avLst/>
                <a:gdLst>
                  <a:gd name="T0" fmla="*/ 10 w 18"/>
                  <a:gd name="T1" fmla="*/ 0 h 15"/>
                  <a:gd name="T2" fmla="*/ 1 w 18"/>
                  <a:gd name="T3" fmla="*/ 2 h 15"/>
                  <a:gd name="T4" fmla="*/ 4 w 18"/>
                  <a:gd name="T5" fmla="*/ 8 h 15"/>
                  <a:gd name="T6" fmla="*/ 13 w 18"/>
                  <a:gd name="T7" fmla="*/ 15 h 15"/>
                  <a:gd name="T8" fmla="*/ 15 w 18"/>
                  <a:gd name="T9" fmla="*/ 10 h 15"/>
                  <a:gd name="T10" fmla="*/ 17 w 18"/>
                  <a:gd name="T11" fmla="*/ 6 h 15"/>
                  <a:gd name="T12" fmla="*/ 16 w 18"/>
                  <a:gd name="T13" fmla="*/ 2 h 15"/>
                  <a:gd name="T14" fmla="*/ 10 w 18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5">
                    <a:moveTo>
                      <a:pt x="10" y="0"/>
                    </a:moveTo>
                    <a:cubicBezTo>
                      <a:pt x="8" y="0"/>
                      <a:pt x="0" y="0"/>
                      <a:pt x="1" y="2"/>
                    </a:cubicBezTo>
                    <a:cubicBezTo>
                      <a:pt x="1" y="3"/>
                      <a:pt x="3" y="7"/>
                      <a:pt x="4" y="8"/>
                    </a:cubicBezTo>
                    <a:cubicBezTo>
                      <a:pt x="6" y="11"/>
                      <a:pt x="10" y="13"/>
                      <a:pt x="13" y="15"/>
                    </a:cubicBezTo>
                    <a:cubicBezTo>
                      <a:pt x="13" y="13"/>
                      <a:pt x="13" y="11"/>
                      <a:pt x="15" y="10"/>
                    </a:cubicBezTo>
                    <a:cubicBezTo>
                      <a:pt x="17" y="9"/>
                      <a:pt x="18" y="8"/>
                      <a:pt x="17" y="6"/>
                    </a:cubicBezTo>
                    <a:cubicBezTo>
                      <a:pt x="17" y="4"/>
                      <a:pt x="17" y="3"/>
                      <a:pt x="16" y="2"/>
                    </a:cubicBezTo>
                    <a:cubicBezTo>
                      <a:pt x="14" y="1"/>
                      <a:pt x="12" y="0"/>
                      <a:pt x="1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2" name="Freeform 669">
                <a:extLst>
                  <a:ext uri="{FF2B5EF4-FFF2-40B4-BE49-F238E27FC236}">
                    <a16:creationId xmlns:a16="http://schemas.microsoft.com/office/drawing/2014/main" id="{DD838F40-0D0B-9542-8677-185E61136E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44129" y="6704437"/>
                <a:ext cx="207005" cy="251657"/>
              </a:xfrm>
              <a:custGeom>
                <a:avLst/>
                <a:gdLst>
                  <a:gd name="T0" fmla="*/ 21 w 22"/>
                  <a:gd name="T1" fmla="*/ 19 h 27"/>
                  <a:gd name="T2" fmla="*/ 20 w 22"/>
                  <a:gd name="T3" fmla="*/ 17 h 27"/>
                  <a:gd name="T4" fmla="*/ 19 w 22"/>
                  <a:gd name="T5" fmla="*/ 13 h 27"/>
                  <a:gd name="T6" fmla="*/ 15 w 22"/>
                  <a:gd name="T7" fmla="*/ 10 h 27"/>
                  <a:gd name="T8" fmla="*/ 14 w 22"/>
                  <a:gd name="T9" fmla="*/ 8 h 27"/>
                  <a:gd name="T10" fmla="*/ 12 w 22"/>
                  <a:gd name="T11" fmla="*/ 5 h 27"/>
                  <a:gd name="T12" fmla="*/ 5 w 22"/>
                  <a:gd name="T13" fmla="*/ 1 h 27"/>
                  <a:gd name="T14" fmla="*/ 2 w 22"/>
                  <a:gd name="T15" fmla="*/ 4 h 27"/>
                  <a:gd name="T16" fmla="*/ 4 w 22"/>
                  <a:gd name="T17" fmla="*/ 14 h 27"/>
                  <a:gd name="T18" fmla="*/ 1 w 22"/>
                  <a:gd name="T19" fmla="*/ 19 h 27"/>
                  <a:gd name="T20" fmla="*/ 0 w 22"/>
                  <a:gd name="T21" fmla="*/ 23 h 27"/>
                  <a:gd name="T22" fmla="*/ 4 w 22"/>
                  <a:gd name="T23" fmla="*/ 27 h 27"/>
                  <a:gd name="T24" fmla="*/ 6 w 22"/>
                  <a:gd name="T25" fmla="*/ 23 h 27"/>
                  <a:gd name="T26" fmla="*/ 10 w 22"/>
                  <a:gd name="T27" fmla="*/ 26 h 27"/>
                  <a:gd name="T28" fmla="*/ 20 w 22"/>
                  <a:gd name="T29" fmla="*/ 24 h 27"/>
                  <a:gd name="T30" fmla="*/ 21 w 22"/>
                  <a:gd name="T31" fmla="*/ 19 h 27"/>
                  <a:gd name="T32" fmla="*/ 21 w 22"/>
                  <a:gd name="T33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7">
                    <a:moveTo>
                      <a:pt x="21" y="19"/>
                    </a:moveTo>
                    <a:cubicBezTo>
                      <a:pt x="22" y="18"/>
                      <a:pt x="21" y="18"/>
                      <a:pt x="20" y="17"/>
                    </a:cubicBezTo>
                    <a:cubicBezTo>
                      <a:pt x="19" y="16"/>
                      <a:pt x="19" y="15"/>
                      <a:pt x="19" y="13"/>
                    </a:cubicBezTo>
                    <a:cubicBezTo>
                      <a:pt x="21" y="10"/>
                      <a:pt x="18" y="10"/>
                      <a:pt x="15" y="10"/>
                    </a:cubicBezTo>
                    <a:cubicBezTo>
                      <a:pt x="14" y="10"/>
                      <a:pt x="14" y="9"/>
                      <a:pt x="14" y="8"/>
                    </a:cubicBezTo>
                    <a:cubicBezTo>
                      <a:pt x="13" y="6"/>
                      <a:pt x="12" y="7"/>
                      <a:pt x="12" y="5"/>
                    </a:cubicBezTo>
                    <a:cubicBezTo>
                      <a:pt x="11" y="2"/>
                      <a:pt x="9" y="0"/>
                      <a:pt x="5" y="1"/>
                    </a:cubicBezTo>
                    <a:cubicBezTo>
                      <a:pt x="2" y="2"/>
                      <a:pt x="2" y="2"/>
                      <a:pt x="2" y="4"/>
                    </a:cubicBezTo>
                    <a:cubicBezTo>
                      <a:pt x="3" y="7"/>
                      <a:pt x="4" y="10"/>
                      <a:pt x="4" y="14"/>
                    </a:cubicBezTo>
                    <a:cubicBezTo>
                      <a:pt x="5" y="17"/>
                      <a:pt x="2" y="16"/>
                      <a:pt x="1" y="19"/>
                    </a:cubicBezTo>
                    <a:cubicBezTo>
                      <a:pt x="0" y="20"/>
                      <a:pt x="0" y="22"/>
                      <a:pt x="0" y="23"/>
                    </a:cubicBezTo>
                    <a:cubicBezTo>
                      <a:pt x="0" y="25"/>
                      <a:pt x="3" y="26"/>
                      <a:pt x="4" y="27"/>
                    </a:cubicBezTo>
                    <a:cubicBezTo>
                      <a:pt x="4" y="26"/>
                      <a:pt x="4" y="23"/>
                      <a:pt x="6" y="23"/>
                    </a:cubicBezTo>
                    <a:cubicBezTo>
                      <a:pt x="8" y="23"/>
                      <a:pt x="9" y="24"/>
                      <a:pt x="10" y="26"/>
                    </a:cubicBezTo>
                    <a:cubicBezTo>
                      <a:pt x="11" y="26"/>
                      <a:pt x="18" y="24"/>
                      <a:pt x="20" y="24"/>
                    </a:cubicBezTo>
                    <a:cubicBezTo>
                      <a:pt x="18" y="22"/>
                      <a:pt x="20" y="21"/>
                      <a:pt x="21" y="19"/>
                    </a:cubicBezTo>
                    <a:cubicBezTo>
                      <a:pt x="22" y="18"/>
                      <a:pt x="20" y="20"/>
                      <a:pt x="21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3" name="Freeform 670">
                <a:extLst>
                  <a:ext uri="{FF2B5EF4-FFF2-40B4-BE49-F238E27FC236}">
                    <a16:creationId xmlns:a16="http://schemas.microsoft.com/office/drawing/2014/main" id="{1F08AFE2-A02E-DC4A-887C-63EFAFA2F6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32666" y="6554719"/>
                <a:ext cx="328028" cy="178393"/>
              </a:xfrm>
              <a:custGeom>
                <a:avLst/>
                <a:gdLst>
                  <a:gd name="T0" fmla="*/ 30 w 35"/>
                  <a:gd name="T1" fmla="*/ 3 h 19"/>
                  <a:gd name="T2" fmla="*/ 24 w 35"/>
                  <a:gd name="T3" fmla="*/ 1 h 19"/>
                  <a:gd name="T4" fmla="*/ 19 w 35"/>
                  <a:gd name="T5" fmla="*/ 4 h 19"/>
                  <a:gd name="T6" fmla="*/ 15 w 35"/>
                  <a:gd name="T7" fmla="*/ 4 h 19"/>
                  <a:gd name="T8" fmla="*/ 13 w 35"/>
                  <a:gd name="T9" fmla="*/ 6 h 19"/>
                  <a:gd name="T10" fmla="*/ 5 w 35"/>
                  <a:gd name="T11" fmla="*/ 4 h 19"/>
                  <a:gd name="T12" fmla="*/ 5 w 35"/>
                  <a:gd name="T13" fmla="*/ 7 h 19"/>
                  <a:gd name="T14" fmla="*/ 3 w 35"/>
                  <a:gd name="T15" fmla="*/ 8 h 19"/>
                  <a:gd name="T16" fmla="*/ 3 w 35"/>
                  <a:gd name="T17" fmla="*/ 15 h 19"/>
                  <a:gd name="T18" fmla="*/ 11 w 35"/>
                  <a:gd name="T19" fmla="*/ 19 h 19"/>
                  <a:gd name="T20" fmla="*/ 21 w 35"/>
                  <a:gd name="T21" fmla="*/ 17 h 19"/>
                  <a:gd name="T22" fmla="*/ 25 w 35"/>
                  <a:gd name="T23" fmla="*/ 15 h 19"/>
                  <a:gd name="T24" fmla="*/ 29 w 35"/>
                  <a:gd name="T25" fmla="*/ 9 h 19"/>
                  <a:gd name="T26" fmla="*/ 33 w 35"/>
                  <a:gd name="T27" fmla="*/ 6 h 19"/>
                  <a:gd name="T28" fmla="*/ 30 w 35"/>
                  <a:gd name="T29" fmla="*/ 3 h 19"/>
                  <a:gd name="T30" fmla="*/ 30 w 35"/>
                  <a:gd name="T3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19">
                    <a:moveTo>
                      <a:pt x="30" y="3"/>
                    </a:moveTo>
                    <a:cubicBezTo>
                      <a:pt x="30" y="2"/>
                      <a:pt x="25" y="2"/>
                      <a:pt x="24" y="1"/>
                    </a:cubicBezTo>
                    <a:cubicBezTo>
                      <a:pt x="20" y="0"/>
                      <a:pt x="22" y="4"/>
                      <a:pt x="19" y="4"/>
                    </a:cubicBezTo>
                    <a:cubicBezTo>
                      <a:pt x="18" y="3"/>
                      <a:pt x="17" y="4"/>
                      <a:pt x="15" y="4"/>
                    </a:cubicBezTo>
                    <a:cubicBezTo>
                      <a:pt x="14" y="4"/>
                      <a:pt x="14" y="6"/>
                      <a:pt x="13" y="6"/>
                    </a:cubicBezTo>
                    <a:cubicBezTo>
                      <a:pt x="9" y="8"/>
                      <a:pt x="7" y="6"/>
                      <a:pt x="5" y="4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4" y="8"/>
                      <a:pt x="3" y="6"/>
                      <a:pt x="3" y="8"/>
                    </a:cubicBezTo>
                    <a:cubicBezTo>
                      <a:pt x="3" y="11"/>
                      <a:pt x="0" y="13"/>
                      <a:pt x="3" y="15"/>
                    </a:cubicBezTo>
                    <a:cubicBezTo>
                      <a:pt x="5" y="17"/>
                      <a:pt x="8" y="19"/>
                      <a:pt x="11" y="19"/>
                    </a:cubicBezTo>
                    <a:cubicBezTo>
                      <a:pt x="15" y="19"/>
                      <a:pt x="17" y="16"/>
                      <a:pt x="21" y="17"/>
                    </a:cubicBezTo>
                    <a:cubicBezTo>
                      <a:pt x="21" y="16"/>
                      <a:pt x="24" y="16"/>
                      <a:pt x="25" y="15"/>
                    </a:cubicBezTo>
                    <a:cubicBezTo>
                      <a:pt x="26" y="13"/>
                      <a:pt x="27" y="11"/>
                      <a:pt x="29" y="9"/>
                    </a:cubicBezTo>
                    <a:cubicBezTo>
                      <a:pt x="30" y="7"/>
                      <a:pt x="31" y="7"/>
                      <a:pt x="33" y="6"/>
                    </a:cubicBezTo>
                    <a:cubicBezTo>
                      <a:pt x="35" y="4"/>
                      <a:pt x="30" y="4"/>
                      <a:pt x="30" y="3"/>
                    </a:cubicBezTo>
                    <a:cubicBezTo>
                      <a:pt x="30" y="3"/>
                      <a:pt x="30" y="4"/>
                      <a:pt x="3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4" name="Freeform 671">
                <a:extLst>
                  <a:ext uri="{FF2B5EF4-FFF2-40B4-BE49-F238E27FC236}">
                    <a16:creationId xmlns:a16="http://schemas.microsoft.com/office/drawing/2014/main" id="{BDC61DA4-4C4A-D341-9868-166ED25900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20561" y="6956097"/>
                <a:ext cx="289811" cy="299442"/>
              </a:xfrm>
              <a:custGeom>
                <a:avLst/>
                <a:gdLst>
                  <a:gd name="T0" fmla="*/ 31 w 31"/>
                  <a:gd name="T1" fmla="*/ 0 h 32"/>
                  <a:gd name="T2" fmla="*/ 23 w 31"/>
                  <a:gd name="T3" fmla="*/ 3 h 32"/>
                  <a:gd name="T4" fmla="*/ 13 w 31"/>
                  <a:gd name="T5" fmla="*/ 2 h 32"/>
                  <a:gd name="T6" fmla="*/ 9 w 31"/>
                  <a:gd name="T7" fmla="*/ 4 h 32"/>
                  <a:gd name="T8" fmla="*/ 6 w 31"/>
                  <a:gd name="T9" fmla="*/ 5 h 32"/>
                  <a:gd name="T10" fmla="*/ 4 w 31"/>
                  <a:gd name="T11" fmla="*/ 8 h 32"/>
                  <a:gd name="T12" fmla="*/ 2 w 31"/>
                  <a:gd name="T13" fmla="*/ 11 h 32"/>
                  <a:gd name="T14" fmla="*/ 2 w 31"/>
                  <a:gd name="T15" fmla="*/ 15 h 32"/>
                  <a:gd name="T16" fmla="*/ 4 w 31"/>
                  <a:gd name="T17" fmla="*/ 17 h 32"/>
                  <a:gd name="T18" fmla="*/ 5 w 31"/>
                  <a:gd name="T19" fmla="*/ 22 h 32"/>
                  <a:gd name="T20" fmla="*/ 6 w 31"/>
                  <a:gd name="T21" fmla="*/ 25 h 32"/>
                  <a:gd name="T22" fmla="*/ 7 w 31"/>
                  <a:gd name="T23" fmla="*/ 28 h 32"/>
                  <a:gd name="T24" fmla="*/ 8 w 31"/>
                  <a:gd name="T25" fmla="*/ 29 h 32"/>
                  <a:gd name="T26" fmla="*/ 10 w 31"/>
                  <a:gd name="T27" fmla="*/ 31 h 32"/>
                  <a:gd name="T28" fmla="*/ 12 w 31"/>
                  <a:gd name="T29" fmla="*/ 30 h 32"/>
                  <a:gd name="T30" fmla="*/ 13 w 31"/>
                  <a:gd name="T31" fmla="*/ 31 h 32"/>
                  <a:gd name="T32" fmla="*/ 13 w 31"/>
                  <a:gd name="T33" fmla="*/ 26 h 32"/>
                  <a:gd name="T34" fmla="*/ 17 w 31"/>
                  <a:gd name="T35" fmla="*/ 26 h 32"/>
                  <a:gd name="T36" fmla="*/ 14 w 31"/>
                  <a:gd name="T37" fmla="*/ 23 h 32"/>
                  <a:gd name="T38" fmla="*/ 17 w 31"/>
                  <a:gd name="T39" fmla="*/ 24 h 32"/>
                  <a:gd name="T40" fmla="*/ 18 w 31"/>
                  <a:gd name="T41" fmla="*/ 22 h 32"/>
                  <a:gd name="T42" fmla="*/ 21 w 31"/>
                  <a:gd name="T43" fmla="*/ 23 h 32"/>
                  <a:gd name="T44" fmla="*/ 19 w 31"/>
                  <a:gd name="T45" fmla="*/ 19 h 32"/>
                  <a:gd name="T46" fmla="*/ 15 w 31"/>
                  <a:gd name="T47" fmla="*/ 17 h 32"/>
                  <a:gd name="T48" fmla="*/ 15 w 31"/>
                  <a:gd name="T49" fmla="*/ 16 h 32"/>
                  <a:gd name="T50" fmla="*/ 11 w 31"/>
                  <a:gd name="T51" fmla="*/ 10 h 32"/>
                  <a:gd name="T52" fmla="*/ 16 w 31"/>
                  <a:gd name="T53" fmla="*/ 11 h 32"/>
                  <a:gd name="T54" fmla="*/ 16 w 31"/>
                  <a:gd name="T55" fmla="*/ 10 h 32"/>
                  <a:gd name="T56" fmla="*/ 18 w 31"/>
                  <a:gd name="T57" fmla="*/ 11 h 32"/>
                  <a:gd name="T58" fmla="*/ 17 w 31"/>
                  <a:gd name="T59" fmla="*/ 9 h 32"/>
                  <a:gd name="T60" fmla="*/ 21 w 31"/>
                  <a:gd name="T61" fmla="*/ 10 h 32"/>
                  <a:gd name="T62" fmla="*/ 17 w 31"/>
                  <a:gd name="T63" fmla="*/ 7 h 32"/>
                  <a:gd name="T64" fmla="*/ 22 w 31"/>
                  <a:gd name="T65" fmla="*/ 5 h 32"/>
                  <a:gd name="T66" fmla="*/ 21 w 31"/>
                  <a:gd name="T67" fmla="*/ 7 h 32"/>
                  <a:gd name="T68" fmla="*/ 25 w 31"/>
                  <a:gd name="T69" fmla="*/ 5 h 32"/>
                  <a:gd name="T70" fmla="*/ 29 w 31"/>
                  <a:gd name="T71" fmla="*/ 7 h 32"/>
                  <a:gd name="T72" fmla="*/ 31 w 31"/>
                  <a:gd name="T7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1" h="32">
                    <a:moveTo>
                      <a:pt x="31" y="0"/>
                    </a:moveTo>
                    <a:cubicBezTo>
                      <a:pt x="28" y="2"/>
                      <a:pt x="27" y="4"/>
                      <a:pt x="23" y="3"/>
                    </a:cubicBezTo>
                    <a:cubicBezTo>
                      <a:pt x="21" y="2"/>
                      <a:pt x="15" y="1"/>
                      <a:pt x="13" y="2"/>
                    </a:cubicBezTo>
                    <a:cubicBezTo>
                      <a:pt x="13" y="5"/>
                      <a:pt x="10" y="3"/>
                      <a:pt x="9" y="4"/>
                    </a:cubicBezTo>
                    <a:cubicBezTo>
                      <a:pt x="8" y="5"/>
                      <a:pt x="7" y="5"/>
                      <a:pt x="6" y="5"/>
                    </a:cubicBezTo>
                    <a:cubicBezTo>
                      <a:pt x="4" y="6"/>
                      <a:pt x="4" y="7"/>
                      <a:pt x="4" y="8"/>
                    </a:cubicBezTo>
                    <a:cubicBezTo>
                      <a:pt x="3" y="9"/>
                      <a:pt x="3" y="10"/>
                      <a:pt x="2" y="11"/>
                    </a:cubicBezTo>
                    <a:cubicBezTo>
                      <a:pt x="0" y="13"/>
                      <a:pt x="0" y="13"/>
                      <a:pt x="2" y="15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4" y="19"/>
                      <a:pt x="4" y="20"/>
                      <a:pt x="5" y="22"/>
                    </a:cubicBezTo>
                    <a:cubicBezTo>
                      <a:pt x="5" y="23"/>
                      <a:pt x="5" y="24"/>
                      <a:pt x="6" y="25"/>
                    </a:cubicBezTo>
                    <a:cubicBezTo>
                      <a:pt x="8" y="26"/>
                      <a:pt x="6" y="27"/>
                      <a:pt x="7" y="28"/>
                    </a:cubicBezTo>
                    <a:cubicBezTo>
                      <a:pt x="7" y="30"/>
                      <a:pt x="8" y="29"/>
                      <a:pt x="8" y="29"/>
                    </a:cubicBezTo>
                    <a:cubicBezTo>
                      <a:pt x="10" y="29"/>
                      <a:pt x="10" y="30"/>
                      <a:pt x="10" y="31"/>
                    </a:cubicBezTo>
                    <a:cubicBezTo>
                      <a:pt x="11" y="31"/>
                      <a:pt x="12" y="30"/>
                      <a:pt x="12" y="30"/>
                    </a:cubicBezTo>
                    <a:cubicBezTo>
                      <a:pt x="13" y="29"/>
                      <a:pt x="13" y="31"/>
                      <a:pt x="13" y="31"/>
                    </a:cubicBezTo>
                    <a:cubicBezTo>
                      <a:pt x="14" y="32"/>
                      <a:pt x="13" y="25"/>
                      <a:pt x="13" y="26"/>
                    </a:cubicBezTo>
                    <a:cubicBezTo>
                      <a:pt x="13" y="25"/>
                      <a:pt x="16" y="26"/>
                      <a:pt x="17" y="26"/>
                    </a:cubicBezTo>
                    <a:cubicBezTo>
                      <a:pt x="17" y="25"/>
                      <a:pt x="14" y="24"/>
                      <a:pt x="14" y="23"/>
                    </a:cubicBezTo>
                    <a:cubicBezTo>
                      <a:pt x="15" y="21"/>
                      <a:pt x="17" y="23"/>
                      <a:pt x="17" y="24"/>
                    </a:cubicBezTo>
                    <a:cubicBezTo>
                      <a:pt x="19" y="25"/>
                      <a:pt x="18" y="23"/>
                      <a:pt x="18" y="22"/>
                    </a:cubicBezTo>
                    <a:cubicBezTo>
                      <a:pt x="18" y="21"/>
                      <a:pt x="21" y="23"/>
                      <a:pt x="21" y="23"/>
                    </a:cubicBezTo>
                    <a:cubicBezTo>
                      <a:pt x="21" y="22"/>
                      <a:pt x="19" y="19"/>
                      <a:pt x="19" y="19"/>
                    </a:cubicBezTo>
                    <a:cubicBezTo>
                      <a:pt x="18" y="18"/>
                      <a:pt x="16" y="18"/>
                      <a:pt x="15" y="17"/>
                    </a:cubicBezTo>
                    <a:cubicBezTo>
                      <a:pt x="15" y="17"/>
                      <a:pt x="15" y="15"/>
                      <a:pt x="15" y="16"/>
                    </a:cubicBezTo>
                    <a:cubicBezTo>
                      <a:pt x="14" y="14"/>
                      <a:pt x="11" y="12"/>
                      <a:pt x="11" y="10"/>
                    </a:cubicBezTo>
                    <a:cubicBezTo>
                      <a:pt x="12" y="6"/>
                      <a:pt x="15" y="10"/>
                      <a:pt x="16" y="11"/>
                    </a:cubicBezTo>
                    <a:cubicBezTo>
                      <a:pt x="16" y="11"/>
                      <a:pt x="16" y="10"/>
                      <a:pt x="16" y="10"/>
                    </a:cubicBezTo>
                    <a:cubicBezTo>
                      <a:pt x="17" y="9"/>
                      <a:pt x="18" y="10"/>
                      <a:pt x="18" y="11"/>
                    </a:cubicBezTo>
                    <a:cubicBezTo>
                      <a:pt x="18" y="11"/>
                      <a:pt x="17" y="9"/>
                      <a:pt x="17" y="9"/>
                    </a:cubicBezTo>
                    <a:cubicBezTo>
                      <a:pt x="18" y="9"/>
                      <a:pt x="20" y="10"/>
                      <a:pt x="21" y="10"/>
                    </a:cubicBezTo>
                    <a:cubicBezTo>
                      <a:pt x="21" y="9"/>
                      <a:pt x="17" y="9"/>
                      <a:pt x="17" y="7"/>
                    </a:cubicBezTo>
                    <a:cubicBezTo>
                      <a:pt x="17" y="7"/>
                      <a:pt x="21" y="5"/>
                      <a:pt x="22" y="5"/>
                    </a:cubicBezTo>
                    <a:cubicBezTo>
                      <a:pt x="22" y="5"/>
                      <a:pt x="21" y="7"/>
                      <a:pt x="21" y="7"/>
                    </a:cubicBezTo>
                    <a:cubicBezTo>
                      <a:pt x="21" y="7"/>
                      <a:pt x="24" y="5"/>
                      <a:pt x="25" y="5"/>
                    </a:cubicBezTo>
                    <a:cubicBezTo>
                      <a:pt x="26" y="5"/>
                      <a:pt x="27" y="6"/>
                      <a:pt x="29" y="7"/>
                    </a:cubicBezTo>
                    <a:cubicBezTo>
                      <a:pt x="30" y="5"/>
                      <a:pt x="31" y="2"/>
                      <a:pt x="3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5" name="Freeform 672">
                <a:extLst>
                  <a:ext uri="{FF2B5EF4-FFF2-40B4-BE49-F238E27FC236}">
                    <a16:creationId xmlns:a16="http://schemas.microsoft.com/office/drawing/2014/main" id="{3452AF10-7AEA-5E4B-9129-E100C703FF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81711" y="6940166"/>
                <a:ext cx="140127" cy="92380"/>
              </a:xfrm>
              <a:custGeom>
                <a:avLst/>
                <a:gdLst>
                  <a:gd name="T0" fmla="*/ 15 w 15"/>
                  <a:gd name="T1" fmla="*/ 6 h 10"/>
                  <a:gd name="T2" fmla="*/ 10 w 15"/>
                  <a:gd name="T3" fmla="*/ 1 h 10"/>
                  <a:gd name="T4" fmla="*/ 2 w 15"/>
                  <a:gd name="T5" fmla="*/ 5 h 10"/>
                  <a:gd name="T6" fmla="*/ 1 w 15"/>
                  <a:gd name="T7" fmla="*/ 9 h 10"/>
                  <a:gd name="T8" fmla="*/ 6 w 15"/>
                  <a:gd name="T9" fmla="*/ 9 h 10"/>
                  <a:gd name="T10" fmla="*/ 11 w 15"/>
                  <a:gd name="T11" fmla="*/ 7 h 10"/>
                  <a:gd name="T12" fmla="*/ 15 w 15"/>
                  <a:gd name="T13" fmla="*/ 6 h 10"/>
                  <a:gd name="T14" fmla="*/ 15 w 15"/>
                  <a:gd name="T15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0">
                    <a:moveTo>
                      <a:pt x="15" y="6"/>
                    </a:moveTo>
                    <a:cubicBezTo>
                      <a:pt x="13" y="4"/>
                      <a:pt x="10" y="4"/>
                      <a:pt x="10" y="1"/>
                    </a:cubicBezTo>
                    <a:cubicBezTo>
                      <a:pt x="5" y="0"/>
                      <a:pt x="4" y="0"/>
                      <a:pt x="2" y="5"/>
                    </a:cubicBezTo>
                    <a:cubicBezTo>
                      <a:pt x="2" y="6"/>
                      <a:pt x="0" y="9"/>
                      <a:pt x="1" y="9"/>
                    </a:cubicBezTo>
                    <a:cubicBezTo>
                      <a:pt x="3" y="10"/>
                      <a:pt x="5" y="10"/>
                      <a:pt x="6" y="9"/>
                    </a:cubicBezTo>
                    <a:cubicBezTo>
                      <a:pt x="8" y="8"/>
                      <a:pt x="9" y="7"/>
                      <a:pt x="11" y="7"/>
                    </a:cubicBezTo>
                    <a:cubicBezTo>
                      <a:pt x="11" y="7"/>
                      <a:pt x="15" y="7"/>
                      <a:pt x="15" y="6"/>
                    </a:cubicBezTo>
                    <a:cubicBezTo>
                      <a:pt x="14" y="6"/>
                      <a:pt x="15" y="7"/>
                      <a:pt x="15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6" name="Freeform 673">
                <a:extLst>
                  <a:ext uri="{FF2B5EF4-FFF2-40B4-BE49-F238E27FC236}">
                    <a16:creationId xmlns:a16="http://schemas.microsoft.com/office/drawing/2014/main" id="{9FA442A4-F44A-7E4B-9733-0166E79A72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2348" y="6911499"/>
                <a:ext cx="82803" cy="168837"/>
              </a:xfrm>
              <a:custGeom>
                <a:avLst/>
                <a:gdLst>
                  <a:gd name="T0" fmla="*/ 6 w 9"/>
                  <a:gd name="T1" fmla="*/ 16 h 18"/>
                  <a:gd name="T2" fmla="*/ 7 w 9"/>
                  <a:gd name="T3" fmla="*/ 11 h 18"/>
                  <a:gd name="T4" fmla="*/ 6 w 9"/>
                  <a:gd name="T5" fmla="*/ 6 h 18"/>
                  <a:gd name="T6" fmla="*/ 7 w 9"/>
                  <a:gd name="T7" fmla="*/ 4 h 18"/>
                  <a:gd name="T8" fmla="*/ 3 w 9"/>
                  <a:gd name="T9" fmla="*/ 1 h 18"/>
                  <a:gd name="T10" fmla="*/ 0 w 9"/>
                  <a:gd name="T11" fmla="*/ 9 h 18"/>
                  <a:gd name="T12" fmla="*/ 4 w 9"/>
                  <a:gd name="T13" fmla="*/ 18 h 18"/>
                  <a:gd name="T14" fmla="*/ 6 w 9"/>
                  <a:gd name="T15" fmla="*/ 16 h 18"/>
                  <a:gd name="T16" fmla="*/ 6 w 9"/>
                  <a:gd name="T17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18">
                    <a:moveTo>
                      <a:pt x="6" y="16"/>
                    </a:moveTo>
                    <a:cubicBezTo>
                      <a:pt x="7" y="14"/>
                      <a:pt x="9" y="12"/>
                      <a:pt x="7" y="11"/>
                    </a:cubicBezTo>
                    <a:cubicBezTo>
                      <a:pt x="6" y="10"/>
                      <a:pt x="5" y="8"/>
                      <a:pt x="6" y="6"/>
                    </a:cubicBezTo>
                    <a:cubicBezTo>
                      <a:pt x="6" y="6"/>
                      <a:pt x="7" y="4"/>
                      <a:pt x="7" y="4"/>
                    </a:cubicBezTo>
                    <a:cubicBezTo>
                      <a:pt x="6" y="3"/>
                      <a:pt x="4" y="1"/>
                      <a:pt x="3" y="1"/>
                    </a:cubicBezTo>
                    <a:cubicBezTo>
                      <a:pt x="0" y="0"/>
                      <a:pt x="0" y="7"/>
                      <a:pt x="0" y="9"/>
                    </a:cubicBezTo>
                    <a:cubicBezTo>
                      <a:pt x="0" y="13"/>
                      <a:pt x="2" y="15"/>
                      <a:pt x="4" y="18"/>
                    </a:cubicBezTo>
                    <a:cubicBezTo>
                      <a:pt x="5" y="17"/>
                      <a:pt x="6" y="16"/>
                      <a:pt x="6" y="16"/>
                    </a:cubicBezTo>
                    <a:cubicBezTo>
                      <a:pt x="7" y="14"/>
                      <a:pt x="6" y="16"/>
                      <a:pt x="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7" name="Freeform 674">
                <a:extLst>
                  <a:ext uri="{FF2B5EF4-FFF2-40B4-BE49-F238E27FC236}">
                    <a16:creationId xmlns:a16="http://schemas.microsoft.com/office/drawing/2014/main" id="{C76E57AF-F108-F247-B815-E5974F137E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30115" y="6930613"/>
                <a:ext cx="121018" cy="82827"/>
              </a:xfrm>
              <a:custGeom>
                <a:avLst/>
                <a:gdLst>
                  <a:gd name="T0" fmla="*/ 11 w 13"/>
                  <a:gd name="T1" fmla="*/ 0 h 9"/>
                  <a:gd name="T2" fmla="*/ 2 w 13"/>
                  <a:gd name="T3" fmla="*/ 2 h 9"/>
                  <a:gd name="T4" fmla="*/ 3 w 13"/>
                  <a:gd name="T5" fmla="*/ 9 h 9"/>
                  <a:gd name="T6" fmla="*/ 7 w 13"/>
                  <a:gd name="T7" fmla="*/ 8 h 9"/>
                  <a:gd name="T8" fmla="*/ 10 w 13"/>
                  <a:gd name="T9" fmla="*/ 7 h 9"/>
                  <a:gd name="T10" fmla="*/ 11 w 13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9">
                    <a:moveTo>
                      <a:pt x="11" y="0"/>
                    </a:moveTo>
                    <a:cubicBezTo>
                      <a:pt x="9" y="0"/>
                      <a:pt x="2" y="0"/>
                      <a:pt x="2" y="2"/>
                    </a:cubicBezTo>
                    <a:cubicBezTo>
                      <a:pt x="0" y="4"/>
                      <a:pt x="0" y="8"/>
                      <a:pt x="3" y="9"/>
                    </a:cubicBezTo>
                    <a:cubicBezTo>
                      <a:pt x="4" y="8"/>
                      <a:pt x="6" y="9"/>
                      <a:pt x="7" y="8"/>
                    </a:cubicBezTo>
                    <a:cubicBezTo>
                      <a:pt x="8" y="8"/>
                      <a:pt x="9" y="6"/>
                      <a:pt x="10" y="7"/>
                    </a:cubicBezTo>
                    <a:cubicBezTo>
                      <a:pt x="13" y="9"/>
                      <a:pt x="11" y="1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8" name="Freeform 675">
                <a:extLst>
                  <a:ext uri="{FF2B5EF4-FFF2-40B4-BE49-F238E27FC236}">
                    <a16:creationId xmlns:a16="http://schemas.microsoft.com/office/drawing/2014/main" id="{00C75AEA-AC7C-0D43-BE77-04CE80E4BD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55596" y="6984764"/>
                <a:ext cx="178345" cy="149721"/>
              </a:xfrm>
              <a:custGeom>
                <a:avLst/>
                <a:gdLst>
                  <a:gd name="T0" fmla="*/ 19 w 19"/>
                  <a:gd name="T1" fmla="*/ 14 h 16"/>
                  <a:gd name="T2" fmla="*/ 17 w 19"/>
                  <a:gd name="T3" fmla="*/ 10 h 16"/>
                  <a:gd name="T4" fmla="*/ 16 w 19"/>
                  <a:gd name="T5" fmla="*/ 7 h 16"/>
                  <a:gd name="T6" fmla="*/ 14 w 19"/>
                  <a:gd name="T7" fmla="*/ 3 h 16"/>
                  <a:gd name="T8" fmla="*/ 12 w 19"/>
                  <a:gd name="T9" fmla="*/ 0 h 16"/>
                  <a:gd name="T10" fmla="*/ 6 w 19"/>
                  <a:gd name="T11" fmla="*/ 6 h 16"/>
                  <a:gd name="T12" fmla="*/ 9 w 19"/>
                  <a:gd name="T13" fmla="*/ 9 h 16"/>
                  <a:gd name="T14" fmla="*/ 12 w 19"/>
                  <a:gd name="T15" fmla="*/ 11 h 16"/>
                  <a:gd name="T16" fmla="*/ 16 w 19"/>
                  <a:gd name="T17" fmla="*/ 13 h 16"/>
                  <a:gd name="T18" fmla="*/ 19 w 19"/>
                  <a:gd name="T19" fmla="*/ 14 h 16"/>
                  <a:gd name="T20" fmla="*/ 19 w 19"/>
                  <a:gd name="T21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6">
                    <a:moveTo>
                      <a:pt x="19" y="14"/>
                    </a:moveTo>
                    <a:cubicBezTo>
                      <a:pt x="19" y="12"/>
                      <a:pt x="19" y="11"/>
                      <a:pt x="17" y="10"/>
                    </a:cubicBezTo>
                    <a:cubicBezTo>
                      <a:pt x="15" y="9"/>
                      <a:pt x="17" y="8"/>
                      <a:pt x="16" y="7"/>
                    </a:cubicBezTo>
                    <a:cubicBezTo>
                      <a:pt x="15" y="5"/>
                      <a:pt x="14" y="6"/>
                      <a:pt x="14" y="3"/>
                    </a:cubicBezTo>
                    <a:cubicBezTo>
                      <a:pt x="14" y="3"/>
                      <a:pt x="11" y="1"/>
                      <a:pt x="12" y="0"/>
                    </a:cubicBezTo>
                    <a:cubicBezTo>
                      <a:pt x="9" y="0"/>
                      <a:pt x="0" y="1"/>
                      <a:pt x="6" y="6"/>
                    </a:cubicBezTo>
                    <a:cubicBezTo>
                      <a:pt x="7" y="7"/>
                      <a:pt x="8" y="8"/>
                      <a:pt x="9" y="9"/>
                    </a:cubicBezTo>
                    <a:cubicBezTo>
                      <a:pt x="10" y="10"/>
                      <a:pt x="11" y="10"/>
                      <a:pt x="12" y="11"/>
                    </a:cubicBezTo>
                    <a:cubicBezTo>
                      <a:pt x="14" y="11"/>
                      <a:pt x="16" y="11"/>
                      <a:pt x="16" y="13"/>
                    </a:cubicBezTo>
                    <a:cubicBezTo>
                      <a:pt x="17" y="14"/>
                      <a:pt x="18" y="16"/>
                      <a:pt x="19" y="14"/>
                    </a:cubicBezTo>
                    <a:cubicBezTo>
                      <a:pt x="19" y="13"/>
                      <a:pt x="18" y="15"/>
                      <a:pt x="19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9" name="Freeform 676">
                <a:extLst>
                  <a:ext uri="{FF2B5EF4-FFF2-40B4-BE49-F238E27FC236}">
                    <a16:creationId xmlns:a16="http://schemas.microsoft.com/office/drawing/2014/main" id="{03AB70B8-DCC0-A64A-9CEE-3FD5D10EE6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22475" y="7061218"/>
                <a:ext cx="923567" cy="783643"/>
              </a:xfrm>
              <a:custGeom>
                <a:avLst/>
                <a:gdLst>
                  <a:gd name="T0" fmla="*/ 95 w 99"/>
                  <a:gd name="T1" fmla="*/ 73 h 84"/>
                  <a:gd name="T2" fmla="*/ 93 w 99"/>
                  <a:gd name="T3" fmla="*/ 68 h 84"/>
                  <a:gd name="T4" fmla="*/ 90 w 99"/>
                  <a:gd name="T5" fmla="*/ 65 h 84"/>
                  <a:gd name="T6" fmla="*/ 86 w 99"/>
                  <a:gd name="T7" fmla="*/ 60 h 84"/>
                  <a:gd name="T8" fmla="*/ 87 w 99"/>
                  <a:gd name="T9" fmla="*/ 55 h 84"/>
                  <a:gd name="T10" fmla="*/ 89 w 99"/>
                  <a:gd name="T11" fmla="*/ 50 h 84"/>
                  <a:gd name="T12" fmla="*/ 84 w 99"/>
                  <a:gd name="T13" fmla="*/ 49 h 84"/>
                  <a:gd name="T14" fmla="*/ 84 w 99"/>
                  <a:gd name="T15" fmla="*/ 46 h 84"/>
                  <a:gd name="T16" fmla="*/ 84 w 99"/>
                  <a:gd name="T17" fmla="*/ 40 h 84"/>
                  <a:gd name="T18" fmla="*/ 82 w 99"/>
                  <a:gd name="T19" fmla="*/ 36 h 84"/>
                  <a:gd name="T20" fmla="*/ 85 w 99"/>
                  <a:gd name="T21" fmla="*/ 31 h 84"/>
                  <a:gd name="T22" fmla="*/ 86 w 99"/>
                  <a:gd name="T23" fmla="*/ 20 h 84"/>
                  <a:gd name="T24" fmla="*/ 79 w 99"/>
                  <a:gd name="T25" fmla="*/ 18 h 84"/>
                  <a:gd name="T26" fmla="*/ 76 w 99"/>
                  <a:gd name="T27" fmla="*/ 15 h 84"/>
                  <a:gd name="T28" fmla="*/ 71 w 99"/>
                  <a:gd name="T29" fmla="*/ 13 h 84"/>
                  <a:gd name="T30" fmla="*/ 66 w 99"/>
                  <a:gd name="T31" fmla="*/ 12 h 84"/>
                  <a:gd name="T32" fmla="*/ 61 w 99"/>
                  <a:gd name="T33" fmla="*/ 11 h 84"/>
                  <a:gd name="T34" fmla="*/ 57 w 99"/>
                  <a:gd name="T35" fmla="*/ 12 h 84"/>
                  <a:gd name="T36" fmla="*/ 53 w 99"/>
                  <a:gd name="T37" fmla="*/ 15 h 84"/>
                  <a:gd name="T38" fmla="*/ 49 w 99"/>
                  <a:gd name="T39" fmla="*/ 17 h 84"/>
                  <a:gd name="T40" fmla="*/ 46 w 99"/>
                  <a:gd name="T41" fmla="*/ 20 h 84"/>
                  <a:gd name="T42" fmla="*/ 33 w 99"/>
                  <a:gd name="T43" fmla="*/ 18 h 84"/>
                  <a:gd name="T44" fmla="*/ 30 w 99"/>
                  <a:gd name="T45" fmla="*/ 16 h 84"/>
                  <a:gd name="T46" fmla="*/ 25 w 99"/>
                  <a:gd name="T47" fmla="*/ 15 h 84"/>
                  <a:gd name="T48" fmla="*/ 24 w 99"/>
                  <a:gd name="T49" fmla="*/ 10 h 84"/>
                  <a:gd name="T50" fmla="*/ 20 w 99"/>
                  <a:gd name="T51" fmla="*/ 5 h 84"/>
                  <a:gd name="T52" fmla="*/ 14 w 99"/>
                  <a:gd name="T53" fmla="*/ 5 h 84"/>
                  <a:gd name="T54" fmla="*/ 11 w 99"/>
                  <a:gd name="T55" fmla="*/ 7 h 84"/>
                  <a:gd name="T56" fmla="*/ 5 w 99"/>
                  <a:gd name="T57" fmla="*/ 4 h 84"/>
                  <a:gd name="T58" fmla="*/ 1 w 99"/>
                  <a:gd name="T59" fmla="*/ 3 h 84"/>
                  <a:gd name="T60" fmla="*/ 0 w 99"/>
                  <a:gd name="T61" fmla="*/ 5 h 84"/>
                  <a:gd name="T62" fmla="*/ 1 w 99"/>
                  <a:gd name="T63" fmla="*/ 8 h 84"/>
                  <a:gd name="T64" fmla="*/ 1 w 99"/>
                  <a:gd name="T65" fmla="*/ 10 h 84"/>
                  <a:gd name="T66" fmla="*/ 1 w 99"/>
                  <a:gd name="T67" fmla="*/ 12 h 84"/>
                  <a:gd name="T68" fmla="*/ 3 w 99"/>
                  <a:gd name="T69" fmla="*/ 14 h 84"/>
                  <a:gd name="T70" fmla="*/ 3 w 99"/>
                  <a:gd name="T71" fmla="*/ 16 h 84"/>
                  <a:gd name="T72" fmla="*/ 5 w 99"/>
                  <a:gd name="T73" fmla="*/ 21 h 84"/>
                  <a:gd name="T74" fmla="*/ 8 w 99"/>
                  <a:gd name="T75" fmla="*/ 24 h 84"/>
                  <a:gd name="T76" fmla="*/ 10 w 99"/>
                  <a:gd name="T77" fmla="*/ 25 h 84"/>
                  <a:gd name="T78" fmla="*/ 8 w 99"/>
                  <a:gd name="T79" fmla="*/ 37 h 84"/>
                  <a:gd name="T80" fmla="*/ 12 w 99"/>
                  <a:gd name="T81" fmla="*/ 41 h 84"/>
                  <a:gd name="T82" fmla="*/ 18 w 99"/>
                  <a:gd name="T83" fmla="*/ 47 h 84"/>
                  <a:gd name="T84" fmla="*/ 17 w 99"/>
                  <a:gd name="T85" fmla="*/ 50 h 84"/>
                  <a:gd name="T86" fmla="*/ 19 w 99"/>
                  <a:gd name="T87" fmla="*/ 52 h 84"/>
                  <a:gd name="T88" fmla="*/ 22 w 99"/>
                  <a:gd name="T89" fmla="*/ 58 h 84"/>
                  <a:gd name="T90" fmla="*/ 24 w 99"/>
                  <a:gd name="T91" fmla="*/ 55 h 84"/>
                  <a:gd name="T92" fmla="*/ 25 w 99"/>
                  <a:gd name="T93" fmla="*/ 56 h 84"/>
                  <a:gd name="T94" fmla="*/ 26 w 99"/>
                  <a:gd name="T95" fmla="*/ 57 h 84"/>
                  <a:gd name="T96" fmla="*/ 30 w 99"/>
                  <a:gd name="T97" fmla="*/ 57 h 84"/>
                  <a:gd name="T98" fmla="*/ 35 w 99"/>
                  <a:gd name="T99" fmla="*/ 66 h 84"/>
                  <a:gd name="T100" fmla="*/ 46 w 99"/>
                  <a:gd name="T101" fmla="*/ 74 h 84"/>
                  <a:gd name="T102" fmla="*/ 52 w 99"/>
                  <a:gd name="T103" fmla="*/ 76 h 84"/>
                  <a:gd name="T104" fmla="*/ 56 w 99"/>
                  <a:gd name="T105" fmla="*/ 75 h 84"/>
                  <a:gd name="T106" fmla="*/ 56 w 99"/>
                  <a:gd name="T107" fmla="*/ 76 h 84"/>
                  <a:gd name="T108" fmla="*/ 61 w 99"/>
                  <a:gd name="T109" fmla="*/ 73 h 84"/>
                  <a:gd name="T110" fmla="*/ 60 w 99"/>
                  <a:gd name="T111" fmla="*/ 73 h 84"/>
                  <a:gd name="T112" fmla="*/ 62 w 99"/>
                  <a:gd name="T113" fmla="*/ 73 h 84"/>
                  <a:gd name="T114" fmla="*/ 65 w 99"/>
                  <a:gd name="T115" fmla="*/ 77 h 84"/>
                  <a:gd name="T116" fmla="*/ 69 w 99"/>
                  <a:gd name="T117" fmla="*/ 81 h 84"/>
                  <a:gd name="T118" fmla="*/ 88 w 99"/>
                  <a:gd name="T119" fmla="*/ 84 h 84"/>
                  <a:gd name="T120" fmla="*/ 92 w 99"/>
                  <a:gd name="T121" fmla="*/ 77 h 84"/>
                  <a:gd name="T122" fmla="*/ 95 w 99"/>
                  <a:gd name="T123" fmla="*/ 73 h 84"/>
                  <a:gd name="T124" fmla="*/ 95 w 99"/>
                  <a:gd name="T125" fmla="*/ 7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9" h="84">
                    <a:moveTo>
                      <a:pt x="95" y="73"/>
                    </a:moveTo>
                    <a:cubicBezTo>
                      <a:pt x="93" y="72"/>
                      <a:pt x="94" y="70"/>
                      <a:pt x="93" y="68"/>
                    </a:cubicBezTo>
                    <a:cubicBezTo>
                      <a:pt x="93" y="67"/>
                      <a:pt x="91" y="66"/>
                      <a:pt x="90" y="65"/>
                    </a:cubicBezTo>
                    <a:cubicBezTo>
                      <a:pt x="88" y="64"/>
                      <a:pt x="87" y="62"/>
                      <a:pt x="86" y="60"/>
                    </a:cubicBezTo>
                    <a:cubicBezTo>
                      <a:pt x="84" y="58"/>
                      <a:pt x="85" y="58"/>
                      <a:pt x="87" y="55"/>
                    </a:cubicBezTo>
                    <a:cubicBezTo>
                      <a:pt x="88" y="54"/>
                      <a:pt x="90" y="52"/>
                      <a:pt x="89" y="50"/>
                    </a:cubicBezTo>
                    <a:cubicBezTo>
                      <a:pt x="88" y="49"/>
                      <a:pt x="85" y="49"/>
                      <a:pt x="84" y="49"/>
                    </a:cubicBezTo>
                    <a:cubicBezTo>
                      <a:pt x="83" y="48"/>
                      <a:pt x="84" y="46"/>
                      <a:pt x="84" y="46"/>
                    </a:cubicBezTo>
                    <a:cubicBezTo>
                      <a:pt x="83" y="44"/>
                      <a:pt x="83" y="41"/>
                      <a:pt x="84" y="40"/>
                    </a:cubicBezTo>
                    <a:cubicBezTo>
                      <a:pt x="86" y="38"/>
                      <a:pt x="83" y="37"/>
                      <a:pt x="82" y="36"/>
                    </a:cubicBezTo>
                    <a:cubicBezTo>
                      <a:pt x="82" y="35"/>
                      <a:pt x="84" y="32"/>
                      <a:pt x="85" y="31"/>
                    </a:cubicBezTo>
                    <a:cubicBezTo>
                      <a:pt x="85" y="30"/>
                      <a:pt x="87" y="20"/>
                      <a:pt x="86" y="20"/>
                    </a:cubicBezTo>
                    <a:cubicBezTo>
                      <a:pt x="83" y="20"/>
                      <a:pt x="82" y="20"/>
                      <a:pt x="79" y="18"/>
                    </a:cubicBezTo>
                    <a:cubicBezTo>
                      <a:pt x="78" y="17"/>
                      <a:pt x="77" y="16"/>
                      <a:pt x="76" y="15"/>
                    </a:cubicBezTo>
                    <a:cubicBezTo>
                      <a:pt x="75" y="14"/>
                      <a:pt x="72" y="14"/>
                      <a:pt x="71" y="13"/>
                    </a:cubicBezTo>
                    <a:cubicBezTo>
                      <a:pt x="69" y="13"/>
                      <a:pt x="68" y="13"/>
                      <a:pt x="66" y="12"/>
                    </a:cubicBezTo>
                    <a:cubicBezTo>
                      <a:pt x="65" y="10"/>
                      <a:pt x="63" y="11"/>
                      <a:pt x="61" y="11"/>
                    </a:cubicBezTo>
                    <a:cubicBezTo>
                      <a:pt x="60" y="12"/>
                      <a:pt x="58" y="11"/>
                      <a:pt x="57" y="12"/>
                    </a:cubicBezTo>
                    <a:cubicBezTo>
                      <a:pt x="55" y="12"/>
                      <a:pt x="54" y="14"/>
                      <a:pt x="53" y="15"/>
                    </a:cubicBezTo>
                    <a:cubicBezTo>
                      <a:pt x="52" y="16"/>
                      <a:pt x="49" y="15"/>
                      <a:pt x="49" y="17"/>
                    </a:cubicBezTo>
                    <a:cubicBezTo>
                      <a:pt x="49" y="19"/>
                      <a:pt x="48" y="19"/>
                      <a:pt x="46" y="20"/>
                    </a:cubicBezTo>
                    <a:cubicBezTo>
                      <a:pt x="41" y="21"/>
                      <a:pt x="37" y="21"/>
                      <a:pt x="33" y="18"/>
                    </a:cubicBezTo>
                    <a:cubicBezTo>
                      <a:pt x="32" y="17"/>
                      <a:pt x="31" y="16"/>
                      <a:pt x="30" y="16"/>
                    </a:cubicBezTo>
                    <a:cubicBezTo>
                      <a:pt x="28" y="14"/>
                      <a:pt x="27" y="15"/>
                      <a:pt x="25" y="15"/>
                    </a:cubicBezTo>
                    <a:cubicBezTo>
                      <a:pt x="24" y="14"/>
                      <a:pt x="24" y="11"/>
                      <a:pt x="24" y="10"/>
                    </a:cubicBezTo>
                    <a:cubicBezTo>
                      <a:pt x="21" y="9"/>
                      <a:pt x="20" y="8"/>
                      <a:pt x="20" y="5"/>
                    </a:cubicBezTo>
                    <a:cubicBezTo>
                      <a:pt x="20" y="0"/>
                      <a:pt x="16" y="3"/>
                      <a:pt x="14" y="5"/>
                    </a:cubicBezTo>
                    <a:cubicBezTo>
                      <a:pt x="13" y="6"/>
                      <a:pt x="12" y="7"/>
                      <a:pt x="11" y="7"/>
                    </a:cubicBezTo>
                    <a:cubicBezTo>
                      <a:pt x="9" y="6"/>
                      <a:pt x="6" y="6"/>
                      <a:pt x="5" y="4"/>
                    </a:cubicBezTo>
                    <a:cubicBezTo>
                      <a:pt x="3" y="2"/>
                      <a:pt x="3" y="1"/>
                      <a:pt x="1" y="3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1" y="8"/>
                      <a:pt x="2" y="10"/>
                      <a:pt x="1" y="10"/>
                    </a:cubicBezTo>
                    <a:cubicBezTo>
                      <a:pt x="1" y="11"/>
                      <a:pt x="0" y="11"/>
                      <a:pt x="1" y="12"/>
                    </a:cubicBezTo>
                    <a:cubicBezTo>
                      <a:pt x="1" y="13"/>
                      <a:pt x="3" y="13"/>
                      <a:pt x="3" y="14"/>
                    </a:cubicBezTo>
                    <a:cubicBezTo>
                      <a:pt x="3" y="15"/>
                      <a:pt x="2" y="16"/>
                      <a:pt x="3" y="16"/>
                    </a:cubicBezTo>
                    <a:cubicBezTo>
                      <a:pt x="4" y="18"/>
                      <a:pt x="4" y="19"/>
                      <a:pt x="5" y="21"/>
                    </a:cubicBezTo>
                    <a:cubicBezTo>
                      <a:pt x="6" y="22"/>
                      <a:pt x="6" y="23"/>
                      <a:pt x="8" y="24"/>
                    </a:cubicBezTo>
                    <a:cubicBezTo>
                      <a:pt x="8" y="24"/>
                      <a:pt x="10" y="25"/>
                      <a:pt x="10" y="25"/>
                    </a:cubicBezTo>
                    <a:cubicBezTo>
                      <a:pt x="11" y="29"/>
                      <a:pt x="2" y="33"/>
                      <a:pt x="8" y="37"/>
                    </a:cubicBezTo>
                    <a:cubicBezTo>
                      <a:pt x="10" y="38"/>
                      <a:pt x="10" y="40"/>
                      <a:pt x="12" y="41"/>
                    </a:cubicBezTo>
                    <a:cubicBezTo>
                      <a:pt x="14" y="43"/>
                      <a:pt x="16" y="44"/>
                      <a:pt x="18" y="47"/>
                    </a:cubicBezTo>
                    <a:cubicBezTo>
                      <a:pt x="18" y="48"/>
                      <a:pt x="17" y="49"/>
                      <a:pt x="17" y="50"/>
                    </a:cubicBezTo>
                    <a:cubicBezTo>
                      <a:pt x="18" y="51"/>
                      <a:pt x="20" y="51"/>
                      <a:pt x="19" y="52"/>
                    </a:cubicBezTo>
                    <a:cubicBezTo>
                      <a:pt x="19" y="55"/>
                      <a:pt x="21" y="56"/>
                      <a:pt x="22" y="58"/>
                    </a:cubicBezTo>
                    <a:cubicBezTo>
                      <a:pt x="24" y="57"/>
                      <a:pt x="23" y="56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7" y="56"/>
                      <a:pt x="25" y="56"/>
                      <a:pt x="26" y="57"/>
                    </a:cubicBezTo>
                    <a:cubicBezTo>
                      <a:pt x="27" y="58"/>
                      <a:pt x="28" y="55"/>
                      <a:pt x="30" y="57"/>
                    </a:cubicBezTo>
                    <a:cubicBezTo>
                      <a:pt x="32" y="60"/>
                      <a:pt x="33" y="63"/>
                      <a:pt x="35" y="66"/>
                    </a:cubicBezTo>
                    <a:cubicBezTo>
                      <a:pt x="37" y="69"/>
                      <a:pt x="42" y="72"/>
                      <a:pt x="46" y="74"/>
                    </a:cubicBezTo>
                    <a:cubicBezTo>
                      <a:pt x="48" y="75"/>
                      <a:pt x="50" y="75"/>
                      <a:pt x="52" y="76"/>
                    </a:cubicBezTo>
                    <a:cubicBezTo>
                      <a:pt x="53" y="76"/>
                      <a:pt x="56" y="75"/>
                      <a:pt x="56" y="75"/>
                    </a:cubicBezTo>
                    <a:cubicBezTo>
                      <a:pt x="56" y="75"/>
                      <a:pt x="56" y="76"/>
                      <a:pt x="56" y="76"/>
                    </a:cubicBezTo>
                    <a:cubicBezTo>
                      <a:pt x="57" y="76"/>
                      <a:pt x="60" y="74"/>
                      <a:pt x="61" y="73"/>
                    </a:cubicBezTo>
                    <a:cubicBezTo>
                      <a:pt x="61" y="73"/>
                      <a:pt x="60" y="73"/>
                      <a:pt x="60" y="73"/>
                    </a:cubicBezTo>
                    <a:cubicBezTo>
                      <a:pt x="60" y="72"/>
                      <a:pt x="62" y="73"/>
                      <a:pt x="62" y="73"/>
                    </a:cubicBezTo>
                    <a:cubicBezTo>
                      <a:pt x="64" y="74"/>
                      <a:pt x="64" y="75"/>
                      <a:pt x="65" y="77"/>
                    </a:cubicBezTo>
                    <a:cubicBezTo>
                      <a:pt x="66" y="80"/>
                      <a:pt x="67" y="80"/>
                      <a:pt x="69" y="81"/>
                    </a:cubicBezTo>
                    <a:cubicBezTo>
                      <a:pt x="75" y="82"/>
                      <a:pt x="82" y="83"/>
                      <a:pt x="88" y="84"/>
                    </a:cubicBezTo>
                    <a:cubicBezTo>
                      <a:pt x="88" y="80"/>
                      <a:pt x="89" y="79"/>
                      <a:pt x="92" y="77"/>
                    </a:cubicBezTo>
                    <a:cubicBezTo>
                      <a:pt x="94" y="76"/>
                      <a:pt x="99" y="75"/>
                      <a:pt x="95" y="73"/>
                    </a:cubicBezTo>
                    <a:cubicBezTo>
                      <a:pt x="94" y="72"/>
                      <a:pt x="97" y="74"/>
                      <a:pt x="95" y="7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0" name="Freeform 677">
                <a:extLst>
                  <a:ext uri="{FF2B5EF4-FFF2-40B4-BE49-F238E27FC236}">
                    <a16:creationId xmlns:a16="http://schemas.microsoft.com/office/drawing/2014/main" id="{BC547817-C030-4D42-9DC0-F9B05C3D00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41583" y="7070776"/>
                <a:ext cx="73250" cy="54156"/>
              </a:xfrm>
              <a:custGeom>
                <a:avLst/>
                <a:gdLst>
                  <a:gd name="T0" fmla="*/ 1 w 8"/>
                  <a:gd name="T1" fmla="*/ 1 h 6"/>
                  <a:gd name="T2" fmla="*/ 3 w 8"/>
                  <a:gd name="T3" fmla="*/ 4 h 6"/>
                  <a:gd name="T4" fmla="*/ 8 w 8"/>
                  <a:gd name="T5" fmla="*/ 6 h 6"/>
                  <a:gd name="T6" fmla="*/ 0 w 8"/>
                  <a:gd name="T7" fmla="*/ 0 h 6"/>
                  <a:gd name="T8" fmla="*/ 1 w 8"/>
                  <a:gd name="T9" fmla="*/ 1 h 6"/>
                  <a:gd name="T10" fmla="*/ 1 w 8"/>
                  <a:gd name="T1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1" y="1"/>
                    </a:moveTo>
                    <a:cubicBezTo>
                      <a:pt x="2" y="1"/>
                      <a:pt x="2" y="3"/>
                      <a:pt x="3" y="4"/>
                    </a:cubicBezTo>
                    <a:cubicBezTo>
                      <a:pt x="5" y="4"/>
                      <a:pt x="6" y="5"/>
                      <a:pt x="8" y="6"/>
                    </a:cubicBezTo>
                    <a:cubicBezTo>
                      <a:pt x="7" y="2"/>
                      <a:pt x="3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2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1" name="Freeform 678">
                <a:extLst>
                  <a:ext uri="{FF2B5EF4-FFF2-40B4-BE49-F238E27FC236}">
                    <a16:creationId xmlns:a16="http://schemas.microsoft.com/office/drawing/2014/main" id="{96DE43DE-8B9E-C24A-A6C9-D6EB478370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25020" y="6844600"/>
                <a:ext cx="328028" cy="168837"/>
              </a:xfrm>
              <a:custGeom>
                <a:avLst/>
                <a:gdLst>
                  <a:gd name="T0" fmla="*/ 26 w 35"/>
                  <a:gd name="T1" fmla="*/ 15 h 18"/>
                  <a:gd name="T2" fmla="*/ 30 w 35"/>
                  <a:gd name="T3" fmla="*/ 17 h 18"/>
                  <a:gd name="T4" fmla="*/ 34 w 35"/>
                  <a:gd name="T5" fmla="*/ 17 h 18"/>
                  <a:gd name="T6" fmla="*/ 33 w 35"/>
                  <a:gd name="T7" fmla="*/ 12 h 18"/>
                  <a:gd name="T8" fmla="*/ 30 w 35"/>
                  <a:gd name="T9" fmla="*/ 10 h 18"/>
                  <a:gd name="T10" fmla="*/ 27 w 35"/>
                  <a:gd name="T11" fmla="*/ 7 h 18"/>
                  <a:gd name="T12" fmla="*/ 19 w 35"/>
                  <a:gd name="T13" fmla="*/ 6 h 18"/>
                  <a:gd name="T14" fmla="*/ 9 w 35"/>
                  <a:gd name="T15" fmla="*/ 4 h 18"/>
                  <a:gd name="T16" fmla="*/ 0 w 35"/>
                  <a:gd name="T17" fmla="*/ 2 h 18"/>
                  <a:gd name="T18" fmla="*/ 8 w 35"/>
                  <a:gd name="T19" fmla="*/ 14 h 18"/>
                  <a:gd name="T20" fmla="*/ 18 w 35"/>
                  <a:gd name="T21" fmla="*/ 18 h 18"/>
                  <a:gd name="T22" fmla="*/ 26 w 35"/>
                  <a:gd name="T23" fmla="*/ 15 h 18"/>
                  <a:gd name="T24" fmla="*/ 26 w 35"/>
                  <a:gd name="T25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18">
                    <a:moveTo>
                      <a:pt x="26" y="15"/>
                    </a:moveTo>
                    <a:cubicBezTo>
                      <a:pt x="27" y="14"/>
                      <a:pt x="29" y="16"/>
                      <a:pt x="30" y="17"/>
                    </a:cubicBezTo>
                    <a:cubicBezTo>
                      <a:pt x="30" y="17"/>
                      <a:pt x="34" y="17"/>
                      <a:pt x="34" y="17"/>
                    </a:cubicBezTo>
                    <a:cubicBezTo>
                      <a:pt x="35" y="16"/>
                      <a:pt x="30" y="12"/>
                      <a:pt x="33" y="12"/>
                    </a:cubicBezTo>
                    <a:cubicBezTo>
                      <a:pt x="32" y="11"/>
                      <a:pt x="30" y="11"/>
                      <a:pt x="30" y="10"/>
                    </a:cubicBezTo>
                    <a:cubicBezTo>
                      <a:pt x="30" y="8"/>
                      <a:pt x="29" y="7"/>
                      <a:pt x="27" y="7"/>
                    </a:cubicBezTo>
                    <a:cubicBezTo>
                      <a:pt x="24" y="7"/>
                      <a:pt x="22" y="8"/>
                      <a:pt x="19" y="6"/>
                    </a:cubicBezTo>
                    <a:cubicBezTo>
                      <a:pt x="16" y="5"/>
                      <a:pt x="13" y="5"/>
                      <a:pt x="9" y="4"/>
                    </a:cubicBezTo>
                    <a:cubicBezTo>
                      <a:pt x="6" y="3"/>
                      <a:pt x="4" y="0"/>
                      <a:pt x="0" y="2"/>
                    </a:cubicBezTo>
                    <a:cubicBezTo>
                      <a:pt x="3" y="6"/>
                      <a:pt x="11" y="7"/>
                      <a:pt x="8" y="14"/>
                    </a:cubicBezTo>
                    <a:cubicBezTo>
                      <a:pt x="11" y="14"/>
                      <a:pt x="18" y="14"/>
                      <a:pt x="18" y="18"/>
                    </a:cubicBezTo>
                    <a:cubicBezTo>
                      <a:pt x="18" y="15"/>
                      <a:pt x="24" y="15"/>
                      <a:pt x="26" y="15"/>
                    </a:cubicBezTo>
                    <a:cubicBezTo>
                      <a:pt x="27" y="14"/>
                      <a:pt x="19" y="15"/>
                      <a:pt x="26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2" name="Freeform 679">
                <a:extLst>
                  <a:ext uri="{FF2B5EF4-FFF2-40B4-BE49-F238E27FC236}">
                    <a16:creationId xmlns:a16="http://schemas.microsoft.com/office/drawing/2014/main" id="{B9211D96-A7AA-3D47-B234-8C9E1755B1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51139" y="6956097"/>
                <a:ext cx="251592" cy="197506"/>
              </a:xfrm>
              <a:custGeom>
                <a:avLst/>
                <a:gdLst>
                  <a:gd name="T0" fmla="*/ 8 w 27"/>
                  <a:gd name="T1" fmla="*/ 2 h 21"/>
                  <a:gd name="T2" fmla="*/ 10 w 27"/>
                  <a:gd name="T3" fmla="*/ 5 h 21"/>
                  <a:gd name="T4" fmla="*/ 7 w 27"/>
                  <a:gd name="T5" fmla="*/ 5 h 21"/>
                  <a:gd name="T6" fmla="*/ 4 w 27"/>
                  <a:gd name="T7" fmla="*/ 3 h 21"/>
                  <a:gd name="T8" fmla="*/ 4 w 27"/>
                  <a:gd name="T9" fmla="*/ 7 h 21"/>
                  <a:gd name="T10" fmla="*/ 6 w 27"/>
                  <a:gd name="T11" fmla="*/ 11 h 21"/>
                  <a:gd name="T12" fmla="*/ 8 w 27"/>
                  <a:gd name="T13" fmla="*/ 14 h 21"/>
                  <a:gd name="T14" fmla="*/ 9 w 27"/>
                  <a:gd name="T15" fmla="*/ 17 h 21"/>
                  <a:gd name="T16" fmla="*/ 16 w 27"/>
                  <a:gd name="T17" fmla="*/ 13 h 21"/>
                  <a:gd name="T18" fmla="*/ 17 w 27"/>
                  <a:gd name="T19" fmla="*/ 16 h 21"/>
                  <a:gd name="T20" fmla="*/ 21 w 27"/>
                  <a:gd name="T21" fmla="*/ 21 h 21"/>
                  <a:gd name="T22" fmla="*/ 21 w 27"/>
                  <a:gd name="T23" fmla="*/ 18 h 21"/>
                  <a:gd name="T24" fmla="*/ 23 w 27"/>
                  <a:gd name="T25" fmla="*/ 16 h 21"/>
                  <a:gd name="T26" fmla="*/ 25 w 27"/>
                  <a:gd name="T27" fmla="*/ 11 h 21"/>
                  <a:gd name="T28" fmla="*/ 19 w 27"/>
                  <a:gd name="T29" fmla="*/ 1 h 21"/>
                  <a:gd name="T30" fmla="*/ 12 w 27"/>
                  <a:gd name="T31" fmla="*/ 2 h 21"/>
                  <a:gd name="T32" fmla="*/ 9 w 27"/>
                  <a:gd name="T33" fmla="*/ 0 h 21"/>
                  <a:gd name="T34" fmla="*/ 8 w 27"/>
                  <a:gd name="T35" fmla="*/ 2 h 21"/>
                  <a:gd name="T36" fmla="*/ 8 w 27"/>
                  <a:gd name="T37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1">
                    <a:moveTo>
                      <a:pt x="8" y="2"/>
                    </a:moveTo>
                    <a:cubicBezTo>
                      <a:pt x="8" y="2"/>
                      <a:pt x="11" y="4"/>
                      <a:pt x="10" y="5"/>
                    </a:cubicBezTo>
                    <a:cubicBezTo>
                      <a:pt x="10" y="5"/>
                      <a:pt x="7" y="5"/>
                      <a:pt x="7" y="5"/>
                    </a:cubicBezTo>
                    <a:cubicBezTo>
                      <a:pt x="5" y="5"/>
                      <a:pt x="5" y="3"/>
                      <a:pt x="4" y="3"/>
                    </a:cubicBezTo>
                    <a:cubicBezTo>
                      <a:pt x="0" y="2"/>
                      <a:pt x="4" y="6"/>
                      <a:pt x="4" y="7"/>
                    </a:cubicBezTo>
                    <a:cubicBezTo>
                      <a:pt x="4" y="10"/>
                      <a:pt x="7" y="8"/>
                      <a:pt x="6" y="11"/>
                    </a:cubicBezTo>
                    <a:cubicBezTo>
                      <a:pt x="5" y="13"/>
                      <a:pt x="7" y="13"/>
                      <a:pt x="8" y="14"/>
                    </a:cubicBezTo>
                    <a:cubicBezTo>
                      <a:pt x="9" y="14"/>
                      <a:pt x="9" y="16"/>
                      <a:pt x="9" y="17"/>
                    </a:cubicBezTo>
                    <a:cubicBezTo>
                      <a:pt x="10" y="16"/>
                      <a:pt x="14" y="14"/>
                      <a:pt x="16" y="13"/>
                    </a:cubicBezTo>
                    <a:cubicBezTo>
                      <a:pt x="17" y="13"/>
                      <a:pt x="17" y="15"/>
                      <a:pt x="17" y="16"/>
                    </a:cubicBezTo>
                    <a:cubicBezTo>
                      <a:pt x="17" y="19"/>
                      <a:pt x="18" y="20"/>
                      <a:pt x="21" y="21"/>
                    </a:cubicBezTo>
                    <a:cubicBezTo>
                      <a:pt x="21" y="20"/>
                      <a:pt x="21" y="18"/>
                      <a:pt x="21" y="18"/>
                    </a:cubicBezTo>
                    <a:cubicBezTo>
                      <a:pt x="22" y="17"/>
                      <a:pt x="23" y="17"/>
                      <a:pt x="23" y="16"/>
                    </a:cubicBezTo>
                    <a:cubicBezTo>
                      <a:pt x="24" y="14"/>
                      <a:pt x="24" y="12"/>
                      <a:pt x="25" y="11"/>
                    </a:cubicBezTo>
                    <a:cubicBezTo>
                      <a:pt x="27" y="8"/>
                      <a:pt x="21" y="2"/>
                      <a:pt x="19" y="1"/>
                    </a:cubicBezTo>
                    <a:cubicBezTo>
                      <a:pt x="17" y="4"/>
                      <a:pt x="15" y="4"/>
                      <a:pt x="12" y="2"/>
                    </a:cubicBezTo>
                    <a:cubicBezTo>
                      <a:pt x="12" y="1"/>
                      <a:pt x="10" y="0"/>
                      <a:pt x="9" y="0"/>
                    </a:cubicBezTo>
                    <a:cubicBezTo>
                      <a:pt x="8" y="0"/>
                      <a:pt x="8" y="1"/>
                      <a:pt x="8" y="2"/>
                    </a:cubicBezTo>
                    <a:cubicBezTo>
                      <a:pt x="9" y="3"/>
                      <a:pt x="7" y="0"/>
                      <a:pt x="8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3" name="Freeform 680">
                <a:extLst>
                  <a:ext uri="{FF2B5EF4-FFF2-40B4-BE49-F238E27FC236}">
                    <a16:creationId xmlns:a16="http://schemas.microsoft.com/office/drawing/2014/main" id="{89039131-DF85-464D-AC95-04854DB1F9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33939" y="7574093"/>
                <a:ext cx="82803" cy="95566"/>
              </a:xfrm>
              <a:custGeom>
                <a:avLst/>
                <a:gdLst>
                  <a:gd name="T0" fmla="*/ 3 w 9"/>
                  <a:gd name="T1" fmla="*/ 2 h 10"/>
                  <a:gd name="T2" fmla="*/ 0 w 9"/>
                  <a:gd name="T3" fmla="*/ 7 h 10"/>
                  <a:gd name="T4" fmla="*/ 4 w 9"/>
                  <a:gd name="T5" fmla="*/ 8 h 10"/>
                  <a:gd name="T6" fmla="*/ 9 w 9"/>
                  <a:gd name="T7" fmla="*/ 10 h 10"/>
                  <a:gd name="T8" fmla="*/ 7 w 9"/>
                  <a:gd name="T9" fmla="*/ 5 h 10"/>
                  <a:gd name="T10" fmla="*/ 8 w 9"/>
                  <a:gd name="T11" fmla="*/ 3 h 10"/>
                  <a:gd name="T12" fmla="*/ 3 w 9"/>
                  <a:gd name="T13" fmla="*/ 2 h 10"/>
                  <a:gd name="T14" fmla="*/ 3 w 9"/>
                  <a:gd name="T15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0">
                    <a:moveTo>
                      <a:pt x="3" y="2"/>
                    </a:moveTo>
                    <a:cubicBezTo>
                      <a:pt x="1" y="3"/>
                      <a:pt x="0" y="5"/>
                      <a:pt x="0" y="7"/>
                    </a:cubicBezTo>
                    <a:cubicBezTo>
                      <a:pt x="1" y="7"/>
                      <a:pt x="4" y="7"/>
                      <a:pt x="4" y="8"/>
                    </a:cubicBezTo>
                    <a:cubicBezTo>
                      <a:pt x="6" y="10"/>
                      <a:pt x="7" y="10"/>
                      <a:pt x="9" y="10"/>
                    </a:cubicBezTo>
                    <a:cubicBezTo>
                      <a:pt x="9" y="10"/>
                      <a:pt x="7" y="5"/>
                      <a:pt x="7" y="5"/>
                    </a:cubicBezTo>
                    <a:cubicBezTo>
                      <a:pt x="8" y="5"/>
                      <a:pt x="9" y="5"/>
                      <a:pt x="8" y="3"/>
                    </a:cubicBezTo>
                    <a:cubicBezTo>
                      <a:pt x="6" y="2"/>
                      <a:pt x="5" y="0"/>
                      <a:pt x="3" y="2"/>
                    </a:cubicBezTo>
                    <a:cubicBezTo>
                      <a:pt x="1" y="4"/>
                      <a:pt x="4" y="1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4" name="Freeform 681">
                <a:extLst>
                  <a:ext uri="{FF2B5EF4-FFF2-40B4-BE49-F238E27FC236}">
                    <a16:creationId xmlns:a16="http://schemas.microsoft.com/office/drawing/2014/main" id="{226B2DD0-E5C2-5C4C-B60C-32093769B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11648" y="7220495"/>
                <a:ext cx="324842" cy="251657"/>
              </a:xfrm>
              <a:custGeom>
                <a:avLst/>
                <a:gdLst>
                  <a:gd name="T0" fmla="*/ 29 w 35"/>
                  <a:gd name="T1" fmla="*/ 10 h 27"/>
                  <a:gd name="T2" fmla="*/ 30 w 35"/>
                  <a:gd name="T3" fmla="*/ 7 h 27"/>
                  <a:gd name="T4" fmla="*/ 29 w 35"/>
                  <a:gd name="T5" fmla="*/ 5 h 27"/>
                  <a:gd name="T6" fmla="*/ 35 w 35"/>
                  <a:gd name="T7" fmla="*/ 0 h 27"/>
                  <a:gd name="T8" fmla="*/ 25 w 35"/>
                  <a:gd name="T9" fmla="*/ 1 h 27"/>
                  <a:gd name="T10" fmla="*/ 19 w 35"/>
                  <a:gd name="T11" fmla="*/ 2 h 27"/>
                  <a:gd name="T12" fmla="*/ 13 w 35"/>
                  <a:gd name="T13" fmla="*/ 2 h 27"/>
                  <a:gd name="T14" fmla="*/ 8 w 35"/>
                  <a:gd name="T15" fmla="*/ 2 h 27"/>
                  <a:gd name="T16" fmla="*/ 7 w 35"/>
                  <a:gd name="T17" fmla="*/ 4 h 27"/>
                  <a:gd name="T18" fmla="*/ 6 w 35"/>
                  <a:gd name="T19" fmla="*/ 6 h 27"/>
                  <a:gd name="T20" fmla="*/ 3 w 35"/>
                  <a:gd name="T21" fmla="*/ 6 h 27"/>
                  <a:gd name="T22" fmla="*/ 3 w 35"/>
                  <a:gd name="T23" fmla="*/ 10 h 27"/>
                  <a:gd name="T24" fmla="*/ 4 w 35"/>
                  <a:gd name="T25" fmla="*/ 14 h 27"/>
                  <a:gd name="T26" fmla="*/ 2 w 35"/>
                  <a:gd name="T27" fmla="*/ 22 h 27"/>
                  <a:gd name="T28" fmla="*/ 7 w 35"/>
                  <a:gd name="T29" fmla="*/ 27 h 27"/>
                  <a:gd name="T30" fmla="*/ 13 w 35"/>
                  <a:gd name="T31" fmla="*/ 24 h 27"/>
                  <a:gd name="T32" fmla="*/ 22 w 35"/>
                  <a:gd name="T33" fmla="*/ 19 h 27"/>
                  <a:gd name="T34" fmla="*/ 28 w 35"/>
                  <a:gd name="T35" fmla="*/ 15 h 27"/>
                  <a:gd name="T36" fmla="*/ 29 w 35"/>
                  <a:gd name="T37" fmla="*/ 10 h 27"/>
                  <a:gd name="T38" fmla="*/ 29 w 35"/>
                  <a:gd name="T39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5" h="27">
                    <a:moveTo>
                      <a:pt x="29" y="10"/>
                    </a:moveTo>
                    <a:cubicBezTo>
                      <a:pt x="30" y="9"/>
                      <a:pt x="31" y="8"/>
                      <a:pt x="30" y="7"/>
                    </a:cubicBezTo>
                    <a:cubicBezTo>
                      <a:pt x="29" y="6"/>
                      <a:pt x="28" y="6"/>
                      <a:pt x="29" y="5"/>
                    </a:cubicBezTo>
                    <a:cubicBezTo>
                      <a:pt x="31" y="3"/>
                      <a:pt x="35" y="3"/>
                      <a:pt x="35" y="0"/>
                    </a:cubicBezTo>
                    <a:cubicBezTo>
                      <a:pt x="32" y="0"/>
                      <a:pt x="28" y="0"/>
                      <a:pt x="25" y="1"/>
                    </a:cubicBezTo>
                    <a:cubicBezTo>
                      <a:pt x="23" y="1"/>
                      <a:pt x="21" y="2"/>
                      <a:pt x="19" y="2"/>
                    </a:cubicBezTo>
                    <a:cubicBezTo>
                      <a:pt x="16" y="2"/>
                      <a:pt x="15" y="1"/>
                      <a:pt x="13" y="2"/>
                    </a:cubicBezTo>
                    <a:cubicBezTo>
                      <a:pt x="11" y="3"/>
                      <a:pt x="10" y="3"/>
                      <a:pt x="8" y="2"/>
                    </a:cubicBezTo>
                    <a:cubicBezTo>
                      <a:pt x="6" y="0"/>
                      <a:pt x="7" y="4"/>
                      <a:pt x="7" y="4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5" y="8"/>
                      <a:pt x="4" y="6"/>
                      <a:pt x="3" y="6"/>
                    </a:cubicBezTo>
                    <a:cubicBezTo>
                      <a:pt x="2" y="7"/>
                      <a:pt x="3" y="9"/>
                      <a:pt x="3" y="10"/>
                    </a:cubicBezTo>
                    <a:cubicBezTo>
                      <a:pt x="3" y="11"/>
                      <a:pt x="2" y="13"/>
                      <a:pt x="4" y="14"/>
                    </a:cubicBezTo>
                    <a:cubicBezTo>
                      <a:pt x="9" y="17"/>
                      <a:pt x="5" y="19"/>
                      <a:pt x="2" y="22"/>
                    </a:cubicBezTo>
                    <a:cubicBezTo>
                      <a:pt x="0" y="24"/>
                      <a:pt x="5" y="27"/>
                      <a:pt x="7" y="27"/>
                    </a:cubicBezTo>
                    <a:cubicBezTo>
                      <a:pt x="9" y="27"/>
                      <a:pt x="11" y="25"/>
                      <a:pt x="13" y="24"/>
                    </a:cubicBezTo>
                    <a:cubicBezTo>
                      <a:pt x="16" y="22"/>
                      <a:pt x="19" y="21"/>
                      <a:pt x="22" y="19"/>
                    </a:cubicBezTo>
                    <a:cubicBezTo>
                      <a:pt x="24" y="18"/>
                      <a:pt x="26" y="17"/>
                      <a:pt x="28" y="15"/>
                    </a:cubicBezTo>
                    <a:cubicBezTo>
                      <a:pt x="29" y="13"/>
                      <a:pt x="28" y="11"/>
                      <a:pt x="29" y="10"/>
                    </a:cubicBezTo>
                    <a:cubicBezTo>
                      <a:pt x="30" y="8"/>
                      <a:pt x="29" y="11"/>
                      <a:pt x="29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5" name="Freeform 682">
                <a:extLst>
                  <a:ext uri="{FF2B5EF4-FFF2-40B4-BE49-F238E27FC236}">
                    <a16:creationId xmlns:a16="http://schemas.microsoft.com/office/drawing/2014/main" id="{6038B648-2107-7E4D-851F-E2409427DA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61327" y="7201383"/>
                <a:ext cx="464969" cy="439605"/>
              </a:xfrm>
              <a:custGeom>
                <a:avLst/>
                <a:gdLst>
                  <a:gd name="T0" fmla="*/ 47 w 50"/>
                  <a:gd name="T1" fmla="*/ 36 h 47"/>
                  <a:gd name="T2" fmla="*/ 45 w 50"/>
                  <a:gd name="T3" fmla="*/ 34 h 47"/>
                  <a:gd name="T4" fmla="*/ 46 w 50"/>
                  <a:gd name="T5" fmla="*/ 32 h 47"/>
                  <a:gd name="T6" fmla="*/ 41 w 50"/>
                  <a:gd name="T7" fmla="*/ 27 h 47"/>
                  <a:gd name="T8" fmla="*/ 38 w 50"/>
                  <a:gd name="T9" fmla="*/ 25 h 47"/>
                  <a:gd name="T10" fmla="*/ 35 w 50"/>
                  <a:gd name="T11" fmla="*/ 18 h 47"/>
                  <a:gd name="T12" fmla="*/ 38 w 50"/>
                  <a:gd name="T13" fmla="*/ 10 h 47"/>
                  <a:gd name="T14" fmla="*/ 34 w 50"/>
                  <a:gd name="T15" fmla="*/ 6 h 47"/>
                  <a:gd name="T16" fmla="*/ 32 w 50"/>
                  <a:gd name="T17" fmla="*/ 2 h 47"/>
                  <a:gd name="T18" fmla="*/ 30 w 50"/>
                  <a:gd name="T19" fmla="*/ 3 h 47"/>
                  <a:gd name="T20" fmla="*/ 28 w 50"/>
                  <a:gd name="T21" fmla="*/ 1 h 47"/>
                  <a:gd name="T22" fmla="*/ 25 w 50"/>
                  <a:gd name="T23" fmla="*/ 2 h 47"/>
                  <a:gd name="T24" fmla="*/ 20 w 50"/>
                  <a:gd name="T25" fmla="*/ 1 h 47"/>
                  <a:gd name="T26" fmla="*/ 18 w 50"/>
                  <a:gd name="T27" fmla="*/ 4 h 47"/>
                  <a:gd name="T28" fmla="*/ 13 w 50"/>
                  <a:gd name="T29" fmla="*/ 7 h 47"/>
                  <a:gd name="T30" fmla="*/ 14 w 50"/>
                  <a:gd name="T31" fmla="*/ 10 h 47"/>
                  <a:gd name="T32" fmla="*/ 13 w 50"/>
                  <a:gd name="T33" fmla="*/ 13 h 47"/>
                  <a:gd name="T34" fmla="*/ 9 w 50"/>
                  <a:gd name="T35" fmla="*/ 19 h 47"/>
                  <a:gd name="T36" fmla="*/ 1 w 50"/>
                  <a:gd name="T37" fmla="*/ 25 h 47"/>
                  <a:gd name="T38" fmla="*/ 3 w 50"/>
                  <a:gd name="T39" fmla="*/ 30 h 47"/>
                  <a:gd name="T40" fmla="*/ 9 w 50"/>
                  <a:gd name="T41" fmla="*/ 31 h 47"/>
                  <a:gd name="T42" fmla="*/ 18 w 50"/>
                  <a:gd name="T43" fmla="*/ 36 h 47"/>
                  <a:gd name="T44" fmla="*/ 29 w 50"/>
                  <a:gd name="T45" fmla="*/ 45 h 47"/>
                  <a:gd name="T46" fmla="*/ 38 w 50"/>
                  <a:gd name="T47" fmla="*/ 47 h 47"/>
                  <a:gd name="T48" fmla="*/ 43 w 50"/>
                  <a:gd name="T49" fmla="*/ 42 h 47"/>
                  <a:gd name="T50" fmla="*/ 50 w 50"/>
                  <a:gd name="T51" fmla="*/ 43 h 47"/>
                  <a:gd name="T52" fmla="*/ 47 w 50"/>
                  <a:gd name="T53" fmla="*/ 39 h 47"/>
                  <a:gd name="T54" fmla="*/ 47 w 50"/>
                  <a:gd name="T55" fmla="*/ 36 h 47"/>
                  <a:gd name="T56" fmla="*/ 47 w 50"/>
                  <a:gd name="T57" fmla="*/ 3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0" h="47">
                    <a:moveTo>
                      <a:pt x="47" y="36"/>
                    </a:moveTo>
                    <a:cubicBezTo>
                      <a:pt x="47" y="36"/>
                      <a:pt x="45" y="35"/>
                      <a:pt x="45" y="34"/>
                    </a:cubicBezTo>
                    <a:cubicBezTo>
                      <a:pt x="45" y="33"/>
                      <a:pt x="46" y="33"/>
                      <a:pt x="46" y="32"/>
                    </a:cubicBezTo>
                    <a:cubicBezTo>
                      <a:pt x="45" y="30"/>
                      <a:pt x="43" y="29"/>
                      <a:pt x="41" y="27"/>
                    </a:cubicBezTo>
                    <a:cubicBezTo>
                      <a:pt x="40" y="27"/>
                      <a:pt x="38" y="26"/>
                      <a:pt x="38" y="25"/>
                    </a:cubicBezTo>
                    <a:cubicBezTo>
                      <a:pt x="37" y="23"/>
                      <a:pt x="35" y="21"/>
                      <a:pt x="35" y="18"/>
                    </a:cubicBezTo>
                    <a:cubicBezTo>
                      <a:pt x="34" y="16"/>
                      <a:pt x="40" y="12"/>
                      <a:pt x="38" y="10"/>
                    </a:cubicBezTo>
                    <a:cubicBezTo>
                      <a:pt x="36" y="9"/>
                      <a:pt x="35" y="8"/>
                      <a:pt x="34" y="6"/>
                    </a:cubicBezTo>
                    <a:cubicBezTo>
                      <a:pt x="33" y="5"/>
                      <a:pt x="33" y="3"/>
                      <a:pt x="32" y="2"/>
                    </a:cubicBezTo>
                    <a:cubicBezTo>
                      <a:pt x="31" y="2"/>
                      <a:pt x="31" y="3"/>
                      <a:pt x="30" y="3"/>
                    </a:cubicBezTo>
                    <a:cubicBezTo>
                      <a:pt x="28" y="3"/>
                      <a:pt x="29" y="1"/>
                      <a:pt x="28" y="1"/>
                    </a:cubicBezTo>
                    <a:cubicBezTo>
                      <a:pt x="27" y="1"/>
                      <a:pt x="25" y="2"/>
                      <a:pt x="25" y="2"/>
                    </a:cubicBezTo>
                    <a:cubicBezTo>
                      <a:pt x="23" y="0"/>
                      <a:pt x="22" y="1"/>
                      <a:pt x="20" y="1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6" y="5"/>
                      <a:pt x="14" y="5"/>
                      <a:pt x="13" y="7"/>
                    </a:cubicBezTo>
                    <a:cubicBezTo>
                      <a:pt x="12" y="9"/>
                      <a:pt x="14" y="8"/>
                      <a:pt x="14" y="10"/>
                    </a:cubicBezTo>
                    <a:cubicBezTo>
                      <a:pt x="14" y="11"/>
                      <a:pt x="13" y="11"/>
                      <a:pt x="13" y="13"/>
                    </a:cubicBezTo>
                    <a:cubicBezTo>
                      <a:pt x="13" y="16"/>
                      <a:pt x="12" y="17"/>
                      <a:pt x="9" y="19"/>
                    </a:cubicBezTo>
                    <a:cubicBezTo>
                      <a:pt x="7" y="20"/>
                      <a:pt x="0" y="23"/>
                      <a:pt x="1" y="25"/>
                    </a:cubicBezTo>
                    <a:cubicBezTo>
                      <a:pt x="2" y="26"/>
                      <a:pt x="2" y="29"/>
                      <a:pt x="3" y="30"/>
                    </a:cubicBezTo>
                    <a:cubicBezTo>
                      <a:pt x="4" y="31"/>
                      <a:pt x="8" y="31"/>
                      <a:pt x="9" y="31"/>
                    </a:cubicBezTo>
                    <a:cubicBezTo>
                      <a:pt x="12" y="32"/>
                      <a:pt x="15" y="34"/>
                      <a:pt x="18" y="36"/>
                    </a:cubicBezTo>
                    <a:cubicBezTo>
                      <a:pt x="22" y="39"/>
                      <a:pt x="25" y="42"/>
                      <a:pt x="29" y="45"/>
                    </a:cubicBezTo>
                    <a:cubicBezTo>
                      <a:pt x="32" y="47"/>
                      <a:pt x="35" y="47"/>
                      <a:pt x="38" y="47"/>
                    </a:cubicBezTo>
                    <a:cubicBezTo>
                      <a:pt x="41" y="47"/>
                      <a:pt x="41" y="44"/>
                      <a:pt x="43" y="42"/>
                    </a:cubicBezTo>
                    <a:cubicBezTo>
                      <a:pt x="45" y="40"/>
                      <a:pt x="49" y="44"/>
                      <a:pt x="50" y="43"/>
                    </a:cubicBezTo>
                    <a:cubicBezTo>
                      <a:pt x="49" y="42"/>
                      <a:pt x="48" y="41"/>
                      <a:pt x="47" y="39"/>
                    </a:cubicBezTo>
                    <a:cubicBezTo>
                      <a:pt x="47" y="38"/>
                      <a:pt x="48" y="37"/>
                      <a:pt x="47" y="36"/>
                    </a:cubicBezTo>
                    <a:cubicBezTo>
                      <a:pt x="46" y="35"/>
                      <a:pt x="48" y="37"/>
                      <a:pt x="47" y="3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6" name="Freeform 683">
                <a:extLst>
                  <a:ext uri="{FF2B5EF4-FFF2-40B4-BE49-F238E27FC236}">
                    <a16:creationId xmlns:a16="http://schemas.microsoft.com/office/drawing/2014/main" id="{E6336576-516E-A148-B183-B64612C7E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72155" y="6946541"/>
                <a:ext cx="885350" cy="337667"/>
              </a:xfrm>
              <a:custGeom>
                <a:avLst/>
                <a:gdLst>
                  <a:gd name="T0" fmla="*/ 52 w 95"/>
                  <a:gd name="T1" fmla="*/ 36 h 36"/>
                  <a:gd name="T2" fmla="*/ 54 w 95"/>
                  <a:gd name="T3" fmla="*/ 33 h 36"/>
                  <a:gd name="T4" fmla="*/ 55 w 95"/>
                  <a:gd name="T5" fmla="*/ 31 h 36"/>
                  <a:gd name="T6" fmla="*/ 60 w 95"/>
                  <a:gd name="T7" fmla="*/ 31 h 36"/>
                  <a:gd name="T8" fmla="*/ 64 w 95"/>
                  <a:gd name="T9" fmla="*/ 31 h 36"/>
                  <a:gd name="T10" fmla="*/ 75 w 95"/>
                  <a:gd name="T11" fmla="*/ 29 h 36"/>
                  <a:gd name="T12" fmla="*/ 85 w 95"/>
                  <a:gd name="T13" fmla="*/ 28 h 36"/>
                  <a:gd name="T14" fmla="*/ 90 w 95"/>
                  <a:gd name="T15" fmla="*/ 28 h 36"/>
                  <a:gd name="T16" fmla="*/ 92 w 95"/>
                  <a:gd name="T17" fmla="*/ 30 h 36"/>
                  <a:gd name="T18" fmla="*/ 94 w 95"/>
                  <a:gd name="T19" fmla="*/ 28 h 36"/>
                  <a:gd name="T20" fmla="*/ 92 w 95"/>
                  <a:gd name="T21" fmla="*/ 24 h 36"/>
                  <a:gd name="T22" fmla="*/ 92 w 95"/>
                  <a:gd name="T23" fmla="*/ 22 h 36"/>
                  <a:gd name="T24" fmla="*/ 91 w 95"/>
                  <a:gd name="T25" fmla="*/ 17 h 36"/>
                  <a:gd name="T26" fmla="*/ 93 w 95"/>
                  <a:gd name="T27" fmla="*/ 14 h 36"/>
                  <a:gd name="T28" fmla="*/ 89 w 95"/>
                  <a:gd name="T29" fmla="*/ 8 h 36"/>
                  <a:gd name="T30" fmla="*/ 83 w 95"/>
                  <a:gd name="T31" fmla="*/ 3 h 36"/>
                  <a:gd name="T32" fmla="*/ 80 w 95"/>
                  <a:gd name="T33" fmla="*/ 3 h 36"/>
                  <a:gd name="T34" fmla="*/ 78 w 95"/>
                  <a:gd name="T35" fmla="*/ 3 h 36"/>
                  <a:gd name="T36" fmla="*/ 73 w 95"/>
                  <a:gd name="T37" fmla="*/ 6 h 36"/>
                  <a:gd name="T38" fmla="*/ 63 w 95"/>
                  <a:gd name="T39" fmla="*/ 6 h 36"/>
                  <a:gd name="T40" fmla="*/ 58 w 95"/>
                  <a:gd name="T41" fmla="*/ 6 h 36"/>
                  <a:gd name="T42" fmla="*/ 54 w 95"/>
                  <a:gd name="T43" fmla="*/ 4 h 36"/>
                  <a:gd name="T44" fmla="*/ 50 w 95"/>
                  <a:gd name="T45" fmla="*/ 2 h 36"/>
                  <a:gd name="T46" fmla="*/ 46 w 95"/>
                  <a:gd name="T47" fmla="*/ 0 h 36"/>
                  <a:gd name="T48" fmla="*/ 37 w 95"/>
                  <a:gd name="T49" fmla="*/ 0 h 36"/>
                  <a:gd name="T50" fmla="*/ 29 w 95"/>
                  <a:gd name="T51" fmla="*/ 4 h 36"/>
                  <a:gd name="T52" fmla="*/ 18 w 95"/>
                  <a:gd name="T53" fmla="*/ 5 h 36"/>
                  <a:gd name="T54" fmla="*/ 16 w 95"/>
                  <a:gd name="T55" fmla="*/ 6 h 36"/>
                  <a:gd name="T56" fmla="*/ 18 w 95"/>
                  <a:gd name="T57" fmla="*/ 7 h 36"/>
                  <a:gd name="T58" fmla="*/ 15 w 95"/>
                  <a:gd name="T59" fmla="*/ 8 h 36"/>
                  <a:gd name="T60" fmla="*/ 13 w 95"/>
                  <a:gd name="T61" fmla="*/ 9 h 36"/>
                  <a:gd name="T62" fmla="*/ 4 w 95"/>
                  <a:gd name="T63" fmla="*/ 9 h 36"/>
                  <a:gd name="T64" fmla="*/ 3 w 95"/>
                  <a:gd name="T65" fmla="*/ 11 h 36"/>
                  <a:gd name="T66" fmla="*/ 3 w 95"/>
                  <a:gd name="T67" fmla="*/ 15 h 36"/>
                  <a:gd name="T68" fmla="*/ 5 w 95"/>
                  <a:gd name="T69" fmla="*/ 14 h 36"/>
                  <a:gd name="T70" fmla="*/ 3 w 95"/>
                  <a:gd name="T71" fmla="*/ 17 h 36"/>
                  <a:gd name="T72" fmla="*/ 5 w 95"/>
                  <a:gd name="T73" fmla="*/ 17 h 36"/>
                  <a:gd name="T74" fmla="*/ 5 w 95"/>
                  <a:gd name="T75" fmla="*/ 19 h 36"/>
                  <a:gd name="T76" fmla="*/ 3 w 95"/>
                  <a:gd name="T77" fmla="*/ 20 h 36"/>
                  <a:gd name="T78" fmla="*/ 4 w 95"/>
                  <a:gd name="T79" fmla="*/ 22 h 36"/>
                  <a:gd name="T80" fmla="*/ 4 w 95"/>
                  <a:gd name="T81" fmla="*/ 25 h 36"/>
                  <a:gd name="T82" fmla="*/ 8 w 95"/>
                  <a:gd name="T83" fmla="*/ 27 h 36"/>
                  <a:gd name="T84" fmla="*/ 7 w 95"/>
                  <a:gd name="T85" fmla="*/ 30 h 36"/>
                  <a:gd name="T86" fmla="*/ 10 w 95"/>
                  <a:gd name="T87" fmla="*/ 30 h 36"/>
                  <a:gd name="T88" fmla="*/ 8 w 95"/>
                  <a:gd name="T89" fmla="*/ 31 h 36"/>
                  <a:gd name="T90" fmla="*/ 10 w 95"/>
                  <a:gd name="T91" fmla="*/ 31 h 36"/>
                  <a:gd name="T92" fmla="*/ 9 w 95"/>
                  <a:gd name="T93" fmla="*/ 34 h 36"/>
                  <a:gd name="T94" fmla="*/ 11 w 95"/>
                  <a:gd name="T95" fmla="*/ 35 h 36"/>
                  <a:gd name="T96" fmla="*/ 12 w 95"/>
                  <a:gd name="T97" fmla="*/ 31 h 36"/>
                  <a:gd name="T98" fmla="*/ 16 w 95"/>
                  <a:gd name="T99" fmla="*/ 32 h 36"/>
                  <a:gd name="T100" fmla="*/ 22 w 95"/>
                  <a:gd name="T101" fmla="*/ 33 h 36"/>
                  <a:gd name="T102" fmla="*/ 27 w 95"/>
                  <a:gd name="T103" fmla="*/ 31 h 36"/>
                  <a:gd name="T104" fmla="*/ 35 w 95"/>
                  <a:gd name="T105" fmla="*/ 35 h 36"/>
                  <a:gd name="T106" fmla="*/ 42 w 95"/>
                  <a:gd name="T107" fmla="*/ 32 h 36"/>
                  <a:gd name="T108" fmla="*/ 44 w 95"/>
                  <a:gd name="T109" fmla="*/ 30 h 36"/>
                  <a:gd name="T110" fmla="*/ 48 w 95"/>
                  <a:gd name="T111" fmla="*/ 31 h 36"/>
                  <a:gd name="T112" fmla="*/ 50 w 95"/>
                  <a:gd name="T113" fmla="*/ 33 h 36"/>
                  <a:gd name="T114" fmla="*/ 50 w 95"/>
                  <a:gd name="T115" fmla="*/ 35 h 36"/>
                  <a:gd name="T116" fmla="*/ 52 w 95"/>
                  <a:gd name="T117" fmla="*/ 36 h 36"/>
                  <a:gd name="T118" fmla="*/ 52 w 95"/>
                  <a:gd name="T1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5" h="36">
                    <a:moveTo>
                      <a:pt x="52" y="36"/>
                    </a:moveTo>
                    <a:cubicBezTo>
                      <a:pt x="53" y="35"/>
                      <a:pt x="54" y="33"/>
                      <a:pt x="54" y="33"/>
                    </a:cubicBezTo>
                    <a:cubicBezTo>
                      <a:pt x="53" y="31"/>
                      <a:pt x="54" y="30"/>
                      <a:pt x="55" y="31"/>
                    </a:cubicBezTo>
                    <a:cubicBezTo>
                      <a:pt x="57" y="32"/>
                      <a:pt x="58" y="31"/>
                      <a:pt x="60" y="31"/>
                    </a:cubicBezTo>
                    <a:cubicBezTo>
                      <a:pt x="62" y="30"/>
                      <a:pt x="62" y="30"/>
                      <a:pt x="64" y="31"/>
                    </a:cubicBezTo>
                    <a:cubicBezTo>
                      <a:pt x="68" y="31"/>
                      <a:pt x="71" y="29"/>
                      <a:pt x="75" y="29"/>
                    </a:cubicBezTo>
                    <a:cubicBezTo>
                      <a:pt x="78" y="29"/>
                      <a:pt x="82" y="29"/>
                      <a:pt x="85" y="28"/>
                    </a:cubicBezTo>
                    <a:cubicBezTo>
                      <a:pt x="87" y="27"/>
                      <a:pt x="87" y="29"/>
                      <a:pt x="90" y="28"/>
                    </a:cubicBezTo>
                    <a:cubicBezTo>
                      <a:pt x="92" y="27"/>
                      <a:pt x="91" y="29"/>
                      <a:pt x="92" y="30"/>
                    </a:cubicBezTo>
                    <a:cubicBezTo>
                      <a:pt x="93" y="31"/>
                      <a:pt x="95" y="29"/>
                      <a:pt x="94" y="28"/>
                    </a:cubicBezTo>
                    <a:cubicBezTo>
                      <a:pt x="93" y="27"/>
                      <a:pt x="95" y="25"/>
                      <a:pt x="92" y="24"/>
                    </a:cubicBezTo>
                    <a:cubicBezTo>
                      <a:pt x="91" y="23"/>
                      <a:pt x="93" y="23"/>
                      <a:pt x="92" y="22"/>
                    </a:cubicBezTo>
                    <a:cubicBezTo>
                      <a:pt x="92" y="20"/>
                      <a:pt x="91" y="19"/>
                      <a:pt x="91" y="17"/>
                    </a:cubicBezTo>
                    <a:cubicBezTo>
                      <a:pt x="91" y="16"/>
                      <a:pt x="93" y="14"/>
                      <a:pt x="93" y="14"/>
                    </a:cubicBezTo>
                    <a:cubicBezTo>
                      <a:pt x="92" y="12"/>
                      <a:pt x="90" y="11"/>
                      <a:pt x="89" y="8"/>
                    </a:cubicBezTo>
                    <a:cubicBezTo>
                      <a:pt x="87" y="5"/>
                      <a:pt x="87" y="4"/>
                      <a:pt x="83" y="3"/>
                    </a:cubicBezTo>
                    <a:cubicBezTo>
                      <a:pt x="82" y="3"/>
                      <a:pt x="81" y="3"/>
                      <a:pt x="80" y="3"/>
                    </a:cubicBezTo>
                    <a:cubicBezTo>
                      <a:pt x="78" y="2"/>
                      <a:pt x="79" y="3"/>
                      <a:pt x="78" y="3"/>
                    </a:cubicBezTo>
                    <a:cubicBezTo>
                      <a:pt x="76" y="5"/>
                      <a:pt x="74" y="5"/>
                      <a:pt x="73" y="6"/>
                    </a:cubicBezTo>
                    <a:cubicBezTo>
                      <a:pt x="70" y="7"/>
                      <a:pt x="66" y="6"/>
                      <a:pt x="63" y="6"/>
                    </a:cubicBezTo>
                    <a:cubicBezTo>
                      <a:pt x="61" y="6"/>
                      <a:pt x="59" y="6"/>
                      <a:pt x="58" y="6"/>
                    </a:cubicBezTo>
                    <a:cubicBezTo>
                      <a:pt x="56" y="5"/>
                      <a:pt x="56" y="4"/>
                      <a:pt x="54" y="4"/>
                    </a:cubicBezTo>
                    <a:cubicBezTo>
                      <a:pt x="52" y="4"/>
                      <a:pt x="51" y="3"/>
                      <a:pt x="50" y="2"/>
                    </a:cubicBezTo>
                    <a:cubicBezTo>
                      <a:pt x="49" y="2"/>
                      <a:pt x="45" y="0"/>
                      <a:pt x="46" y="0"/>
                    </a:cubicBezTo>
                    <a:cubicBezTo>
                      <a:pt x="44" y="1"/>
                      <a:pt x="39" y="0"/>
                      <a:pt x="37" y="0"/>
                    </a:cubicBezTo>
                    <a:cubicBezTo>
                      <a:pt x="34" y="0"/>
                      <a:pt x="31" y="3"/>
                      <a:pt x="29" y="4"/>
                    </a:cubicBezTo>
                    <a:cubicBezTo>
                      <a:pt x="26" y="6"/>
                      <a:pt x="21" y="4"/>
                      <a:pt x="18" y="5"/>
                    </a:cubicBezTo>
                    <a:cubicBezTo>
                      <a:pt x="17" y="5"/>
                      <a:pt x="16" y="5"/>
                      <a:pt x="16" y="6"/>
                    </a:cubicBezTo>
                    <a:cubicBezTo>
                      <a:pt x="16" y="6"/>
                      <a:pt x="18" y="6"/>
                      <a:pt x="18" y="7"/>
                    </a:cubicBezTo>
                    <a:cubicBezTo>
                      <a:pt x="18" y="7"/>
                      <a:pt x="15" y="7"/>
                      <a:pt x="15" y="8"/>
                    </a:cubicBezTo>
                    <a:cubicBezTo>
                      <a:pt x="15" y="9"/>
                      <a:pt x="15" y="9"/>
                      <a:pt x="13" y="9"/>
                    </a:cubicBezTo>
                    <a:cubicBezTo>
                      <a:pt x="10" y="9"/>
                      <a:pt x="7" y="9"/>
                      <a:pt x="4" y="9"/>
                    </a:cubicBezTo>
                    <a:cubicBezTo>
                      <a:pt x="2" y="9"/>
                      <a:pt x="3" y="10"/>
                      <a:pt x="3" y="11"/>
                    </a:cubicBezTo>
                    <a:cubicBezTo>
                      <a:pt x="2" y="13"/>
                      <a:pt x="0" y="14"/>
                      <a:pt x="3" y="15"/>
                    </a:cubicBezTo>
                    <a:cubicBezTo>
                      <a:pt x="3" y="15"/>
                      <a:pt x="5" y="14"/>
                      <a:pt x="5" y="14"/>
                    </a:cubicBezTo>
                    <a:cubicBezTo>
                      <a:pt x="5" y="15"/>
                      <a:pt x="3" y="17"/>
                      <a:pt x="3" y="17"/>
                    </a:cubicBezTo>
                    <a:cubicBezTo>
                      <a:pt x="4" y="18"/>
                      <a:pt x="4" y="17"/>
                      <a:pt x="5" y="17"/>
                    </a:cubicBezTo>
                    <a:cubicBezTo>
                      <a:pt x="5" y="17"/>
                      <a:pt x="5" y="19"/>
                      <a:pt x="5" y="19"/>
                    </a:cubicBezTo>
                    <a:cubicBezTo>
                      <a:pt x="7" y="22"/>
                      <a:pt x="4" y="20"/>
                      <a:pt x="3" y="20"/>
                    </a:cubicBezTo>
                    <a:cubicBezTo>
                      <a:pt x="3" y="20"/>
                      <a:pt x="2" y="23"/>
                      <a:pt x="4" y="22"/>
                    </a:cubicBezTo>
                    <a:cubicBezTo>
                      <a:pt x="6" y="22"/>
                      <a:pt x="4" y="24"/>
                      <a:pt x="4" y="25"/>
                    </a:cubicBezTo>
                    <a:cubicBezTo>
                      <a:pt x="4" y="26"/>
                      <a:pt x="7" y="26"/>
                      <a:pt x="8" y="27"/>
                    </a:cubicBezTo>
                    <a:cubicBezTo>
                      <a:pt x="9" y="28"/>
                      <a:pt x="7" y="30"/>
                      <a:pt x="7" y="30"/>
                    </a:cubicBezTo>
                    <a:cubicBezTo>
                      <a:pt x="8" y="30"/>
                      <a:pt x="9" y="28"/>
                      <a:pt x="10" y="30"/>
                    </a:cubicBezTo>
                    <a:cubicBezTo>
                      <a:pt x="10" y="31"/>
                      <a:pt x="8" y="31"/>
                      <a:pt x="8" y="31"/>
                    </a:cubicBezTo>
                    <a:cubicBezTo>
                      <a:pt x="8" y="31"/>
                      <a:pt x="10" y="31"/>
                      <a:pt x="10" y="31"/>
                    </a:cubicBezTo>
                    <a:cubicBezTo>
                      <a:pt x="11" y="32"/>
                      <a:pt x="10" y="33"/>
                      <a:pt x="9" y="34"/>
                    </a:cubicBezTo>
                    <a:cubicBezTo>
                      <a:pt x="9" y="35"/>
                      <a:pt x="11" y="36"/>
                      <a:pt x="11" y="35"/>
                    </a:cubicBezTo>
                    <a:cubicBezTo>
                      <a:pt x="12" y="34"/>
                      <a:pt x="11" y="32"/>
                      <a:pt x="12" y="31"/>
                    </a:cubicBezTo>
                    <a:cubicBezTo>
                      <a:pt x="13" y="30"/>
                      <a:pt x="15" y="32"/>
                      <a:pt x="16" y="32"/>
                    </a:cubicBezTo>
                    <a:cubicBezTo>
                      <a:pt x="18" y="33"/>
                      <a:pt x="20" y="35"/>
                      <a:pt x="22" y="33"/>
                    </a:cubicBezTo>
                    <a:cubicBezTo>
                      <a:pt x="25" y="32"/>
                      <a:pt x="23" y="29"/>
                      <a:pt x="27" y="31"/>
                    </a:cubicBezTo>
                    <a:cubicBezTo>
                      <a:pt x="29" y="33"/>
                      <a:pt x="32" y="35"/>
                      <a:pt x="35" y="35"/>
                    </a:cubicBezTo>
                    <a:cubicBezTo>
                      <a:pt x="37" y="34"/>
                      <a:pt x="40" y="33"/>
                      <a:pt x="42" y="32"/>
                    </a:cubicBezTo>
                    <a:cubicBezTo>
                      <a:pt x="43" y="31"/>
                      <a:pt x="43" y="30"/>
                      <a:pt x="44" y="30"/>
                    </a:cubicBezTo>
                    <a:cubicBezTo>
                      <a:pt x="46" y="31"/>
                      <a:pt x="47" y="32"/>
                      <a:pt x="48" y="31"/>
                    </a:cubicBezTo>
                    <a:cubicBezTo>
                      <a:pt x="51" y="30"/>
                      <a:pt x="51" y="31"/>
                      <a:pt x="50" y="33"/>
                    </a:cubicBezTo>
                    <a:cubicBezTo>
                      <a:pt x="50" y="34"/>
                      <a:pt x="52" y="34"/>
                      <a:pt x="50" y="35"/>
                    </a:cubicBezTo>
                    <a:cubicBezTo>
                      <a:pt x="51" y="36"/>
                      <a:pt x="51" y="36"/>
                      <a:pt x="52" y="36"/>
                    </a:cubicBezTo>
                    <a:cubicBezTo>
                      <a:pt x="53" y="35"/>
                      <a:pt x="51" y="36"/>
                      <a:pt x="52" y="3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7" name="Freeform 684">
                <a:extLst>
                  <a:ext uri="{FF2B5EF4-FFF2-40B4-BE49-F238E27FC236}">
                    <a16:creationId xmlns:a16="http://schemas.microsoft.com/office/drawing/2014/main" id="{E34F4D7D-F867-5C4E-9114-ED179ED906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73428" y="7481712"/>
                <a:ext cx="980891" cy="786831"/>
              </a:xfrm>
              <a:custGeom>
                <a:avLst/>
                <a:gdLst>
                  <a:gd name="T0" fmla="*/ 65 w 105"/>
                  <a:gd name="T1" fmla="*/ 20 h 84"/>
                  <a:gd name="T2" fmla="*/ 61 w 105"/>
                  <a:gd name="T3" fmla="*/ 17 h 84"/>
                  <a:gd name="T4" fmla="*/ 52 w 105"/>
                  <a:gd name="T5" fmla="*/ 17 h 84"/>
                  <a:gd name="T6" fmla="*/ 48 w 105"/>
                  <a:gd name="T7" fmla="*/ 15 h 84"/>
                  <a:gd name="T8" fmla="*/ 40 w 105"/>
                  <a:gd name="T9" fmla="*/ 8 h 84"/>
                  <a:gd name="T10" fmla="*/ 27 w 105"/>
                  <a:gd name="T11" fmla="*/ 1 h 84"/>
                  <a:gd name="T12" fmla="*/ 21 w 105"/>
                  <a:gd name="T13" fmla="*/ 1 h 84"/>
                  <a:gd name="T14" fmla="*/ 13 w 105"/>
                  <a:gd name="T15" fmla="*/ 3 h 84"/>
                  <a:gd name="T16" fmla="*/ 17 w 105"/>
                  <a:gd name="T17" fmla="*/ 9 h 84"/>
                  <a:gd name="T18" fmla="*/ 13 w 105"/>
                  <a:gd name="T19" fmla="*/ 12 h 84"/>
                  <a:gd name="T20" fmla="*/ 10 w 105"/>
                  <a:gd name="T21" fmla="*/ 12 h 84"/>
                  <a:gd name="T22" fmla="*/ 9 w 105"/>
                  <a:gd name="T23" fmla="*/ 14 h 84"/>
                  <a:gd name="T24" fmla="*/ 2 w 105"/>
                  <a:gd name="T25" fmla="*/ 14 h 84"/>
                  <a:gd name="T26" fmla="*/ 1 w 105"/>
                  <a:gd name="T27" fmla="*/ 19 h 84"/>
                  <a:gd name="T28" fmla="*/ 3 w 105"/>
                  <a:gd name="T29" fmla="*/ 22 h 84"/>
                  <a:gd name="T30" fmla="*/ 8 w 105"/>
                  <a:gd name="T31" fmla="*/ 31 h 84"/>
                  <a:gd name="T32" fmla="*/ 12 w 105"/>
                  <a:gd name="T33" fmla="*/ 38 h 84"/>
                  <a:gd name="T34" fmla="*/ 15 w 105"/>
                  <a:gd name="T35" fmla="*/ 42 h 84"/>
                  <a:gd name="T36" fmla="*/ 20 w 105"/>
                  <a:gd name="T37" fmla="*/ 46 h 84"/>
                  <a:gd name="T38" fmla="*/ 22 w 105"/>
                  <a:gd name="T39" fmla="*/ 53 h 84"/>
                  <a:gd name="T40" fmla="*/ 23 w 105"/>
                  <a:gd name="T41" fmla="*/ 59 h 84"/>
                  <a:gd name="T42" fmla="*/ 31 w 105"/>
                  <a:gd name="T43" fmla="*/ 67 h 84"/>
                  <a:gd name="T44" fmla="*/ 36 w 105"/>
                  <a:gd name="T45" fmla="*/ 76 h 84"/>
                  <a:gd name="T46" fmla="*/ 40 w 105"/>
                  <a:gd name="T47" fmla="*/ 81 h 84"/>
                  <a:gd name="T48" fmla="*/ 41 w 105"/>
                  <a:gd name="T49" fmla="*/ 84 h 84"/>
                  <a:gd name="T50" fmla="*/ 43 w 105"/>
                  <a:gd name="T51" fmla="*/ 81 h 84"/>
                  <a:gd name="T52" fmla="*/ 50 w 105"/>
                  <a:gd name="T53" fmla="*/ 79 h 84"/>
                  <a:gd name="T54" fmla="*/ 60 w 105"/>
                  <a:gd name="T55" fmla="*/ 80 h 84"/>
                  <a:gd name="T56" fmla="*/ 66 w 105"/>
                  <a:gd name="T57" fmla="*/ 77 h 84"/>
                  <a:gd name="T58" fmla="*/ 76 w 105"/>
                  <a:gd name="T59" fmla="*/ 72 h 84"/>
                  <a:gd name="T60" fmla="*/ 94 w 105"/>
                  <a:gd name="T61" fmla="*/ 68 h 84"/>
                  <a:gd name="T62" fmla="*/ 102 w 105"/>
                  <a:gd name="T63" fmla="*/ 66 h 84"/>
                  <a:gd name="T64" fmla="*/ 104 w 105"/>
                  <a:gd name="T65" fmla="*/ 61 h 84"/>
                  <a:gd name="T66" fmla="*/ 105 w 105"/>
                  <a:gd name="T67" fmla="*/ 56 h 84"/>
                  <a:gd name="T68" fmla="*/ 103 w 105"/>
                  <a:gd name="T69" fmla="*/ 51 h 84"/>
                  <a:gd name="T70" fmla="*/ 93 w 105"/>
                  <a:gd name="T71" fmla="*/ 50 h 84"/>
                  <a:gd name="T72" fmla="*/ 88 w 105"/>
                  <a:gd name="T73" fmla="*/ 47 h 84"/>
                  <a:gd name="T74" fmla="*/ 81 w 105"/>
                  <a:gd name="T75" fmla="*/ 39 h 84"/>
                  <a:gd name="T76" fmla="*/ 77 w 105"/>
                  <a:gd name="T77" fmla="*/ 34 h 84"/>
                  <a:gd name="T78" fmla="*/ 77 w 105"/>
                  <a:gd name="T79" fmla="*/ 29 h 84"/>
                  <a:gd name="T80" fmla="*/ 74 w 105"/>
                  <a:gd name="T81" fmla="*/ 27 h 84"/>
                  <a:gd name="T82" fmla="*/ 70 w 105"/>
                  <a:gd name="T83" fmla="*/ 22 h 84"/>
                  <a:gd name="T84" fmla="*/ 65 w 105"/>
                  <a:gd name="T85" fmla="*/ 2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84">
                    <a:moveTo>
                      <a:pt x="65" y="20"/>
                    </a:moveTo>
                    <a:cubicBezTo>
                      <a:pt x="64" y="17"/>
                      <a:pt x="64" y="17"/>
                      <a:pt x="61" y="17"/>
                    </a:cubicBezTo>
                    <a:cubicBezTo>
                      <a:pt x="58" y="17"/>
                      <a:pt x="55" y="17"/>
                      <a:pt x="52" y="17"/>
                    </a:cubicBezTo>
                    <a:cubicBezTo>
                      <a:pt x="50" y="17"/>
                      <a:pt x="49" y="15"/>
                      <a:pt x="48" y="15"/>
                    </a:cubicBezTo>
                    <a:cubicBezTo>
                      <a:pt x="45" y="12"/>
                      <a:pt x="42" y="10"/>
                      <a:pt x="40" y="8"/>
                    </a:cubicBezTo>
                    <a:cubicBezTo>
                      <a:pt x="36" y="5"/>
                      <a:pt x="32" y="2"/>
                      <a:pt x="27" y="1"/>
                    </a:cubicBezTo>
                    <a:cubicBezTo>
                      <a:pt x="25" y="0"/>
                      <a:pt x="24" y="0"/>
                      <a:pt x="21" y="1"/>
                    </a:cubicBezTo>
                    <a:cubicBezTo>
                      <a:pt x="19" y="1"/>
                      <a:pt x="16" y="2"/>
                      <a:pt x="13" y="3"/>
                    </a:cubicBezTo>
                    <a:cubicBezTo>
                      <a:pt x="14" y="5"/>
                      <a:pt x="17" y="7"/>
                      <a:pt x="17" y="9"/>
                    </a:cubicBezTo>
                    <a:cubicBezTo>
                      <a:pt x="17" y="11"/>
                      <a:pt x="14" y="12"/>
                      <a:pt x="13" y="12"/>
                    </a:cubicBezTo>
                    <a:cubicBezTo>
                      <a:pt x="12" y="13"/>
                      <a:pt x="11" y="12"/>
                      <a:pt x="10" y="12"/>
                    </a:cubicBezTo>
                    <a:cubicBezTo>
                      <a:pt x="9" y="13"/>
                      <a:pt x="9" y="14"/>
                      <a:pt x="9" y="14"/>
                    </a:cubicBezTo>
                    <a:cubicBezTo>
                      <a:pt x="7" y="17"/>
                      <a:pt x="3" y="15"/>
                      <a:pt x="2" y="14"/>
                    </a:cubicBezTo>
                    <a:cubicBezTo>
                      <a:pt x="1" y="16"/>
                      <a:pt x="1" y="17"/>
                      <a:pt x="1" y="19"/>
                    </a:cubicBezTo>
                    <a:cubicBezTo>
                      <a:pt x="0" y="22"/>
                      <a:pt x="1" y="21"/>
                      <a:pt x="3" y="22"/>
                    </a:cubicBezTo>
                    <a:cubicBezTo>
                      <a:pt x="5" y="24"/>
                      <a:pt x="7" y="28"/>
                      <a:pt x="8" y="31"/>
                    </a:cubicBezTo>
                    <a:cubicBezTo>
                      <a:pt x="10" y="33"/>
                      <a:pt x="11" y="35"/>
                      <a:pt x="12" y="38"/>
                    </a:cubicBezTo>
                    <a:cubicBezTo>
                      <a:pt x="13" y="40"/>
                      <a:pt x="14" y="41"/>
                      <a:pt x="15" y="42"/>
                    </a:cubicBezTo>
                    <a:cubicBezTo>
                      <a:pt x="17" y="44"/>
                      <a:pt x="19" y="44"/>
                      <a:pt x="20" y="46"/>
                    </a:cubicBezTo>
                    <a:cubicBezTo>
                      <a:pt x="21" y="48"/>
                      <a:pt x="22" y="50"/>
                      <a:pt x="22" y="53"/>
                    </a:cubicBezTo>
                    <a:cubicBezTo>
                      <a:pt x="23" y="55"/>
                      <a:pt x="22" y="57"/>
                      <a:pt x="23" y="59"/>
                    </a:cubicBezTo>
                    <a:cubicBezTo>
                      <a:pt x="25" y="63"/>
                      <a:pt x="29" y="64"/>
                      <a:pt x="31" y="67"/>
                    </a:cubicBezTo>
                    <a:cubicBezTo>
                      <a:pt x="33" y="70"/>
                      <a:pt x="34" y="74"/>
                      <a:pt x="36" y="76"/>
                    </a:cubicBezTo>
                    <a:cubicBezTo>
                      <a:pt x="37" y="78"/>
                      <a:pt x="39" y="80"/>
                      <a:pt x="40" y="81"/>
                    </a:cubicBezTo>
                    <a:cubicBezTo>
                      <a:pt x="40" y="82"/>
                      <a:pt x="40" y="84"/>
                      <a:pt x="41" y="84"/>
                    </a:cubicBezTo>
                    <a:cubicBezTo>
                      <a:pt x="43" y="84"/>
                      <a:pt x="42" y="82"/>
                      <a:pt x="43" y="81"/>
                    </a:cubicBezTo>
                    <a:cubicBezTo>
                      <a:pt x="43" y="78"/>
                      <a:pt x="48" y="79"/>
                      <a:pt x="50" y="79"/>
                    </a:cubicBezTo>
                    <a:cubicBezTo>
                      <a:pt x="53" y="79"/>
                      <a:pt x="58" y="78"/>
                      <a:pt x="60" y="80"/>
                    </a:cubicBezTo>
                    <a:cubicBezTo>
                      <a:pt x="63" y="81"/>
                      <a:pt x="64" y="79"/>
                      <a:pt x="66" y="77"/>
                    </a:cubicBezTo>
                    <a:cubicBezTo>
                      <a:pt x="69" y="73"/>
                      <a:pt x="72" y="73"/>
                      <a:pt x="76" y="72"/>
                    </a:cubicBezTo>
                    <a:cubicBezTo>
                      <a:pt x="82" y="72"/>
                      <a:pt x="88" y="70"/>
                      <a:pt x="94" y="68"/>
                    </a:cubicBezTo>
                    <a:cubicBezTo>
                      <a:pt x="96" y="67"/>
                      <a:pt x="99" y="66"/>
                      <a:pt x="102" y="66"/>
                    </a:cubicBezTo>
                    <a:cubicBezTo>
                      <a:pt x="103" y="65"/>
                      <a:pt x="103" y="63"/>
                      <a:pt x="104" y="61"/>
                    </a:cubicBezTo>
                    <a:cubicBezTo>
                      <a:pt x="104" y="60"/>
                      <a:pt x="105" y="58"/>
                      <a:pt x="105" y="56"/>
                    </a:cubicBezTo>
                    <a:cubicBezTo>
                      <a:pt x="105" y="55"/>
                      <a:pt x="104" y="52"/>
                      <a:pt x="103" y="51"/>
                    </a:cubicBezTo>
                    <a:cubicBezTo>
                      <a:pt x="100" y="51"/>
                      <a:pt x="96" y="51"/>
                      <a:pt x="93" y="50"/>
                    </a:cubicBezTo>
                    <a:cubicBezTo>
                      <a:pt x="90" y="50"/>
                      <a:pt x="90" y="49"/>
                      <a:pt x="88" y="47"/>
                    </a:cubicBezTo>
                    <a:cubicBezTo>
                      <a:pt x="86" y="43"/>
                      <a:pt x="83" y="42"/>
                      <a:pt x="81" y="39"/>
                    </a:cubicBezTo>
                    <a:cubicBezTo>
                      <a:pt x="80" y="39"/>
                      <a:pt x="78" y="35"/>
                      <a:pt x="77" y="34"/>
                    </a:cubicBezTo>
                    <a:cubicBezTo>
                      <a:pt x="76" y="32"/>
                      <a:pt x="81" y="31"/>
                      <a:pt x="77" y="29"/>
                    </a:cubicBezTo>
                    <a:cubicBezTo>
                      <a:pt x="76" y="29"/>
                      <a:pt x="75" y="27"/>
                      <a:pt x="74" y="27"/>
                    </a:cubicBezTo>
                    <a:cubicBezTo>
                      <a:pt x="72" y="27"/>
                      <a:pt x="71" y="24"/>
                      <a:pt x="70" y="22"/>
                    </a:cubicBezTo>
                    <a:cubicBezTo>
                      <a:pt x="69" y="19"/>
                      <a:pt x="69" y="20"/>
                      <a:pt x="65" y="2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8" name="Freeform 685">
                <a:extLst>
                  <a:ext uri="{FF2B5EF4-FFF2-40B4-BE49-F238E27FC236}">
                    <a16:creationId xmlns:a16="http://schemas.microsoft.com/office/drawing/2014/main" id="{D9DA5C76-93A5-FC40-B2B1-5BD2ECE65E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2537" y="7424369"/>
                <a:ext cx="194267" cy="207060"/>
              </a:xfrm>
              <a:custGeom>
                <a:avLst/>
                <a:gdLst>
                  <a:gd name="T0" fmla="*/ 5 w 21"/>
                  <a:gd name="T1" fmla="*/ 22 h 22"/>
                  <a:gd name="T2" fmla="*/ 8 w 21"/>
                  <a:gd name="T3" fmla="*/ 19 h 22"/>
                  <a:gd name="T4" fmla="*/ 12 w 21"/>
                  <a:gd name="T5" fmla="*/ 18 h 22"/>
                  <a:gd name="T6" fmla="*/ 15 w 21"/>
                  <a:gd name="T7" fmla="*/ 15 h 22"/>
                  <a:gd name="T8" fmla="*/ 11 w 21"/>
                  <a:gd name="T9" fmla="*/ 9 h 22"/>
                  <a:gd name="T10" fmla="*/ 21 w 21"/>
                  <a:gd name="T11" fmla="*/ 6 h 22"/>
                  <a:gd name="T12" fmla="*/ 19 w 21"/>
                  <a:gd name="T13" fmla="*/ 0 h 22"/>
                  <a:gd name="T14" fmla="*/ 9 w 21"/>
                  <a:gd name="T15" fmla="*/ 5 h 22"/>
                  <a:gd name="T16" fmla="*/ 4 w 21"/>
                  <a:gd name="T17" fmla="*/ 1 h 22"/>
                  <a:gd name="T18" fmla="*/ 3 w 21"/>
                  <a:gd name="T19" fmla="*/ 11 h 22"/>
                  <a:gd name="T20" fmla="*/ 0 w 21"/>
                  <a:gd name="T21" fmla="*/ 18 h 22"/>
                  <a:gd name="T22" fmla="*/ 1 w 21"/>
                  <a:gd name="T23" fmla="*/ 21 h 22"/>
                  <a:gd name="T24" fmla="*/ 5 w 21"/>
                  <a:gd name="T2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2">
                    <a:moveTo>
                      <a:pt x="5" y="22"/>
                    </a:moveTo>
                    <a:cubicBezTo>
                      <a:pt x="7" y="22"/>
                      <a:pt x="7" y="19"/>
                      <a:pt x="8" y="19"/>
                    </a:cubicBezTo>
                    <a:cubicBezTo>
                      <a:pt x="9" y="17"/>
                      <a:pt x="11" y="18"/>
                      <a:pt x="12" y="18"/>
                    </a:cubicBezTo>
                    <a:cubicBezTo>
                      <a:pt x="13" y="17"/>
                      <a:pt x="16" y="16"/>
                      <a:pt x="15" y="15"/>
                    </a:cubicBezTo>
                    <a:cubicBezTo>
                      <a:pt x="14" y="13"/>
                      <a:pt x="13" y="11"/>
                      <a:pt x="11" y="9"/>
                    </a:cubicBezTo>
                    <a:cubicBezTo>
                      <a:pt x="15" y="8"/>
                      <a:pt x="18" y="7"/>
                      <a:pt x="21" y="6"/>
                    </a:cubicBezTo>
                    <a:cubicBezTo>
                      <a:pt x="21" y="4"/>
                      <a:pt x="20" y="2"/>
                      <a:pt x="19" y="0"/>
                    </a:cubicBezTo>
                    <a:cubicBezTo>
                      <a:pt x="16" y="1"/>
                      <a:pt x="12" y="5"/>
                      <a:pt x="9" y="5"/>
                    </a:cubicBezTo>
                    <a:cubicBezTo>
                      <a:pt x="7" y="5"/>
                      <a:pt x="4" y="3"/>
                      <a:pt x="4" y="1"/>
                    </a:cubicBezTo>
                    <a:cubicBezTo>
                      <a:pt x="3" y="5"/>
                      <a:pt x="3" y="8"/>
                      <a:pt x="3" y="11"/>
                    </a:cubicBezTo>
                    <a:cubicBezTo>
                      <a:pt x="2" y="13"/>
                      <a:pt x="0" y="16"/>
                      <a:pt x="0" y="18"/>
                    </a:cubicBezTo>
                    <a:cubicBezTo>
                      <a:pt x="0" y="20"/>
                      <a:pt x="0" y="20"/>
                      <a:pt x="1" y="21"/>
                    </a:cubicBezTo>
                    <a:cubicBezTo>
                      <a:pt x="3" y="21"/>
                      <a:pt x="4" y="22"/>
                      <a:pt x="5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9" name="Freeform 686">
                <a:extLst>
                  <a:ext uri="{FF2B5EF4-FFF2-40B4-BE49-F238E27FC236}">
                    <a16:creationId xmlns:a16="http://schemas.microsoft.com/office/drawing/2014/main" id="{0920A947-258C-764D-9106-15AF86657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02092" y="7351105"/>
                <a:ext cx="73250" cy="82827"/>
              </a:xfrm>
              <a:custGeom>
                <a:avLst/>
                <a:gdLst>
                  <a:gd name="T0" fmla="*/ 7 w 8"/>
                  <a:gd name="T1" fmla="*/ 2 h 9"/>
                  <a:gd name="T2" fmla="*/ 4 w 8"/>
                  <a:gd name="T3" fmla="*/ 0 h 9"/>
                  <a:gd name="T4" fmla="*/ 2 w 8"/>
                  <a:gd name="T5" fmla="*/ 2 h 9"/>
                  <a:gd name="T6" fmla="*/ 0 w 8"/>
                  <a:gd name="T7" fmla="*/ 8 h 9"/>
                  <a:gd name="T8" fmla="*/ 4 w 8"/>
                  <a:gd name="T9" fmla="*/ 8 h 9"/>
                  <a:gd name="T10" fmla="*/ 7 w 8"/>
                  <a:gd name="T1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9">
                    <a:moveTo>
                      <a:pt x="7" y="2"/>
                    </a:moveTo>
                    <a:cubicBezTo>
                      <a:pt x="7" y="1"/>
                      <a:pt x="5" y="0"/>
                      <a:pt x="4" y="0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4"/>
                      <a:pt x="1" y="6"/>
                      <a:pt x="0" y="8"/>
                    </a:cubicBezTo>
                    <a:cubicBezTo>
                      <a:pt x="2" y="8"/>
                      <a:pt x="2" y="9"/>
                      <a:pt x="4" y="8"/>
                    </a:cubicBezTo>
                    <a:cubicBezTo>
                      <a:pt x="5" y="7"/>
                      <a:pt x="8" y="4"/>
                      <a:pt x="7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0" name="Freeform 687">
                <a:extLst>
                  <a:ext uri="{FF2B5EF4-FFF2-40B4-BE49-F238E27FC236}">
                    <a16:creationId xmlns:a16="http://schemas.microsoft.com/office/drawing/2014/main" id="{437DBD6B-0D4D-4F45-98B1-1C6F2D6F0A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2537" y="7462599"/>
                <a:ext cx="28664" cy="66896"/>
              </a:xfrm>
              <a:custGeom>
                <a:avLst/>
                <a:gdLst>
                  <a:gd name="T0" fmla="*/ 0 w 3"/>
                  <a:gd name="T1" fmla="*/ 3 h 7"/>
                  <a:gd name="T2" fmla="*/ 3 w 3"/>
                  <a:gd name="T3" fmla="*/ 7 h 7"/>
                  <a:gd name="T4" fmla="*/ 3 w 3"/>
                  <a:gd name="T5" fmla="*/ 1 h 7"/>
                  <a:gd name="T6" fmla="*/ 2 w 3"/>
                  <a:gd name="T7" fmla="*/ 0 h 7"/>
                  <a:gd name="T8" fmla="*/ 0 w 3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7">
                    <a:moveTo>
                      <a:pt x="0" y="3"/>
                    </a:moveTo>
                    <a:cubicBezTo>
                      <a:pt x="0" y="5"/>
                      <a:pt x="1" y="6"/>
                      <a:pt x="3" y="7"/>
                    </a:cubicBezTo>
                    <a:cubicBezTo>
                      <a:pt x="3" y="5"/>
                      <a:pt x="3" y="3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1" name="Freeform 688">
                <a:extLst>
                  <a:ext uri="{FF2B5EF4-FFF2-40B4-BE49-F238E27FC236}">
                    <a16:creationId xmlns:a16="http://schemas.microsoft.com/office/drawing/2014/main" id="{6896B723-CA9D-3A4C-93E6-47AF3B6DF8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54322" y="7424369"/>
                <a:ext cx="76432" cy="245289"/>
              </a:xfrm>
              <a:custGeom>
                <a:avLst/>
                <a:gdLst>
                  <a:gd name="T0" fmla="*/ 4 w 8"/>
                  <a:gd name="T1" fmla="*/ 17 h 26"/>
                  <a:gd name="T2" fmla="*/ 6 w 8"/>
                  <a:gd name="T3" fmla="*/ 13 h 26"/>
                  <a:gd name="T4" fmla="*/ 5 w 8"/>
                  <a:gd name="T5" fmla="*/ 10 h 26"/>
                  <a:gd name="T6" fmla="*/ 7 w 8"/>
                  <a:gd name="T7" fmla="*/ 4 h 26"/>
                  <a:gd name="T8" fmla="*/ 6 w 8"/>
                  <a:gd name="T9" fmla="*/ 0 h 26"/>
                  <a:gd name="T10" fmla="*/ 2 w 8"/>
                  <a:gd name="T11" fmla="*/ 7 h 26"/>
                  <a:gd name="T12" fmla="*/ 0 w 8"/>
                  <a:gd name="T13" fmla="*/ 11 h 26"/>
                  <a:gd name="T14" fmla="*/ 1 w 8"/>
                  <a:gd name="T15" fmla="*/ 16 h 26"/>
                  <a:gd name="T16" fmla="*/ 2 w 8"/>
                  <a:gd name="T17" fmla="*/ 26 h 26"/>
                  <a:gd name="T18" fmla="*/ 2 w 8"/>
                  <a:gd name="T19" fmla="*/ 25 h 26"/>
                  <a:gd name="T20" fmla="*/ 4 w 8"/>
                  <a:gd name="T21" fmla="*/ 17 h 26"/>
                  <a:gd name="T22" fmla="*/ 4 w 8"/>
                  <a:gd name="T23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26">
                    <a:moveTo>
                      <a:pt x="4" y="17"/>
                    </a:moveTo>
                    <a:cubicBezTo>
                      <a:pt x="4" y="16"/>
                      <a:pt x="5" y="15"/>
                      <a:pt x="6" y="13"/>
                    </a:cubicBezTo>
                    <a:cubicBezTo>
                      <a:pt x="7" y="11"/>
                      <a:pt x="6" y="12"/>
                      <a:pt x="5" y="10"/>
                    </a:cubicBezTo>
                    <a:cubicBezTo>
                      <a:pt x="3" y="8"/>
                      <a:pt x="4" y="3"/>
                      <a:pt x="7" y="4"/>
                    </a:cubicBezTo>
                    <a:cubicBezTo>
                      <a:pt x="8" y="1"/>
                      <a:pt x="8" y="1"/>
                      <a:pt x="6" y="0"/>
                    </a:cubicBezTo>
                    <a:cubicBezTo>
                      <a:pt x="4" y="0"/>
                      <a:pt x="3" y="5"/>
                      <a:pt x="2" y="7"/>
                    </a:cubicBezTo>
                    <a:cubicBezTo>
                      <a:pt x="1" y="8"/>
                      <a:pt x="0" y="9"/>
                      <a:pt x="0" y="11"/>
                    </a:cubicBezTo>
                    <a:cubicBezTo>
                      <a:pt x="0" y="12"/>
                      <a:pt x="1" y="14"/>
                      <a:pt x="1" y="16"/>
                    </a:cubicBezTo>
                    <a:cubicBezTo>
                      <a:pt x="1" y="19"/>
                      <a:pt x="2" y="22"/>
                      <a:pt x="2" y="26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3" y="23"/>
                      <a:pt x="3" y="20"/>
                      <a:pt x="4" y="17"/>
                    </a:cubicBezTo>
                    <a:cubicBezTo>
                      <a:pt x="4" y="16"/>
                      <a:pt x="4" y="18"/>
                      <a:pt x="4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2" name="Freeform 689">
                <a:extLst>
                  <a:ext uri="{FF2B5EF4-FFF2-40B4-BE49-F238E27FC236}">
                    <a16:creationId xmlns:a16="http://schemas.microsoft.com/office/drawing/2014/main" id="{F021144A-8C92-A640-9F74-6B791A6AF3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28206" y="7790708"/>
                <a:ext cx="47770" cy="73269"/>
              </a:xfrm>
              <a:custGeom>
                <a:avLst/>
                <a:gdLst>
                  <a:gd name="T0" fmla="*/ 3 w 5"/>
                  <a:gd name="T1" fmla="*/ 8 h 8"/>
                  <a:gd name="T2" fmla="*/ 2 w 5"/>
                  <a:gd name="T3" fmla="*/ 0 h 8"/>
                  <a:gd name="T4" fmla="*/ 0 w 5"/>
                  <a:gd name="T5" fmla="*/ 4 h 8"/>
                  <a:gd name="T6" fmla="*/ 3 w 5"/>
                  <a:gd name="T7" fmla="*/ 8 h 8"/>
                  <a:gd name="T8" fmla="*/ 3 w 5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3" y="8"/>
                    </a:moveTo>
                    <a:cubicBezTo>
                      <a:pt x="3" y="7"/>
                      <a:pt x="5" y="0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2" y="8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3" name="Freeform 690">
                <a:extLst>
                  <a:ext uri="{FF2B5EF4-FFF2-40B4-BE49-F238E27FC236}">
                    <a16:creationId xmlns:a16="http://schemas.microsoft.com/office/drawing/2014/main" id="{A6CEF1CB-74F5-8B4F-ABEB-2405D6BD48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46043" y="8137934"/>
                <a:ext cx="496814" cy="315371"/>
              </a:xfrm>
              <a:custGeom>
                <a:avLst/>
                <a:gdLst>
                  <a:gd name="T0" fmla="*/ 47 w 53"/>
                  <a:gd name="T1" fmla="*/ 0 h 34"/>
                  <a:gd name="T2" fmla="*/ 38 w 53"/>
                  <a:gd name="T3" fmla="*/ 2 h 34"/>
                  <a:gd name="T4" fmla="*/ 28 w 53"/>
                  <a:gd name="T5" fmla="*/ 4 h 34"/>
                  <a:gd name="T6" fmla="*/ 23 w 53"/>
                  <a:gd name="T7" fmla="*/ 10 h 34"/>
                  <a:gd name="T8" fmla="*/ 17 w 53"/>
                  <a:gd name="T9" fmla="*/ 9 h 34"/>
                  <a:gd name="T10" fmla="*/ 9 w 53"/>
                  <a:gd name="T11" fmla="*/ 9 h 34"/>
                  <a:gd name="T12" fmla="*/ 3 w 53"/>
                  <a:gd name="T13" fmla="*/ 12 h 34"/>
                  <a:gd name="T14" fmla="*/ 1 w 53"/>
                  <a:gd name="T15" fmla="*/ 15 h 34"/>
                  <a:gd name="T16" fmla="*/ 1 w 53"/>
                  <a:gd name="T17" fmla="*/ 21 h 34"/>
                  <a:gd name="T18" fmla="*/ 3 w 53"/>
                  <a:gd name="T19" fmla="*/ 28 h 34"/>
                  <a:gd name="T20" fmla="*/ 4 w 53"/>
                  <a:gd name="T21" fmla="*/ 32 h 34"/>
                  <a:gd name="T22" fmla="*/ 12 w 53"/>
                  <a:gd name="T23" fmla="*/ 32 h 34"/>
                  <a:gd name="T24" fmla="*/ 16 w 53"/>
                  <a:gd name="T25" fmla="*/ 29 h 34"/>
                  <a:gd name="T26" fmla="*/ 21 w 53"/>
                  <a:gd name="T27" fmla="*/ 29 h 34"/>
                  <a:gd name="T28" fmla="*/ 24 w 53"/>
                  <a:gd name="T29" fmla="*/ 26 h 34"/>
                  <a:gd name="T30" fmla="*/ 32 w 53"/>
                  <a:gd name="T31" fmla="*/ 24 h 34"/>
                  <a:gd name="T32" fmla="*/ 41 w 53"/>
                  <a:gd name="T33" fmla="*/ 21 h 34"/>
                  <a:gd name="T34" fmla="*/ 47 w 53"/>
                  <a:gd name="T35" fmla="*/ 17 h 34"/>
                  <a:gd name="T36" fmla="*/ 52 w 53"/>
                  <a:gd name="T37" fmla="*/ 12 h 34"/>
                  <a:gd name="T38" fmla="*/ 47 w 53"/>
                  <a:gd name="T3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3" h="34">
                    <a:moveTo>
                      <a:pt x="47" y="0"/>
                    </a:moveTo>
                    <a:cubicBezTo>
                      <a:pt x="44" y="1"/>
                      <a:pt x="41" y="2"/>
                      <a:pt x="38" y="2"/>
                    </a:cubicBezTo>
                    <a:cubicBezTo>
                      <a:pt x="35" y="3"/>
                      <a:pt x="31" y="2"/>
                      <a:pt x="28" y="4"/>
                    </a:cubicBezTo>
                    <a:cubicBezTo>
                      <a:pt x="26" y="6"/>
                      <a:pt x="25" y="8"/>
                      <a:pt x="23" y="10"/>
                    </a:cubicBezTo>
                    <a:cubicBezTo>
                      <a:pt x="22" y="11"/>
                      <a:pt x="19" y="9"/>
                      <a:pt x="17" y="9"/>
                    </a:cubicBezTo>
                    <a:cubicBezTo>
                      <a:pt x="14" y="9"/>
                      <a:pt x="12" y="9"/>
                      <a:pt x="9" y="9"/>
                    </a:cubicBezTo>
                    <a:cubicBezTo>
                      <a:pt x="6" y="9"/>
                      <a:pt x="3" y="8"/>
                      <a:pt x="3" y="12"/>
                    </a:cubicBezTo>
                    <a:cubicBezTo>
                      <a:pt x="2" y="14"/>
                      <a:pt x="1" y="13"/>
                      <a:pt x="1" y="15"/>
                    </a:cubicBezTo>
                    <a:cubicBezTo>
                      <a:pt x="0" y="17"/>
                      <a:pt x="0" y="19"/>
                      <a:pt x="1" y="21"/>
                    </a:cubicBezTo>
                    <a:cubicBezTo>
                      <a:pt x="1" y="23"/>
                      <a:pt x="2" y="26"/>
                      <a:pt x="3" y="28"/>
                    </a:cubicBezTo>
                    <a:cubicBezTo>
                      <a:pt x="3" y="29"/>
                      <a:pt x="3" y="31"/>
                      <a:pt x="4" y="32"/>
                    </a:cubicBezTo>
                    <a:cubicBezTo>
                      <a:pt x="5" y="34"/>
                      <a:pt x="10" y="33"/>
                      <a:pt x="12" y="32"/>
                    </a:cubicBezTo>
                    <a:cubicBezTo>
                      <a:pt x="13" y="31"/>
                      <a:pt x="14" y="30"/>
                      <a:pt x="16" y="29"/>
                    </a:cubicBezTo>
                    <a:cubicBezTo>
                      <a:pt x="17" y="29"/>
                      <a:pt x="19" y="29"/>
                      <a:pt x="21" y="29"/>
                    </a:cubicBezTo>
                    <a:cubicBezTo>
                      <a:pt x="22" y="28"/>
                      <a:pt x="23" y="27"/>
                      <a:pt x="24" y="26"/>
                    </a:cubicBezTo>
                    <a:cubicBezTo>
                      <a:pt x="27" y="25"/>
                      <a:pt x="29" y="25"/>
                      <a:pt x="32" y="24"/>
                    </a:cubicBezTo>
                    <a:cubicBezTo>
                      <a:pt x="35" y="23"/>
                      <a:pt x="38" y="22"/>
                      <a:pt x="41" y="21"/>
                    </a:cubicBezTo>
                    <a:cubicBezTo>
                      <a:pt x="43" y="20"/>
                      <a:pt x="47" y="19"/>
                      <a:pt x="47" y="17"/>
                    </a:cubicBezTo>
                    <a:cubicBezTo>
                      <a:pt x="48" y="14"/>
                      <a:pt x="53" y="14"/>
                      <a:pt x="52" y="12"/>
                    </a:cubicBezTo>
                    <a:cubicBezTo>
                      <a:pt x="50" y="8"/>
                      <a:pt x="49" y="4"/>
                      <a:pt x="47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4" name="Freeform 691">
                <a:extLst>
                  <a:ext uri="{FF2B5EF4-FFF2-40B4-BE49-F238E27FC236}">
                    <a16:creationId xmlns:a16="http://schemas.microsoft.com/office/drawing/2014/main" id="{2F7AD8A9-FBDD-0A40-9A11-A14B2D0B5E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85530" y="7790708"/>
                <a:ext cx="382164" cy="458719"/>
              </a:xfrm>
              <a:custGeom>
                <a:avLst/>
                <a:gdLst>
                  <a:gd name="T0" fmla="*/ 39 w 41"/>
                  <a:gd name="T1" fmla="*/ 19 h 49"/>
                  <a:gd name="T2" fmla="*/ 34 w 41"/>
                  <a:gd name="T3" fmla="*/ 14 h 49"/>
                  <a:gd name="T4" fmla="*/ 28 w 41"/>
                  <a:gd name="T5" fmla="*/ 12 h 49"/>
                  <a:gd name="T6" fmla="*/ 22 w 41"/>
                  <a:gd name="T7" fmla="*/ 6 h 49"/>
                  <a:gd name="T8" fmla="*/ 21 w 41"/>
                  <a:gd name="T9" fmla="*/ 3 h 49"/>
                  <a:gd name="T10" fmla="*/ 22 w 41"/>
                  <a:gd name="T11" fmla="*/ 0 h 49"/>
                  <a:gd name="T12" fmla="*/ 17 w 41"/>
                  <a:gd name="T13" fmla="*/ 5 h 49"/>
                  <a:gd name="T14" fmla="*/ 10 w 41"/>
                  <a:gd name="T15" fmla="*/ 10 h 49"/>
                  <a:gd name="T16" fmla="*/ 5 w 41"/>
                  <a:gd name="T17" fmla="*/ 10 h 49"/>
                  <a:gd name="T18" fmla="*/ 0 w 41"/>
                  <a:gd name="T19" fmla="*/ 11 h 49"/>
                  <a:gd name="T20" fmla="*/ 5 w 41"/>
                  <a:gd name="T21" fmla="*/ 17 h 49"/>
                  <a:gd name="T22" fmla="*/ 16 w 41"/>
                  <a:gd name="T23" fmla="*/ 19 h 49"/>
                  <a:gd name="T24" fmla="*/ 16 w 41"/>
                  <a:gd name="T25" fmla="*/ 32 h 49"/>
                  <a:gd name="T26" fmla="*/ 11 w 41"/>
                  <a:gd name="T27" fmla="*/ 34 h 49"/>
                  <a:gd name="T28" fmla="*/ 0 w 41"/>
                  <a:gd name="T29" fmla="*/ 37 h 49"/>
                  <a:gd name="T30" fmla="*/ 5 w 41"/>
                  <a:gd name="T31" fmla="*/ 49 h 49"/>
                  <a:gd name="T32" fmla="*/ 14 w 41"/>
                  <a:gd name="T33" fmla="*/ 48 h 49"/>
                  <a:gd name="T34" fmla="*/ 17 w 41"/>
                  <a:gd name="T35" fmla="*/ 44 h 49"/>
                  <a:gd name="T36" fmla="*/ 23 w 41"/>
                  <a:gd name="T37" fmla="*/ 42 h 49"/>
                  <a:gd name="T38" fmla="*/ 28 w 41"/>
                  <a:gd name="T39" fmla="*/ 38 h 49"/>
                  <a:gd name="T40" fmla="*/ 29 w 41"/>
                  <a:gd name="T41" fmla="*/ 32 h 49"/>
                  <a:gd name="T42" fmla="*/ 32 w 41"/>
                  <a:gd name="T43" fmla="*/ 30 h 49"/>
                  <a:gd name="T44" fmla="*/ 37 w 41"/>
                  <a:gd name="T45" fmla="*/ 24 h 49"/>
                  <a:gd name="T46" fmla="*/ 39 w 41"/>
                  <a:gd name="T47" fmla="*/ 19 h 49"/>
                  <a:gd name="T48" fmla="*/ 39 w 41"/>
                  <a:gd name="T49" fmla="*/ 1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1" h="49">
                    <a:moveTo>
                      <a:pt x="39" y="19"/>
                    </a:moveTo>
                    <a:cubicBezTo>
                      <a:pt x="36" y="19"/>
                      <a:pt x="35" y="16"/>
                      <a:pt x="34" y="14"/>
                    </a:cubicBezTo>
                    <a:cubicBezTo>
                      <a:pt x="33" y="13"/>
                      <a:pt x="29" y="13"/>
                      <a:pt x="28" y="12"/>
                    </a:cubicBezTo>
                    <a:cubicBezTo>
                      <a:pt x="25" y="11"/>
                      <a:pt x="24" y="9"/>
                      <a:pt x="22" y="6"/>
                    </a:cubicBezTo>
                    <a:cubicBezTo>
                      <a:pt x="22" y="5"/>
                      <a:pt x="21" y="4"/>
                      <a:pt x="21" y="3"/>
                    </a:cubicBezTo>
                    <a:cubicBezTo>
                      <a:pt x="21" y="3"/>
                      <a:pt x="22" y="0"/>
                      <a:pt x="22" y="0"/>
                    </a:cubicBezTo>
                    <a:cubicBezTo>
                      <a:pt x="21" y="0"/>
                      <a:pt x="18" y="4"/>
                      <a:pt x="17" y="5"/>
                    </a:cubicBezTo>
                    <a:cubicBezTo>
                      <a:pt x="15" y="7"/>
                      <a:pt x="13" y="10"/>
                      <a:pt x="10" y="10"/>
                    </a:cubicBezTo>
                    <a:cubicBezTo>
                      <a:pt x="8" y="11"/>
                      <a:pt x="7" y="10"/>
                      <a:pt x="5" y="10"/>
                    </a:cubicBezTo>
                    <a:cubicBezTo>
                      <a:pt x="3" y="11"/>
                      <a:pt x="1" y="13"/>
                      <a:pt x="0" y="11"/>
                    </a:cubicBezTo>
                    <a:cubicBezTo>
                      <a:pt x="1" y="14"/>
                      <a:pt x="2" y="17"/>
                      <a:pt x="5" y="17"/>
                    </a:cubicBezTo>
                    <a:cubicBezTo>
                      <a:pt x="7" y="17"/>
                      <a:pt x="15" y="17"/>
                      <a:pt x="16" y="19"/>
                    </a:cubicBezTo>
                    <a:cubicBezTo>
                      <a:pt x="19" y="23"/>
                      <a:pt x="17" y="27"/>
                      <a:pt x="16" y="32"/>
                    </a:cubicBezTo>
                    <a:cubicBezTo>
                      <a:pt x="15" y="33"/>
                      <a:pt x="11" y="34"/>
                      <a:pt x="11" y="34"/>
                    </a:cubicBezTo>
                    <a:cubicBezTo>
                      <a:pt x="7" y="35"/>
                      <a:pt x="3" y="36"/>
                      <a:pt x="0" y="37"/>
                    </a:cubicBezTo>
                    <a:cubicBezTo>
                      <a:pt x="2" y="41"/>
                      <a:pt x="4" y="45"/>
                      <a:pt x="5" y="49"/>
                    </a:cubicBezTo>
                    <a:cubicBezTo>
                      <a:pt x="8" y="48"/>
                      <a:pt x="11" y="48"/>
                      <a:pt x="14" y="48"/>
                    </a:cubicBezTo>
                    <a:cubicBezTo>
                      <a:pt x="18" y="47"/>
                      <a:pt x="15" y="46"/>
                      <a:pt x="17" y="44"/>
                    </a:cubicBezTo>
                    <a:cubicBezTo>
                      <a:pt x="19" y="43"/>
                      <a:pt x="22" y="44"/>
                      <a:pt x="23" y="42"/>
                    </a:cubicBezTo>
                    <a:cubicBezTo>
                      <a:pt x="25" y="40"/>
                      <a:pt x="25" y="39"/>
                      <a:pt x="28" y="38"/>
                    </a:cubicBezTo>
                    <a:cubicBezTo>
                      <a:pt x="30" y="37"/>
                      <a:pt x="29" y="34"/>
                      <a:pt x="29" y="32"/>
                    </a:cubicBezTo>
                    <a:cubicBezTo>
                      <a:pt x="28" y="30"/>
                      <a:pt x="30" y="30"/>
                      <a:pt x="32" y="30"/>
                    </a:cubicBezTo>
                    <a:cubicBezTo>
                      <a:pt x="35" y="29"/>
                      <a:pt x="35" y="26"/>
                      <a:pt x="37" y="24"/>
                    </a:cubicBezTo>
                    <a:cubicBezTo>
                      <a:pt x="38" y="23"/>
                      <a:pt x="41" y="20"/>
                      <a:pt x="39" y="19"/>
                    </a:cubicBezTo>
                    <a:cubicBezTo>
                      <a:pt x="38" y="19"/>
                      <a:pt x="40" y="20"/>
                      <a:pt x="39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5" name="Freeform 692">
                <a:extLst>
                  <a:ext uri="{FF2B5EF4-FFF2-40B4-BE49-F238E27FC236}">
                    <a16:creationId xmlns:a16="http://schemas.microsoft.com/office/drawing/2014/main" id="{EE6675A2-43E7-504F-8898-234C702A04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97631" y="6892386"/>
                <a:ext cx="512741" cy="222990"/>
              </a:xfrm>
              <a:custGeom>
                <a:avLst/>
                <a:gdLst>
                  <a:gd name="T0" fmla="*/ 55 w 55"/>
                  <a:gd name="T1" fmla="*/ 5 h 24"/>
                  <a:gd name="T2" fmla="*/ 47 w 55"/>
                  <a:gd name="T3" fmla="*/ 3 h 24"/>
                  <a:gd name="T4" fmla="*/ 36 w 55"/>
                  <a:gd name="T5" fmla="*/ 2 h 24"/>
                  <a:gd name="T6" fmla="*/ 27 w 55"/>
                  <a:gd name="T7" fmla="*/ 0 h 24"/>
                  <a:gd name="T8" fmla="*/ 22 w 55"/>
                  <a:gd name="T9" fmla="*/ 2 h 24"/>
                  <a:gd name="T10" fmla="*/ 19 w 55"/>
                  <a:gd name="T11" fmla="*/ 4 h 24"/>
                  <a:gd name="T12" fmla="*/ 11 w 55"/>
                  <a:gd name="T13" fmla="*/ 5 h 24"/>
                  <a:gd name="T14" fmla="*/ 9 w 55"/>
                  <a:gd name="T15" fmla="*/ 7 h 24"/>
                  <a:gd name="T16" fmla="*/ 8 w 55"/>
                  <a:gd name="T17" fmla="*/ 11 h 24"/>
                  <a:gd name="T18" fmla="*/ 12 w 55"/>
                  <a:gd name="T19" fmla="*/ 12 h 24"/>
                  <a:gd name="T20" fmla="*/ 15 w 55"/>
                  <a:gd name="T21" fmla="*/ 12 h 24"/>
                  <a:gd name="T22" fmla="*/ 19 w 55"/>
                  <a:gd name="T23" fmla="*/ 15 h 24"/>
                  <a:gd name="T24" fmla="*/ 15 w 55"/>
                  <a:gd name="T25" fmla="*/ 17 h 24"/>
                  <a:gd name="T26" fmla="*/ 11 w 55"/>
                  <a:gd name="T27" fmla="*/ 17 h 24"/>
                  <a:gd name="T28" fmla="*/ 10 w 55"/>
                  <a:gd name="T29" fmla="*/ 20 h 24"/>
                  <a:gd name="T30" fmla="*/ 1 w 55"/>
                  <a:gd name="T31" fmla="*/ 20 h 24"/>
                  <a:gd name="T32" fmla="*/ 11 w 55"/>
                  <a:gd name="T33" fmla="*/ 22 h 24"/>
                  <a:gd name="T34" fmla="*/ 15 w 55"/>
                  <a:gd name="T35" fmla="*/ 23 h 24"/>
                  <a:gd name="T36" fmla="*/ 21 w 55"/>
                  <a:gd name="T37" fmla="*/ 23 h 24"/>
                  <a:gd name="T38" fmla="*/ 25 w 55"/>
                  <a:gd name="T39" fmla="*/ 20 h 24"/>
                  <a:gd name="T40" fmla="*/ 28 w 55"/>
                  <a:gd name="T41" fmla="*/ 17 h 24"/>
                  <a:gd name="T42" fmla="*/ 33 w 55"/>
                  <a:gd name="T43" fmla="*/ 16 h 24"/>
                  <a:gd name="T44" fmla="*/ 37 w 55"/>
                  <a:gd name="T45" fmla="*/ 16 h 24"/>
                  <a:gd name="T46" fmla="*/ 40 w 55"/>
                  <a:gd name="T47" fmla="*/ 13 h 24"/>
                  <a:gd name="T48" fmla="*/ 44 w 55"/>
                  <a:gd name="T49" fmla="*/ 12 h 24"/>
                  <a:gd name="T50" fmla="*/ 54 w 55"/>
                  <a:gd name="T51" fmla="*/ 7 h 24"/>
                  <a:gd name="T52" fmla="*/ 55 w 55"/>
                  <a:gd name="T53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24">
                    <a:moveTo>
                      <a:pt x="55" y="5"/>
                    </a:moveTo>
                    <a:cubicBezTo>
                      <a:pt x="52" y="5"/>
                      <a:pt x="50" y="3"/>
                      <a:pt x="47" y="3"/>
                    </a:cubicBezTo>
                    <a:cubicBezTo>
                      <a:pt x="44" y="2"/>
                      <a:pt x="40" y="2"/>
                      <a:pt x="36" y="2"/>
                    </a:cubicBezTo>
                    <a:cubicBezTo>
                      <a:pt x="33" y="2"/>
                      <a:pt x="30" y="2"/>
                      <a:pt x="27" y="0"/>
                    </a:cubicBezTo>
                    <a:cubicBezTo>
                      <a:pt x="25" y="0"/>
                      <a:pt x="23" y="0"/>
                      <a:pt x="22" y="2"/>
                    </a:cubicBezTo>
                    <a:cubicBezTo>
                      <a:pt x="22" y="4"/>
                      <a:pt x="21" y="5"/>
                      <a:pt x="19" y="4"/>
                    </a:cubicBezTo>
                    <a:cubicBezTo>
                      <a:pt x="17" y="3"/>
                      <a:pt x="12" y="1"/>
                      <a:pt x="11" y="5"/>
                    </a:cubicBezTo>
                    <a:cubicBezTo>
                      <a:pt x="10" y="6"/>
                      <a:pt x="11" y="6"/>
                      <a:pt x="9" y="7"/>
                    </a:cubicBezTo>
                    <a:cubicBezTo>
                      <a:pt x="8" y="8"/>
                      <a:pt x="6" y="10"/>
                      <a:pt x="8" y="11"/>
                    </a:cubicBezTo>
                    <a:cubicBezTo>
                      <a:pt x="9" y="12"/>
                      <a:pt x="12" y="13"/>
                      <a:pt x="12" y="12"/>
                    </a:cubicBezTo>
                    <a:cubicBezTo>
                      <a:pt x="13" y="10"/>
                      <a:pt x="14" y="11"/>
                      <a:pt x="15" y="12"/>
                    </a:cubicBezTo>
                    <a:cubicBezTo>
                      <a:pt x="16" y="13"/>
                      <a:pt x="20" y="14"/>
                      <a:pt x="19" y="15"/>
                    </a:cubicBezTo>
                    <a:cubicBezTo>
                      <a:pt x="19" y="16"/>
                      <a:pt x="16" y="16"/>
                      <a:pt x="15" y="17"/>
                    </a:cubicBezTo>
                    <a:cubicBezTo>
                      <a:pt x="14" y="18"/>
                      <a:pt x="13" y="19"/>
                      <a:pt x="11" y="17"/>
                    </a:cubicBezTo>
                    <a:cubicBezTo>
                      <a:pt x="10" y="16"/>
                      <a:pt x="10" y="19"/>
                      <a:pt x="10" y="20"/>
                    </a:cubicBezTo>
                    <a:cubicBezTo>
                      <a:pt x="6" y="22"/>
                      <a:pt x="4" y="15"/>
                      <a:pt x="1" y="20"/>
                    </a:cubicBezTo>
                    <a:cubicBezTo>
                      <a:pt x="0" y="21"/>
                      <a:pt x="10" y="23"/>
                      <a:pt x="11" y="22"/>
                    </a:cubicBezTo>
                    <a:cubicBezTo>
                      <a:pt x="12" y="21"/>
                      <a:pt x="14" y="22"/>
                      <a:pt x="15" y="23"/>
                    </a:cubicBezTo>
                    <a:cubicBezTo>
                      <a:pt x="16" y="23"/>
                      <a:pt x="19" y="24"/>
                      <a:pt x="21" y="23"/>
                    </a:cubicBezTo>
                    <a:cubicBezTo>
                      <a:pt x="22" y="22"/>
                      <a:pt x="24" y="23"/>
                      <a:pt x="25" y="20"/>
                    </a:cubicBezTo>
                    <a:cubicBezTo>
                      <a:pt x="25" y="19"/>
                      <a:pt x="27" y="18"/>
                      <a:pt x="28" y="17"/>
                    </a:cubicBezTo>
                    <a:cubicBezTo>
                      <a:pt x="29" y="16"/>
                      <a:pt x="33" y="16"/>
                      <a:pt x="33" y="16"/>
                    </a:cubicBezTo>
                    <a:cubicBezTo>
                      <a:pt x="34" y="18"/>
                      <a:pt x="35" y="16"/>
                      <a:pt x="37" y="16"/>
                    </a:cubicBezTo>
                    <a:cubicBezTo>
                      <a:pt x="38" y="16"/>
                      <a:pt x="39" y="13"/>
                      <a:pt x="40" y="13"/>
                    </a:cubicBezTo>
                    <a:cubicBezTo>
                      <a:pt x="41" y="12"/>
                      <a:pt x="43" y="13"/>
                      <a:pt x="44" y="12"/>
                    </a:cubicBezTo>
                    <a:cubicBezTo>
                      <a:pt x="48" y="11"/>
                      <a:pt x="50" y="9"/>
                      <a:pt x="54" y="7"/>
                    </a:cubicBezTo>
                    <a:cubicBezTo>
                      <a:pt x="55" y="7"/>
                      <a:pt x="55" y="7"/>
                      <a:pt x="55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6" name="Freeform 693">
                <a:extLst>
                  <a:ext uri="{FF2B5EF4-FFF2-40B4-BE49-F238E27FC236}">
                    <a16:creationId xmlns:a16="http://schemas.microsoft.com/office/drawing/2014/main" id="{69E5E624-8FD9-0B42-B728-FF1AACE30E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73430" y="6752222"/>
                <a:ext cx="831211" cy="487388"/>
              </a:xfrm>
              <a:custGeom>
                <a:avLst/>
                <a:gdLst>
                  <a:gd name="T0" fmla="*/ 78 w 89"/>
                  <a:gd name="T1" fmla="*/ 32 h 52"/>
                  <a:gd name="T2" fmla="*/ 81 w 89"/>
                  <a:gd name="T3" fmla="*/ 33 h 52"/>
                  <a:gd name="T4" fmla="*/ 84 w 89"/>
                  <a:gd name="T5" fmla="*/ 31 h 52"/>
                  <a:gd name="T6" fmla="*/ 81 w 89"/>
                  <a:gd name="T7" fmla="*/ 26 h 52"/>
                  <a:gd name="T8" fmla="*/ 79 w 89"/>
                  <a:gd name="T9" fmla="*/ 27 h 52"/>
                  <a:gd name="T10" fmla="*/ 75 w 89"/>
                  <a:gd name="T11" fmla="*/ 27 h 52"/>
                  <a:gd name="T12" fmla="*/ 78 w 89"/>
                  <a:gd name="T13" fmla="*/ 21 h 52"/>
                  <a:gd name="T14" fmla="*/ 74 w 89"/>
                  <a:gd name="T15" fmla="*/ 22 h 52"/>
                  <a:gd name="T16" fmla="*/ 68 w 89"/>
                  <a:gd name="T17" fmla="*/ 25 h 52"/>
                  <a:gd name="T18" fmla="*/ 65 w 89"/>
                  <a:gd name="T19" fmla="*/ 29 h 52"/>
                  <a:gd name="T20" fmla="*/ 62 w 89"/>
                  <a:gd name="T21" fmla="*/ 28 h 52"/>
                  <a:gd name="T22" fmla="*/ 57 w 89"/>
                  <a:gd name="T23" fmla="*/ 27 h 52"/>
                  <a:gd name="T24" fmla="*/ 53 w 89"/>
                  <a:gd name="T25" fmla="*/ 23 h 52"/>
                  <a:gd name="T26" fmla="*/ 52 w 89"/>
                  <a:gd name="T27" fmla="*/ 17 h 52"/>
                  <a:gd name="T28" fmla="*/ 49 w 89"/>
                  <a:gd name="T29" fmla="*/ 13 h 52"/>
                  <a:gd name="T30" fmla="*/ 45 w 89"/>
                  <a:gd name="T31" fmla="*/ 12 h 52"/>
                  <a:gd name="T32" fmla="*/ 38 w 89"/>
                  <a:gd name="T33" fmla="*/ 12 h 52"/>
                  <a:gd name="T34" fmla="*/ 31 w 89"/>
                  <a:gd name="T35" fmla="*/ 12 h 52"/>
                  <a:gd name="T36" fmla="*/ 27 w 89"/>
                  <a:gd name="T37" fmla="*/ 8 h 52"/>
                  <a:gd name="T38" fmla="*/ 23 w 89"/>
                  <a:gd name="T39" fmla="*/ 8 h 52"/>
                  <a:gd name="T40" fmla="*/ 19 w 89"/>
                  <a:gd name="T41" fmla="*/ 10 h 52"/>
                  <a:gd name="T42" fmla="*/ 17 w 89"/>
                  <a:gd name="T43" fmla="*/ 6 h 52"/>
                  <a:gd name="T44" fmla="*/ 15 w 89"/>
                  <a:gd name="T45" fmla="*/ 1 h 52"/>
                  <a:gd name="T46" fmla="*/ 15 w 89"/>
                  <a:gd name="T47" fmla="*/ 5 h 52"/>
                  <a:gd name="T48" fmla="*/ 14 w 89"/>
                  <a:gd name="T49" fmla="*/ 8 h 52"/>
                  <a:gd name="T50" fmla="*/ 13 w 89"/>
                  <a:gd name="T51" fmla="*/ 3 h 52"/>
                  <a:gd name="T52" fmla="*/ 14 w 89"/>
                  <a:gd name="T53" fmla="*/ 0 h 52"/>
                  <a:gd name="T54" fmla="*/ 1 w 89"/>
                  <a:gd name="T55" fmla="*/ 4 h 52"/>
                  <a:gd name="T56" fmla="*/ 1 w 89"/>
                  <a:gd name="T57" fmla="*/ 15 h 52"/>
                  <a:gd name="T58" fmla="*/ 1 w 89"/>
                  <a:gd name="T59" fmla="*/ 23 h 52"/>
                  <a:gd name="T60" fmla="*/ 2 w 89"/>
                  <a:gd name="T61" fmla="*/ 26 h 52"/>
                  <a:gd name="T62" fmla="*/ 6 w 89"/>
                  <a:gd name="T63" fmla="*/ 26 h 52"/>
                  <a:gd name="T64" fmla="*/ 6 w 89"/>
                  <a:gd name="T65" fmla="*/ 23 h 52"/>
                  <a:gd name="T66" fmla="*/ 10 w 89"/>
                  <a:gd name="T67" fmla="*/ 20 h 52"/>
                  <a:gd name="T68" fmla="*/ 13 w 89"/>
                  <a:gd name="T69" fmla="*/ 18 h 52"/>
                  <a:gd name="T70" fmla="*/ 17 w 89"/>
                  <a:gd name="T71" fmla="*/ 19 h 52"/>
                  <a:gd name="T72" fmla="*/ 21 w 89"/>
                  <a:gd name="T73" fmla="*/ 20 h 52"/>
                  <a:gd name="T74" fmla="*/ 21 w 89"/>
                  <a:gd name="T75" fmla="*/ 24 h 52"/>
                  <a:gd name="T76" fmla="*/ 26 w 89"/>
                  <a:gd name="T77" fmla="*/ 27 h 52"/>
                  <a:gd name="T78" fmla="*/ 33 w 89"/>
                  <a:gd name="T79" fmla="*/ 34 h 52"/>
                  <a:gd name="T80" fmla="*/ 38 w 89"/>
                  <a:gd name="T81" fmla="*/ 37 h 52"/>
                  <a:gd name="T82" fmla="*/ 41 w 89"/>
                  <a:gd name="T83" fmla="*/ 39 h 52"/>
                  <a:gd name="T84" fmla="*/ 50 w 89"/>
                  <a:gd name="T85" fmla="*/ 45 h 52"/>
                  <a:gd name="T86" fmla="*/ 54 w 89"/>
                  <a:gd name="T87" fmla="*/ 49 h 52"/>
                  <a:gd name="T88" fmla="*/ 61 w 89"/>
                  <a:gd name="T89" fmla="*/ 52 h 52"/>
                  <a:gd name="T90" fmla="*/ 63 w 89"/>
                  <a:gd name="T91" fmla="*/ 47 h 52"/>
                  <a:gd name="T92" fmla="*/ 62 w 89"/>
                  <a:gd name="T93" fmla="*/ 42 h 52"/>
                  <a:gd name="T94" fmla="*/ 59 w 89"/>
                  <a:gd name="T95" fmla="*/ 38 h 52"/>
                  <a:gd name="T96" fmla="*/ 64 w 89"/>
                  <a:gd name="T97" fmla="*/ 36 h 52"/>
                  <a:gd name="T98" fmla="*/ 66 w 89"/>
                  <a:gd name="T99" fmla="*/ 33 h 52"/>
                  <a:gd name="T100" fmla="*/ 68 w 89"/>
                  <a:gd name="T101" fmla="*/ 30 h 52"/>
                  <a:gd name="T102" fmla="*/ 71 w 89"/>
                  <a:gd name="T103" fmla="*/ 30 h 52"/>
                  <a:gd name="T104" fmla="*/ 74 w 89"/>
                  <a:gd name="T105" fmla="*/ 29 h 52"/>
                  <a:gd name="T106" fmla="*/ 74 w 89"/>
                  <a:gd name="T107" fmla="*/ 34 h 52"/>
                  <a:gd name="T108" fmla="*/ 77 w 89"/>
                  <a:gd name="T109" fmla="*/ 34 h 52"/>
                  <a:gd name="T110" fmla="*/ 78 w 89"/>
                  <a:gd name="T111" fmla="*/ 32 h 52"/>
                  <a:gd name="T112" fmla="*/ 78 w 89"/>
                  <a:gd name="T113" fmla="*/ 3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52">
                    <a:moveTo>
                      <a:pt x="78" y="32"/>
                    </a:moveTo>
                    <a:cubicBezTo>
                      <a:pt x="79" y="33"/>
                      <a:pt x="79" y="34"/>
                      <a:pt x="81" y="33"/>
                    </a:cubicBezTo>
                    <a:cubicBezTo>
                      <a:pt x="82" y="33"/>
                      <a:pt x="83" y="31"/>
                      <a:pt x="84" y="31"/>
                    </a:cubicBezTo>
                    <a:cubicBezTo>
                      <a:pt x="89" y="30"/>
                      <a:pt x="83" y="28"/>
                      <a:pt x="81" y="26"/>
                    </a:cubicBezTo>
                    <a:cubicBezTo>
                      <a:pt x="80" y="25"/>
                      <a:pt x="80" y="26"/>
                      <a:pt x="79" y="27"/>
                    </a:cubicBezTo>
                    <a:cubicBezTo>
                      <a:pt x="79" y="28"/>
                      <a:pt x="76" y="27"/>
                      <a:pt x="75" y="27"/>
                    </a:cubicBezTo>
                    <a:cubicBezTo>
                      <a:pt x="71" y="25"/>
                      <a:pt x="77" y="22"/>
                      <a:pt x="78" y="21"/>
                    </a:cubicBezTo>
                    <a:cubicBezTo>
                      <a:pt x="78" y="21"/>
                      <a:pt x="74" y="22"/>
                      <a:pt x="74" y="22"/>
                    </a:cubicBezTo>
                    <a:cubicBezTo>
                      <a:pt x="72" y="23"/>
                      <a:pt x="70" y="23"/>
                      <a:pt x="68" y="25"/>
                    </a:cubicBezTo>
                    <a:cubicBezTo>
                      <a:pt x="67" y="26"/>
                      <a:pt x="66" y="28"/>
                      <a:pt x="65" y="29"/>
                    </a:cubicBezTo>
                    <a:cubicBezTo>
                      <a:pt x="64" y="32"/>
                      <a:pt x="63" y="30"/>
                      <a:pt x="62" y="28"/>
                    </a:cubicBezTo>
                    <a:cubicBezTo>
                      <a:pt x="61" y="26"/>
                      <a:pt x="59" y="27"/>
                      <a:pt x="57" y="27"/>
                    </a:cubicBezTo>
                    <a:cubicBezTo>
                      <a:pt x="55" y="27"/>
                      <a:pt x="54" y="24"/>
                      <a:pt x="53" y="23"/>
                    </a:cubicBezTo>
                    <a:cubicBezTo>
                      <a:pt x="51" y="21"/>
                      <a:pt x="54" y="19"/>
                      <a:pt x="52" y="17"/>
                    </a:cubicBezTo>
                    <a:cubicBezTo>
                      <a:pt x="51" y="16"/>
                      <a:pt x="50" y="14"/>
                      <a:pt x="49" y="13"/>
                    </a:cubicBezTo>
                    <a:cubicBezTo>
                      <a:pt x="48" y="12"/>
                      <a:pt x="46" y="11"/>
                      <a:pt x="45" y="12"/>
                    </a:cubicBezTo>
                    <a:cubicBezTo>
                      <a:pt x="43" y="13"/>
                      <a:pt x="41" y="12"/>
                      <a:pt x="38" y="12"/>
                    </a:cubicBezTo>
                    <a:cubicBezTo>
                      <a:pt x="36" y="12"/>
                      <a:pt x="33" y="13"/>
                      <a:pt x="31" y="12"/>
                    </a:cubicBezTo>
                    <a:cubicBezTo>
                      <a:pt x="30" y="11"/>
                      <a:pt x="28" y="9"/>
                      <a:pt x="27" y="8"/>
                    </a:cubicBezTo>
                    <a:cubicBezTo>
                      <a:pt x="25" y="6"/>
                      <a:pt x="24" y="6"/>
                      <a:pt x="23" y="8"/>
                    </a:cubicBezTo>
                    <a:cubicBezTo>
                      <a:pt x="22" y="9"/>
                      <a:pt x="21" y="10"/>
                      <a:pt x="19" y="10"/>
                    </a:cubicBezTo>
                    <a:cubicBezTo>
                      <a:pt x="16" y="10"/>
                      <a:pt x="16" y="8"/>
                      <a:pt x="17" y="6"/>
                    </a:cubicBezTo>
                    <a:cubicBezTo>
                      <a:pt x="18" y="3"/>
                      <a:pt x="18" y="3"/>
                      <a:pt x="15" y="1"/>
                    </a:cubicBezTo>
                    <a:cubicBezTo>
                      <a:pt x="15" y="2"/>
                      <a:pt x="15" y="4"/>
                      <a:pt x="15" y="5"/>
                    </a:cubicBezTo>
                    <a:cubicBezTo>
                      <a:pt x="15" y="7"/>
                      <a:pt x="16" y="8"/>
                      <a:pt x="14" y="8"/>
                    </a:cubicBezTo>
                    <a:cubicBezTo>
                      <a:pt x="12" y="7"/>
                      <a:pt x="12" y="4"/>
                      <a:pt x="13" y="3"/>
                    </a:cubicBezTo>
                    <a:cubicBezTo>
                      <a:pt x="13" y="3"/>
                      <a:pt x="15" y="0"/>
                      <a:pt x="14" y="0"/>
                    </a:cubicBezTo>
                    <a:cubicBezTo>
                      <a:pt x="9" y="1"/>
                      <a:pt x="5" y="2"/>
                      <a:pt x="1" y="4"/>
                    </a:cubicBezTo>
                    <a:cubicBezTo>
                      <a:pt x="0" y="4"/>
                      <a:pt x="1" y="14"/>
                      <a:pt x="1" y="15"/>
                    </a:cubicBezTo>
                    <a:cubicBezTo>
                      <a:pt x="1" y="18"/>
                      <a:pt x="1" y="21"/>
                      <a:pt x="1" y="23"/>
                    </a:cubicBezTo>
                    <a:cubicBezTo>
                      <a:pt x="1" y="25"/>
                      <a:pt x="0" y="26"/>
                      <a:pt x="2" y="26"/>
                    </a:cubicBezTo>
                    <a:cubicBezTo>
                      <a:pt x="3" y="26"/>
                      <a:pt x="4" y="26"/>
                      <a:pt x="6" y="26"/>
                    </a:cubicBezTo>
                    <a:cubicBezTo>
                      <a:pt x="8" y="26"/>
                      <a:pt x="5" y="24"/>
                      <a:pt x="6" y="23"/>
                    </a:cubicBezTo>
                    <a:cubicBezTo>
                      <a:pt x="7" y="21"/>
                      <a:pt x="9" y="22"/>
                      <a:pt x="10" y="20"/>
                    </a:cubicBezTo>
                    <a:cubicBezTo>
                      <a:pt x="12" y="19"/>
                      <a:pt x="12" y="19"/>
                      <a:pt x="13" y="18"/>
                    </a:cubicBezTo>
                    <a:cubicBezTo>
                      <a:pt x="15" y="17"/>
                      <a:pt x="16" y="18"/>
                      <a:pt x="17" y="19"/>
                    </a:cubicBezTo>
                    <a:cubicBezTo>
                      <a:pt x="18" y="20"/>
                      <a:pt x="21" y="20"/>
                      <a:pt x="21" y="20"/>
                    </a:cubicBezTo>
                    <a:cubicBezTo>
                      <a:pt x="22" y="22"/>
                      <a:pt x="21" y="23"/>
                      <a:pt x="21" y="24"/>
                    </a:cubicBezTo>
                    <a:cubicBezTo>
                      <a:pt x="22" y="27"/>
                      <a:pt x="25" y="27"/>
                      <a:pt x="26" y="27"/>
                    </a:cubicBezTo>
                    <a:cubicBezTo>
                      <a:pt x="31" y="27"/>
                      <a:pt x="31" y="30"/>
                      <a:pt x="33" y="34"/>
                    </a:cubicBezTo>
                    <a:cubicBezTo>
                      <a:pt x="34" y="35"/>
                      <a:pt x="36" y="36"/>
                      <a:pt x="38" y="37"/>
                    </a:cubicBezTo>
                    <a:cubicBezTo>
                      <a:pt x="39" y="37"/>
                      <a:pt x="40" y="38"/>
                      <a:pt x="41" y="39"/>
                    </a:cubicBezTo>
                    <a:cubicBezTo>
                      <a:pt x="44" y="41"/>
                      <a:pt x="47" y="44"/>
                      <a:pt x="50" y="45"/>
                    </a:cubicBezTo>
                    <a:cubicBezTo>
                      <a:pt x="54" y="46"/>
                      <a:pt x="54" y="46"/>
                      <a:pt x="54" y="49"/>
                    </a:cubicBezTo>
                    <a:cubicBezTo>
                      <a:pt x="56" y="49"/>
                      <a:pt x="59" y="51"/>
                      <a:pt x="61" y="52"/>
                    </a:cubicBezTo>
                    <a:cubicBezTo>
                      <a:pt x="61" y="49"/>
                      <a:pt x="60" y="49"/>
                      <a:pt x="63" y="47"/>
                    </a:cubicBezTo>
                    <a:cubicBezTo>
                      <a:pt x="64" y="45"/>
                      <a:pt x="62" y="44"/>
                      <a:pt x="62" y="42"/>
                    </a:cubicBezTo>
                    <a:cubicBezTo>
                      <a:pt x="63" y="39"/>
                      <a:pt x="60" y="40"/>
                      <a:pt x="59" y="38"/>
                    </a:cubicBezTo>
                    <a:cubicBezTo>
                      <a:pt x="58" y="36"/>
                      <a:pt x="63" y="37"/>
                      <a:pt x="64" y="36"/>
                    </a:cubicBezTo>
                    <a:cubicBezTo>
                      <a:pt x="67" y="35"/>
                      <a:pt x="64" y="32"/>
                      <a:pt x="66" y="33"/>
                    </a:cubicBezTo>
                    <a:cubicBezTo>
                      <a:pt x="70" y="33"/>
                      <a:pt x="66" y="30"/>
                      <a:pt x="68" y="30"/>
                    </a:cubicBezTo>
                    <a:cubicBezTo>
                      <a:pt x="69" y="29"/>
                      <a:pt x="70" y="31"/>
                      <a:pt x="71" y="30"/>
                    </a:cubicBezTo>
                    <a:cubicBezTo>
                      <a:pt x="72" y="30"/>
                      <a:pt x="73" y="29"/>
                      <a:pt x="74" y="29"/>
                    </a:cubicBezTo>
                    <a:cubicBezTo>
                      <a:pt x="76" y="29"/>
                      <a:pt x="74" y="33"/>
                      <a:pt x="74" y="34"/>
                    </a:cubicBezTo>
                    <a:cubicBezTo>
                      <a:pt x="75" y="34"/>
                      <a:pt x="77" y="31"/>
                      <a:pt x="77" y="34"/>
                    </a:cubicBezTo>
                    <a:cubicBezTo>
                      <a:pt x="77" y="34"/>
                      <a:pt x="77" y="32"/>
                      <a:pt x="78" y="32"/>
                    </a:cubicBezTo>
                    <a:cubicBezTo>
                      <a:pt x="79" y="32"/>
                      <a:pt x="77" y="32"/>
                      <a:pt x="78" y="3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7" name="Freeform 694">
                <a:extLst>
                  <a:ext uri="{FF2B5EF4-FFF2-40B4-BE49-F238E27FC236}">
                    <a16:creationId xmlns:a16="http://schemas.microsoft.com/office/drawing/2014/main" id="{9201FF47-1DEC-D840-AD06-4373A09429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25022" y="7293764"/>
                <a:ext cx="0" cy="9558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8" name="Freeform 695">
                <a:extLst>
                  <a:ext uri="{FF2B5EF4-FFF2-40B4-BE49-F238E27FC236}">
                    <a16:creationId xmlns:a16="http://schemas.microsoft.com/office/drawing/2014/main" id="{3EC8E9BB-6B92-7746-B3EF-694A385459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95084" y="6921055"/>
                <a:ext cx="681526" cy="401378"/>
              </a:xfrm>
              <a:custGeom>
                <a:avLst/>
                <a:gdLst>
                  <a:gd name="T0" fmla="*/ 73 w 73"/>
                  <a:gd name="T1" fmla="*/ 28 h 43"/>
                  <a:gd name="T2" fmla="*/ 69 w 73"/>
                  <a:gd name="T3" fmla="*/ 27 h 43"/>
                  <a:gd name="T4" fmla="*/ 65 w 73"/>
                  <a:gd name="T5" fmla="*/ 24 h 43"/>
                  <a:gd name="T6" fmla="*/ 58 w 73"/>
                  <a:gd name="T7" fmla="*/ 20 h 43"/>
                  <a:gd name="T8" fmla="*/ 52 w 73"/>
                  <a:gd name="T9" fmla="*/ 16 h 43"/>
                  <a:gd name="T10" fmla="*/ 47 w 73"/>
                  <a:gd name="T11" fmla="*/ 9 h 43"/>
                  <a:gd name="T12" fmla="*/ 40 w 73"/>
                  <a:gd name="T13" fmla="*/ 5 h 43"/>
                  <a:gd name="T14" fmla="*/ 40 w 73"/>
                  <a:gd name="T15" fmla="*/ 2 h 43"/>
                  <a:gd name="T16" fmla="*/ 36 w 73"/>
                  <a:gd name="T17" fmla="*/ 1 h 43"/>
                  <a:gd name="T18" fmla="*/ 34 w 73"/>
                  <a:gd name="T19" fmla="*/ 0 h 43"/>
                  <a:gd name="T20" fmla="*/ 31 w 73"/>
                  <a:gd name="T21" fmla="*/ 1 h 43"/>
                  <a:gd name="T22" fmla="*/ 28 w 73"/>
                  <a:gd name="T23" fmla="*/ 3 h 43"/>
                  <a:gd name="T24" fmla="*/ 25 w 73"/>
                  <a:gd name="T25" fmla="*/ 6 h 43"/>
                  <a:gd name="T26" fmla="*/ 22 w 73"/>
                  <a:gd name="T27" fmla="*/ 8 h 43"/>
                  <a:gd name="T28" fmla="*/ 17 w 73"/>
                  <a:gd name="T29" fmla="*/ 8 h 43"/>
                  <a:gd name="T30" fmla="*/ 12 w 73"/>
                  <a:gd name="T31" fmla="*/ 2 h 43"/>
                  <a:gd name="T32" fmla="*/ 2 w 73"/>
                  <a:gd name="T33" fmla="*/ 5 h 43"/>
                  <a:gd name="T34" fmla="*/ 5 w 73"/>
                  <a:gd name="T35" fmla="*/ 12 h 43"/>
                  <a:gd name="T36" fmla="*/ 8 w 73"/>
                  <a:gd name="T37" fmla="*/ 17 h 43"/>
                  <a:gd name="T38" fmla="*/ 8 w 73"/>
                  <a:gd name="T39" fmla="*/ 19 h 43"/>
                  <a:gd name="T40" fmla="*/ 10 w 73"/>
                  <a:gd name="T41" fmla="*/ 22 h 43"/>
                  <a:gd name="T42" fmla="*/ 9 w 73"/>
                  <a:gd name="T43" fmla="*/ 26 h 43"/>
                  <a:gd name="T44" fmla="*/ 9 w 73"/>
                  <a:gd name="T45" fmla="*/ 31 h 43"/>
                  <a:gd name="T46" fmla="*/ 14 w 73"/>
                  <a:gd name="T47" fmla="*/ 29 h 43"/>
                  <a:gd name="T48" fmla="*/ 17 w 73"/>
                  <a:gd name="T49" fmla="*/ 26 h 43"/>
                  <a:gd name="T50" fmla="*/ 27 w 73"/>
                  <a:gd name="T51" fmla="*/ 27 h 43"/>
                  <a:gd name="T52" fmla="*/ 37 w 73"/>
                  <a:gd name="T53" fmla="*/ 31 h 43"/>
                  <a:gd name="T54" fmla="*/ 45 w 73"/>
                  <a:gd name="T55" fmla="*/ 35 h 43"/>
                  <a:gd name="T56" fmla="*/ 46 w 73"/>
                  <a:gd name="T57" fmla="*/ 37 h 43"/>
                  <a:gd name="T58" fmla="*/ 48 w 73"/>
                  <a:gd name="T59" fmla="*/ 42 h 43"/>
                  <a:gd name="T60" fmla="*/ 53 w 73"/>
                  <a:gd name="T61" fmla="*/ 43 h 43"/>
                  <a:gd name="T62" fmla="*/ 57 w 73"/>
                  <a:gd name="T63" fmla="*/ 40 h 43"/>
                  <a:gd name="T64" fmla="*/ 62 w 73"/>
                  <a:gd name="T65" fmla="*/ 38 h 43"/>
                  <a:gd name="T66" fmla="*/ 65 w 73"/>
                  <a:gd name="T67" fmla="*/ 33 h 43"/>
                  <a:gd name="T68" fmla="*/ 69 w 73"/>
                  <a:gd name="T69" fmla="*/ 31 h 43"/>
                  <a:gd name="T70" fmla="*/ 73 w 73"/>
                  <a:gd name="T71" fmla="*/ 31 h 43"/>
                  <a:gd name="T72" fmla="*/ 73 w 73"/>
                  <a:gd name="T73" fmla="*/ 2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3" h="43">
                    <a:moveTo>
                      <a:pt x="73" y="28"/>
                    </a:moveTo>
                    <a:cubicBezTo>
                      <a:pt x="72" y="27"/>
                      <a:pt x="71" y="27"/>
                      <a:pt x="69" y="27"/>
                    </a:cubicBezTo>
                    <a:cubicBezTo>
                      <a:pt x="68" y="26"/>
                      <a:pt x="66" y="25"/>
                      <a:pt x="65" y="24"/>
                    </a:cubicBezTo>
                    <a:cubicBezTo>
                      <a:pt x="63" y="23"/>
                      <a:pt x="60" y="22"/>
                      <a:pt x="58" y="20"/>
                    </a:cubicBezTo>
                    <a:cubicBezTo>
                      <a:pt x="57" y="18"/>
                      <a:pt x="54" y="18"/>
                      <a:pt x="52" y="16"/>
                    </a:cubicBezTo>
                    <a:cubicBezTo>
                      <a:pt x="51" y="13"/>
                      <a:pt x="50" y="9"/>
                      <a:pt x="47" y="9"/>
                    </a:cubicBezTo>
                    <a:cubicBezTo>
                      <a:pt x="44" y="9"/>
                      <a:pt x="40" y="9"/>
                      <a:pt x="40" y="5"/>
                    </a:cubicBezTo>
                    <a:cubicBezTo>
                      <a:pt x="40" y="4"/>
                      <a:pt x="41" y="2"/>
                      <a:pt x="40" y="2"/>
                    </a:cubicBezTo>
                    <a:cubicBezTo>
                      <a:pt x="39" y="1"/>
                      <a:pt x="38" y="2"/>
                      <a:pt x="36" y="1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33" y="0"/>
                      <a:pt x="32" y="1"/>
                      <a:pt x="31" y="1"/>
                    </a:cubicBezTo>
                    <a:cubicBezTo>
                      <a:pt x="30" y="0"/>
                      <a:pt x="29" y="3"/>
                      <a:pt x="28" y="3"/>
                    </a:cubicBezTo>
                    <a:cubicBezTo>
                      <a:pt x="27" y="3"/>
                      <a:pt x="24" y="4"/>
                      <a:pt x="25" y="6"/>
                    </a:cubicBezTo>
                    <a:cubicBezTo>
                      <a:pt x="26" y="9"/>
                      <a:pt x="25" y="8"/>
                      <a:pt x="22" y="8"/>
                    </a:cubicBezTo>
                    <a:cubicBezTo>
                      <a:pt x="21" y="8"/>
                      <a:pt x="18" y="8"/>
                      <a:pt x="17" y="8"/>
                    </a:cubicBezTo>
                    <a:cubicBezTo>
                      <a:pt x="15" y="6"/>
                      <a:pt x="14" y="4"/>
                      <a:pt x="12" y="2"/>
                    </a:cubicBezTo>
                    <a:cubicBezTo>
                      <a:pt x="9" y="0"/>
                      <a:pt x="5" y="3"/>
                      <a:pt x="2" y="5"/>
                    </a:cubicBezTo>
                    <a:cubicBezTo>
                      <a:pt x="3" y="6"/>
                      <a:pt x="6" y="10"/>
                      <a:pt x="5" y="12"/>
                    </a:cubicBezTo>
                    <a:cubicBezTo>
                      <a:pt x="0" y="15"/>
                      <a:pt x="6" y="15"/>
                      <a:pt x="8" y="17"/>
                    </a:cubicBezTo>
                    <a:cubicBezTo>
                      <a:pt x="8" y="17"/>
                      <a:pt x="8" y="19"/>
                      <a:pt x="8" y="19"/>
                    </a:cubicBezTo>
                    <a:cubicBezTo>
                      <a:pt x="7" y="20"/>
                      <a:pt x="9" y="22"/>
                      <a:pt x="10" y="22"/>
                    </a:cubicBezTo>
                    <a:cubicBezTo>
                      <a:pt x="10" y="23"/>
                      <a:pt x="9" y="24"/>
                      <a:pt x="9" y="26"/>
                    </a:cubicBezTo>
                    <a:cubicBezTo>
                      <a:pt x="9" y="27"/>
                      <a:pt x="9" y="29"/>
                      <a:pt x="9" y="31"/>
                    </a:cubicBezTo>
                    <a:cubicBezTo>
                      <a:pt x="11" y="31"/>
                      <a:pt x="12" y="31"/>
                      <a:pt x="14" y="29"/>
                    </a:cubicBezTo>
                    <a:cubicBezTo>
                      <a:pt x="15" y="28"/>
                      <a:pt x="16" y="27"/>
                      <a:pt x="17" y="26"/>
                    </a:cubicBezTo>
                    <a:cubicBezTo>
                      <a:pt x="21" y="26"/>
                      <a:pt x="24" y="25"/>
                      <a:pt x="27" y="27"/>
                    </a:cubicBezTo>
                    <a:cubicBezTo>
                      <a:pt x="29" y="30"/>
                      <a:pt x="35" y="28"/>
                      <a:pt x="37" y="31"/>
                    </a:cubicBezTo>
                    <a:cubicBezTo>
                      <a:pt x="39" y="34"/>
                      <a:pt x="41" y="35"/>
                      <a:pt x="45" y="35"/>
                    </a:cubicBezTo>
                    <a:cubicBezTo>
                      <a:pt x="46" y="35"/>
                      <a:pt x="46" y="35"/>
                      <a:pt x="46" y="37"/>
                    </a:cubicBezTo>
                    <a:cubicBezTo>
                      <a:pt x="46" y="40"/>
                      <a:pt x="46" y="40"/>
                      <a:pt x="48" y="42"/>
                    </a:cubicBezTo>
                    <a:cubicBezTo>
                      <a:pt x="50" y="42"/>
                      <a:pt x="51" y="43"/>
                      <a:pt x="53" y="43"/>
                    </a:cubicBezTo>
                    <a:cubicBezTo>
                      <a:pt x="56" y="43"/>
                      <a:pt x="56" y="42"/>
                      <a:pt x="57" y="40"/>
                    </a:cubicBezTo>
                    <a:cubicBezTo>
                      <a:pt x="58" y="38"/>
                      <a:pt x="60" y="39"/>
                      <a:pt x="62" y="38"/>
                    </a:cubicBezTo>
                    <a:cubicBezTo>
                      <a:pt x="64" y="37"/>
                      <a:pt x="64" y="35"/>
                      <a:pt x="65" y="33"/>
                    </a:cubicBezTo>
                    <a:cubicBezTo>
                      <a:pt x="65" y="31"/>
                      <a:pt x="68" y="33"/>
                      <a:pt x="69" y="31"/>
                    </a:cubicBezTo>
                    <a:cubicBezTo>
                      <a:pt x="69" y="29"/>
                      <a:pt x="72" y="31"/>
                      <a:pt x="73" y="31"/>
                    </a:cubicBezTo>
                    <a:cubicBezTo>
                      <a:pt x="73" y="30"/>
                      <a:pt x="73" y="29"/>
                      <a:pt x="73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9" name="Freeform 696">
                <a:extLst>
                  <a:ext uri="{FF2B5EF4-FFF2-40B4-BE49-F238E27FC236}">
                    <a16:creationId xmlns:a16="http://schemas.microsoft.com/office/drawing/2014/main" id="{46252DA2-E61C-8549-AA04-4CD24E4FB7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14830" y="7013435"/>
                <a:ext cx="372609" cy="251657"/>
              </a:xfrm>
              <a:custGeom>
                <a:avLst/>
                <a:gdLst>
                  <a:gd name="T0" fmla="*/ 30 w 40"/>
                  <a:gd name="T1" fmla="*/ 10 h 27"/>
                  <a:gd name="T2" fmla="*/ 25 w 40"/>
                  <a:gd name="T3" fmla="*/ 10 h 27"/>
                  <a:gd name="T4" fmla="*/ 21 w 40"/>
                  <a:gd name="T5" fmla="*/ 8 h 27"/>
                  <a:gd name="T6" fmla="*/ 19 w 40"/>
                  <a:gd name="T7" fmla="*/ 9 h 27"/>
                  <a:gd name="T8" fmla="*/ 17 w 40"/>
                  <a:gd name="T9" fmla="*/ 9 h 27"/>
                  <a:gd name="T10" fmla="*/ 10 w 40"/>
                  <a:gd name="T11" fmla="*/ 8 h 27"/>
                  <a:gd name="T12" fmla="*/ 12 w 40"/>
                  <a:gd name="T13" fmla="*/ 5 h 27"/>
                  <a:gd name="T14" fmla="*/ 16 w 40"/>
                  <a:gd name="T15" fmla="*/ 7 h 27"/>
                  <a:gd name="T16" fmla="*/ 19 w 40"/>
                  <a:gd name="T17" fmla="*/ 5 h 27"/>
                  <a:gd name="T18" fmla="*/ 16 w 40"/>
                  <a:gd name="T19" fmla="*/ 6 h 27"/>
                  <a:gd name="T20" fmla="*/ 16 w 40"/>
                  <a:gd name="T21" fmla="*/ 1 h 27"/>
                  <a:gd name="T22" fmla="*/ 14 w 40"/>
                  <a:gd name="T23" fmla="*/ 2 h 27"/>
                  <a:gd name="T24" fmla="*/ 10 w 40"/>
                  <a:gd name="T25" fmla="*/ 2 h 27"/>
                  <a:gd name="T26" fmla="*/ 8 w 40"/>
                  <a:gd name="T27" fmla="*/ 5 h 27"/>
                  <a:gd name="T28" fmla="*/ 6 w 40"/>
                  <a:gd name="T29" fmla="*/ 8 h 27"/>
                  <a:gd name="T30" fmla="*/ 1 w 40"/>
                  <a:gd name="T31" fmla="*/ 10 h 27"/>
                  <a:gd name="T32" fmla="*/ 4 w 40"/>
                  <a:gd name="T33" fmla="*/ 14 h 27"/>
                  <a:gd name="T34" fmla="*/ 4 w 40"/>
                  <a:gd name="T35" fmla="*/ 19 h 27"/>
                  <a:gd name="T36" fmla="*/ 4 w 40"/>
                  <a:gd name="T37" fmla="*/ 24 h 27"/>
                  <a:gd name="T38" fmla="*/ 9 w 40"/>
                  <a:gd name="T39" fmla="*/ 22 h 27"/>
                  <a:gd name="T40" fmla="*/ 12 w 40"/>
                  <a:gd name="T41" fmla="*/ 20 h 27"/>
                  <a:gd name="T42" fmla="*/ 17 w 40"/>
                  <a:gd name="T43" fmla="*/ 17 h 27"/>
                  <a:gd name="T44" fmla="*/ 20 w 40"/>
                  <a:gd name="T45" fmla="*/ 17 h 27"/>
                  <a:gd name="T46" fmla="*/ 22 w 40"/>
                  <a:gd name="T47" fmla="*/ 21 h 27"/>
                  <a:gd name="T48" fmla="*/ 21 w 40"/>
                  <a:gd name="T49" fmla="*/ 24 h 27"/>
                  <a:gd name="T50" fmla="*/ 27 w 40"/>
                  <a:gd name="T51" fmla="*/ 23 h 27"/>
                  <a:gd name="T52" fmla="*/ 32 w 40"/>
                  <a:gd name="T53" fmla="*/ 21 h 27"/>
                  <a:gd name="T54" fmla="*/ 39 w 40"/>
                  <a:gd name="T55" fmla="*/ 21 h 27"/>
                  <a:gd name="T56" fmla="*/ 38 w 40"/>
                  <a:gd name="T57" fmla="*/ 18 h 27"/>
                  <a:gd name="T58" fmla="*/ 36 w 40"/>
                  <a:gd name="T59" fmla="*/ 14 h 27"/>
                  <a:gd name="T60" fmla="*/ 32 w 40"/>
                  <a:gd name="T61" fmla="*/ 9 h 27"/>
                  <a:gd name="T62" fmla="*/ 30 w 40"/>
                  <a:gd name="T63" fmla="*/ 10 h 27"/>
                  <a:gd name="T64" fmla="*/ 30 w 40"/>
                  <a:gd name="T65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0" h="27">
                    <a:moveTo>
                      <a:pt x="30" y="10"/>
                    </a:moveTo>
                    <a:cubicBezTo>
                      <a:pt x="28" y="11"/>
                      <a:pt x="27" y="10"/>
                      <a:pt x="25" y="10"/>
                    </a:cubicBezTo>
                    <a:cubicBezTo>
                      <a:pt x="23" y="10"/>
                      <a:pt x="22" y="8"/>
                      <a:pt x="21" y="8"/>
                    </a:cubicBezTo>
                    <a:cubicBezTo>
                      <a:pt x="20" y="8"/>
                      <a:pt x="20" y="9"/>
                      <a:pt x="19" y="9"/>
                    </a:cubicBezTo>
                    <a:cubicBezTo>
                      <a:pt x="19" y="10"/>
                      <a:pt x="18" y="9"/>
                      <a:pt x="17" y="9"/>
                    </a:cubicBezTo>
                    <a:cubicBezTo>
                      <a:pt x="15" y="9"/>
                      <a:pt x="12" y="9"/>
                      <a:pt x="10" y="8"/>
                    </a:cubicBezTo>
                    <a:cubicBezTo>
                      <a:pt x="9" y="7"/>
                      <a:pt x="12" y="5"/>
                      <a:pt x="12" y="5"/>
                    </a:cubicBezTo>
                    <a:cubicBezTo>
                      <a:pt x="14" y="4"/>
                      <a:pt x="15" y="7"/>
                      <a:pt x="16" y="7"/>
                    </a:cubicBezTo>
                    <a:cubicBezTo>
                      <a:pt x="18" y="7"/>
                      <a:pt x="19" y="6"/>
                      <a:pt x="19" y="5"/>
                    </a:cubicBezTo>
                    <a:cubicBezTo>
                      <a:pt x="18" y="4"/>
                      <a:pt x="17" y="6"/>
                      <a:pt x="16" y="6"/>
                    </a:cubicBezTo>
                    <a:cubicBezTo>
                      <a:pt x="15" y="5"/>
                      <a:pt x="17" y="2"/>
                      <a:pt x="16" y="1"/>
                    </a:cubicBezTo>
                    <a:cubicBezTo>
                      <a:pt x="16" y="0"/>
                      <a:pt x="14" y="2"/>
                      <a:pt x="14" y="2"/>
                    </a:cubicBezTo>
                    <a:cubicBezTo>
                      <a:pt x="12" y="3"/>
                      <a:pt x="11" y="1"/>
                      <a:pt x="10" y="2"/>
                    </a:cubicBezTo>
                    <a:cubicBezTo>
                      <a:pt x="8" y="2"/>
                      <a:pt x="12" y="5"/>
                      <a:pt x="8" y="5"/>
                    </a:cubicBezTo>
                    <a:cubicBezTo>
                      <a:pt x="6" y="4"/>
                      <a:pt x="9" y="8"/>
                      <a:pt x="6" y="8"/>
                    </a:cubicBezTo>
                    <a:cubicBezTo>
                      <a:pt x="5" y="9"/>
                      <a:pt x="0" y="8"/>
                      <a:pt x="1" y="10"/>
                    </a:cubicBezTo>
                    <a:cubicBezTo>
                      <a:pt x="2" y="13"/>
                      <a:pt x="5" y="11"/>
                      <a:pt x="4" y="14"/>
                    </a:cubicBezTo>
                    <a:cubicBezTo>
                      <a:pt x="4" y="17"/>
                      <a:pt x="7" y="17"/>
                      <a:pt x="4" y="19"/>
                    </a:cubicBezTo>
                    <a:cubicBezTo>
                      <a:pt x="3" y="20"/>
                      <a:pt x="1" y="24"/>
                      <a:pt x="4" y="24"/>
                    </a:cubicBezTo>
                    <a:cubicBezTo>
                      <a:pt x="6" y="24"/>
                      <a:pt x="8" y="21"/>
                      <a:pt x="9" y="22"/>
                    </a:cubicBezTo>
                    <a:cubicBezTo>
                      <a:pt x="12" y="25"/>
                      <a:pt x="9" y="20"/>
                      <a:pt x="12" y="20"/>
                    </a:cubicBezTo>
                    <a:cubicBezTo>
                      <a:pt x="14" y="20"/>
                      <a:pt x="15" y="19"/>
                      <a:pt x="17" y="17"/>
                    </a:cubicBezTo>
                    <a:cubicBezTo>
                      <a:pt x="18" y="14"/>
                      <a:pt x="19" y="15"/>
                      <a:pt x="20" y="17"/>
                    </a:cubicBezTo>
                    <a:cubicBezTo>
                      <a:pt x="21" y="18"/>
                      <a:pt x="22" y="19"/>
                      <a:pt x="22" y="21"/>
                    </a:cubicBezTo>
                    <a:cubicBezTo>
                      <a:pt x="22" y="22"/>
                      <a:pt x="21" y="23"/>
                      <a:pt x="21" y="24"/>
                    </a:cubicBezTo>
                    <a:cubicBezTo>
                      <a:pt x="22" y="27"/>
                      <a:pt x="26" y="24"/>
                      <a:pt x="27" y="23"/>
                    </a:cubicBezTo>
                    <a:cubicBezTo>
                      <a:pt x="28" y="22"/>
                      <a:pt x="31" y="20"/>
                      <a:pt x="32" y="21"/>
                    </a:cubicBezTo>
                    <a:cubicBezTo>
                      <a:pt x="34" y="23"/>
                      <a:pt x="36" y="20"/>
                      <a:pt x="39" y="21"/>
                    </a:cubicBezTo>
                    <a:cubicBezTo>
                      <a:pt x="40" y="20"/>
                      <a:pt x="38" y="18"/>
                      <a:pt x="38" y="18"/>
                    </a:cubicBezTo>
                    <a:cubicBezTo>
                      <a:pt x="37" y="16"/>
                      <a:pt x="38" y="14"/>
                      <a:pt x="36" y="14"/>
                    </a:cubicBezTo>
                    <a:cubicBezTo>
                      <a:pt x="33" y="15"/>
                      <a:pt x="31" y="12"/>
                      <a:pt x="32" y="9"/>
                    </a:cubicBezTo>
                    <a:cubicBezTo>
                      <a:pt x="32" y="9"/>
                      <a:pt x="31" y="9"/>
                      <a:pt x="30" y="10"/>
                    </a:cubicBezTo>
                    <a:cubicBezTo>
                      <a:pt x="29" y="10"/>
                      <a:pt x="31" y="9"/>
                      <a:pt x="30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0" name="Freeform 697">
                <a:extLst>
                  <a:ext uri="{FF2B5EF4-FFF2-40B4-BE49-F238E27FC236}">
                    <a16:creationId xmlns:a16="http://schemas.microsoft.com/office/drawing/2014/main" id="{B0D67EC5-CC5A-174D-BDA0-92B65E412F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15469" y="7230053"/>
                <a:ext cx="773888" cy="691265"/>
              </a:xfrm>
              <a:custGeom>
                <a:avLst/>
                <a:gdLst>
                  <a:gd name="T0" fmla="*/ 8 w 83"/>
                  <a:gd name="T1" fmla="*/ 51 h 74"/>
                  <a:gd name="T2" fmla="*/ 9 w 83"/>
                  <a:gd name="T3" fmla="*/ 54 h 74"/>
                  <a:gd name="T4" fmla="*/ 11 w 83"/>
                  <a:gd name="T5" fmla="*/ 57 h 74"/>
                  <a:gd name="T6" fmla="*/ 5 w 83"/>
                  <a:gd name="T7" fmla="*/ 61 h 74"/>
                  <a:gd name="T8" fmla="*/ 3 w 83"/>
                  <a:gd name="T9" fmla="*/ 64 h 74"/>
                  <a:gd name="T10" fmla="*/ 6 w 83"/>
                  <a:gd name="T11" fmla="*/ 66 h 74"/>
                  <a:gd name="T12" fmla="*/ 13 w 83"/>
                  <a:gd name="T13" fmla="*/ 64 h 74"/>
                  <a:gd name="T14" fmla="*/ 19 w 83"/>
                  <a:gd name="T15" fmla="*/ 65 h 74"/>
                  <a:gd name="T16" fmla="*/ 23 w 83"/>
                  <a:gd name="T17" fmla="*/ 65 h 74"/>
                  <a:gd name="T18" fmla="*/ 28 w 83"/>
                  <a:gd name="T19" fmla="*/ 64 h 74"/>
                  <a:gd name="T20" fmla="*/ 29 w 83"/>
                  <a:gd name="T21" fmla="*/ 67 h 74"/>
                  <a:gd name="T22" fmla="*/ 32 w 83"/>
                  <a:gd name="T23" fmla="*/ 69 h 74"/>
                  <a:gd name="T24" fmla="*/ 33 w 83"/>
                  <a:gd name="T25" fmla="*/ 73 h 74"/>
                  <a:gd name="T26" fmla="*/ 34 w 83"/>
                  <a:gd name="T27" fmla="*/ 71 h 74"/>
                  <a:gd name="T28" fmla="*/ 36 w 83"/>
                  <a:gd name="T29" fmla="*/ 73 h 74"/>
                  <a:gd name="T30" fmla="*/ 43 w 83"/>
                  <a:gd name="T31" fmla="*/ 71 h 74"/>
                  <a:gd name="T32" fmla="*/ 46 w 83"/>
                  <a:gd name="T33" fmla="*/ 70 h 74"/>
                  <a:gd name="T34" fmla="*/ 50 w 83"/>
                  <a:gd name="T35" fmla="*/ 70 h 74"/>
                  <a:gd name="T36" fmla="*/ 48 w 83"/>
                  <a:gd name="T37" fmla="*/ 64 h 74"/>
                  <a:gd name="T38" fmla="*/ 46 w 83"/>
                  <a:gd name="T39" fmla="*/ 61 h 74"/>
                  <a:gd name="T40" fmla="*/ 44 w 83"/>
                  <a:gd name="T41" fmla="*/ 57 h 74"/>
                  <a:gd name="T42" fmla="*/ 46 w 83"/>
                  <a:gd name="T43" fmla="*/ 52 h 74"/>
                  <a:gd name="T44" fmla="*/ 49 w 83"/>
                  <a:gd name="T45" fmla="*/ 52 h 74"/>
                  <a:gd name="T46" fmla="*/ 52 w 83"/>
                  <a:gd name="T47" fmla="*/ 52 h 74"/>
                  <a:gd name="T48" fmla="*/ 57 w 83"/>
                  <a:gd name="T49" fmla="*/ 46 h 74"/>
                  <a:gd name="T50" fmla="*/ 60 w 83"/>
                  <a:gd name="T51" fmla="*/ 44 h 74"/>
                  <a:gd name="T52" fmla="*/ 62 w 83"/>
                  <a:gd name="T53" fmla="*/ 41 h 74"/>
                  <a:gd name="T54" fmla="*/ 65 w 83"/>
                  <a:gd name="T55" fmla="*/ 39 h 74"/>
                  <a:gd name="T56" fmla="*/ 66 w 83"/>
                  <a:gd name="T57" fmla="*/ 37 h 74"/>
                  <a:gd name="T58" fmla="*/ 69 w 83"/>
                  <a:gd name="T59" fmla="*/ 33 h 74"/>
                  <a:gd name="T60" fmla="*/ 71 w 83"/>
                  <a:gd name="T61" fmla="*/ 27 h 74"/>
                  <a:gd name="T62" fmla="*/ 66 w 83"/>
                  <a:gd name="T63" fmla="*/ 23 h 74"/>
                  <a:gd name="T64" fmla="*/ 65 w 83"/>
                  <a:gd name="T65" fmla="*/ 16 h 74"/>
                  <a:gd name="T66" fmla="*/ 70 w 83"/>
                  <a:gd name="T67" fmla="*/ 14 h 74"/>
                  <a:gd name="T68" fmla="*/ 74 w 83"/>
                  <a:gd name="T69" fmla="*/ 15 h 74"/>
                  <a:gd name="T70" fmla="*/ 77 w 83"/>
                  <a:gd name="T71" fmla="*/ 13 h 74"/>
                  <a:gd name="T72" fmla="*/ 83 w 83"/>
                  <a:gd name="T73" fmla="*/ 10 h 74"/>
                  <a:gd name="T74" fmla="*/ 76 w 83"/>
                  <a:gd name="T75" fmla="*/ 6 h 74"/>
                  <a:gd name="T76" fmla="*/ 74 w 83"/>
                  <a:gd name="T77" fmla="*/ 2 h 74"/>
                  <a:gd name="T78" fmla="*/ 71 w 83"/>
                  <a:gd name="T79" fmla="*/ 0 h 74"/>
                  <a:gd name="T80" fmla="*/ 65 w 83"/>
                  <a:gd name="T81" fmla="*/ 1 h 74"/>
                  <a:gd name="T82" fmla="*/ 56 w 83"/>
                  <a:gd name="T83" fmla="*/ 4 h 74"/>
                  <a:gd name="T84" fmla="*/ 53 w 83"/>
                  <a:gd name="T85" fmla="*/ 8 h 74"/>
                  <a:gd name="T86" fmla="*/ 51 w 83"/>
                  <a:gd name="T87" fmla="*/ 13 h 74"/>
                  <a:gd name="T88" fmla="*/ 48 w 83"/>
                  <a:gd name="T89" fmla="*/ 18 h 74"/>
                  <a:gd name="T90" fmla="*/ 47 w 83"/>
                  <a:gd name="T91" fmla="*/ 21 h 74"/>
                  <a:gd name="T92" fmla="*/ 43 w 83"/>
                  <a:gd name="T93" fmla="*/ 24 h 74"/>
                  <a:gd name="T94" fmla="*/ 41 w 83"/>
                  <a:gd name="T95" fmla="*/ 30 h 74"/>
                  <a:gd name="T96" fmla="*/ 38 w 83"/>
                  <a:gd name="T97" fmla="*/ 30 h 74"/>
                  <a:gd name="T98" fmla="*/ 34 w 83"/>
                  <a:gd name="T99" fmla="*/ 32 h 74"/>
                  <a:gd name="T100" fmla="*/ 30 w 83"/>
                  <a:gd name="T101" fmla="*/ 33 h 74"/>
                  <a:gd name="T102" fmla="*/ 27 w 83"/>
                  <a:gd name="T103" fmla="*/ 37 h 74"/>
                  <a:gd name="T104" fmla="*/ 22 w 83"/>
                  <a:gd name="T105" fmla="*/ 42 h 74"/>
                  <a:gd name="T106" fmla="*/ 13 w 83"/>
                  <a:gd name="T107" fmla="*/ 43 h 74"/>
                  <a:gd name="T108" fmla="*/ 0 w 83"/>
                  <a:gd name="T109" fmla="*/ 40 h 74"/>
                  <a:gd name="T110" fmla="*/ 3 w 83"/>
                  <a:gd name="T111" fmla="*/ 46 h 74"/>
                  <a:gd name="T112" fmla="*/ 8 w 83"/>
                  <a:gd name="T113" fmla="*/ 5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3" h="74">
                    <a:moveTo>
                      <a:pt x="8" y="51"/>
                    </a:moveTo>
                    <a:cubicBezTo>
                      <a:pt x="8" y="52"/>
                      <a:pt x="8" y="53"/>
                      <a:pt x="9" y="54"/>
                    </a:cubicBezTo>
                    <a:cubicBezTo>
                      <a:pt x="10" y="55"/>
                      <a:pt x="11" y="56"/>
                      <a:pt x="11" y="57"/>
                    </a:cubicBezTo>
                    <a:cubicBezTo>
                      <a:pt x="11" y="58"/>
                      <a:pt x="6" y="60"/>
                      <a:pt x="5" y="61"/>
                    </a:cubicBezTo>
                    <a:cubicBezTo>
                      <a:pt x="4" y="61"/>
                      <a:pt x="3" y="62"/>
                      <a:pt x="3" y="64"/>
                    </a:cubicBezTo>
                    <a:cubicBezTo>
                      <a:pt x="3" y="66"/>
                      <a:pt x="3" y="66"/>
                      <a:pt x="6" y="66"/>
                    </a:cubicBezTo>
                    <a:cubicBezTo>
                      <a:pt x="8" y="65"/>
                      <a:pt x="11" y="65"/>
                      <a:pt x="13" y="64"/>
                    </a:cubicBezTo>
                    <a:cubicBezTo>
                      <a:pt x="15" y="64"/>
                      <a:pt x="17" y="64"/>
                      <a:pt x="19" y="65"/>
                    </a:cubicBezTo>
                    <a:cubicBezTo>
                      <a:pt x="20" y="65"/>
                      <a:pt x="22" y="65"/>
                      <a:pt x="23" y="65"/>
                    </a:cubicBezTo>
                    <a:cubicBezTo>
                      <a:pt x="25" y="65"/>
                      <a:pt x="26" y="64"/>
                      <a:pt x="28" y="64"/>
                    </a:cubicBezTo>
                    <a:cubicBezTo>
                      <a:pt x="29" y="64"/>
                      <a:pt x="29" y="66"/>
                      <a:pt x="29" y="67"/>
                    </a:cubicBezTo>
                    <a:cubicBezTo>
                      <a:pt x="30" y="68"/>
                      <a:pt x="31" y="68"/>
                      <a:pt x="32" y="69"/>
                    </a:cubicBezTo>
                    <a:cubicBezTo>
                      <a:pt x="32" y="70"/>
                      <a:pt x="33" y="72"/>
                      <a:pt x="33" y="73"/>
                    </a:cubicBezTo>
                    <a:cubicBezTo>
                      <a:pt x="35" y="74"/>
                      <a:pt x="34" y="72"/>
                      <a:pt x="34" y="71"/>
                    </a:cubicBezTo>
                    <a:cubicBezTo>
                      <a:pt x="35" y="71"/>
                      <a:pt x="36" y="73"/>
                      <a:pt x="36" y="73"/>
                    </a:cubicBezTo>
                    <a:cubicBezTo>
                      <a:pt x="38" y="72"/>
                      <a:pt x="40" y="70"/>
                      <a:pt x="43" y="71"/>
                    </a:cubicBezTo>
                    <a:cubicBezTo>
                      <a:pt x="44" y="71"/>
                      <a:pt x="45" y="71"/>
                      <a:pt x="46" y="70"/>
                    </a:cubicBezTo>
                    <a:cubicBezTo>
                      <a:pt x="47" y="70"/>
                      <a:pt x="49" y="70"/>
                      <a:pt x="50" y="70"/>
                    </a:cubicBezTo>
                    <a:cubicBezTo>
                      <a:pt x="51" y="69"/>
                      <a:pt x="49" y="64"/>
                      <a:pt x="48" y="64"/>
                    </a:cubicBezTo>
                    <a:cubicBezTo>
                      <a:pt x="47" y="63"/>
                      <a:pt x="46" y="63"/>
                      <a:pt x="46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1" y="56"/>
                      <a:pt x="45" y="54"/>
                      <a:pt x="46" y="52"/>
                    </a:cubicBezTo>
                    <a:cubicBezTo>
                      <a:pt x="47" y="52"/>
                      <a:pt x="47" y="51"/>
                      <a:pt x="49" y="52"/>
                    </a:cubicBezTo>
                    <a:cubicBezTo>
                      <a:pt x="51" y="54"/>
                      <a:pt x="50" y="52"/>
                      <a:pt x="52" y="52"/>
                    </a:cubicBezTo>
                    <a:cubicBezTo>
                      <a:pt x="56" y="51"/>
                      <a:pt x="55" y="48"/>
                      <a:pt x="57" y="46"/>
                    </a:cubicBezTo>
                    <a:cubicBezTo>
                      <a:pt x="58" y="45"/>
                      <a:pt x="60" y="45"/>
                      <a:pt x="60" y="44"/>
                    </a:cubicBezTo>
                    <a:cubicBezTo>
                      <a:pt x="61" y="43"/>
                      <a:pt x="62" y="42"/>
                      <a:pt x="62" y="41"/>
                    </a:cubicBezTo>
                    <a:cubicBezTo>
                      <a:pt x="62" y="40"/>
                      <a:pt x="64" y="39"/>
                      <a:pt x="65" y="39"/>
                    </a:cubicBezTo>
                    <a:cubicBezTo>
                      <a:pt x="66" y="39"/>
                      <a:pt x="66" y="37"/>
                      <a:pt x="66" y="37"/>
                    </a:cubicBezTo>
                    <a:cubicBezTo>
                      <a:pt x="66" y="34"/>
                      <a:pt x="70" y="36"/>
                      <a:pt x="69" y="33"/>
                    </a:cubicBezTo>
                    <a:cubicBezTo>
                      <a:pt x="69" y="30"/>
                      <a:pt x="68" y="29"/>
                      <a:pt x="71" y="27"/>
                    </a:cubicBezTo>
                    <a:cubicBezTo>
                      <a:pt x="72" y="27"/>
                      <a:pt x="67" y="24"/>
                      <a:pt x="66" y="23"/>
                    </a:cubicBezTo>
                    <a:cubicBezTo>
                      <a:pt x="65" y="21"/>
                      <a:pt x="66" y="18"/>
                      <a:pt x="65" y="16"/>
                    </a:cubicBezTo>
                    <a:cubicBezTo>
                      <a:pt x="65" y="13"/>
                      <a:pt x="68" y="13"/>
                      <a:pt x="70" y="14"/>
                    </a:cubicBezTo>
                    <a:cubicBezTo>
                      <a:pt x="71" y="14"/>
                      <a:pt x="73" y="15"/>
                      <a:pt x="74" y="15"/>
                    </a:cubicBezTo>
                    <a:cubicBezTo>
                      <a:pt x="76" y="15"/>
                      <a:pt x="76" y="14"/>
                      <a:pt x="77" y="13"/>
                    </a:cubicBezTo>
                    <a:cubicBezTo>
                      <a:pt x="80" y="13"/>
                      <a:pt x="81" y="13"/>
                      <a:pt x="83" y="10"/>
                    </a:cubicBezTo>
                    <a:cubicBezTo>
                      <a:pt x="80" y="9"/>
                      <a:pt x="77" y="8"/>
                      <a:pt x="76" y="6"/>
                    </a:cubicBezTo>
                    <a:cubicBezTo>
                      <a:pt x="75" y="5"/>
                      <a:pt x="75" y="3"/>
                      <a:pt x="74" y="2"/>
                    </a:cubicBezTo>
                    <a:cubicBezTo>
                      <a:pt x="73" y="1"/>
                      <a:pt x="72" y="1"/>
                      <a:pt x="71" y="0"/>
                    </a:cubicBezTo>
                    <a:cubicBezTo>
                      <a:pt x="69" y="0"/>
                      <a:pt x="66" y="1"/>
                      <a:pt x="65" y="1"/>
                    </a:cubicBezTo>
                    <a:cubicBezTo>
                      <a:pt x="61" y="0"/>
                      <a:pt x="59" y="2"/>
                      <a:pt x="56" y="4"/>
                    </a:cubicBezTo>
                    <a:cubicBezTo>
                      <a:pt x="53" y="5"/>
                      <a:pt x="51" y="5"/>
                      <a:pt x="53" y="8"/>
                    </a:cubicBezTo>
                    <a:cubicBezTo>
                      <a:pt x="55" y="10"/>
                      <a:pt x="53" y="12"/>
                      <a:pt x="51" y="13"/>
                    </a:cubicBezTo>
                    <a:cubicBezTo>
                      <a:pt x="49" y="15"/>
                      <a:pt x="52" y="19"/>
                      <a:pt x="48" y="18"/>
                    </a:cubicBezTo>
                    <a:cubicBezTo>
                      <a:pt x="43" y="18"/>
                      <a:pt x="47" y="19"/>
                      <a:pt x="47" y="21"/>
                    </a:cubicBezTo>
                    <a:cubicBezTo>
                      <a:pt x="48" y="22"/>
                      <a:pt x="44" y="23"/>
                      <a:pt x="43" y="24"/>
                    </a:cubicBezTo>
                    <a:cubicBezTo>
                      <a:pt x="42" y="26"/>
                      <a:pt x="42" y="30"/>
                      <a:pt x="41" y="30"/>
                    </a:cubicBezTo>
                    <a:cubicBezTo>
                      <a:pt x="40" y="31"/>
                      <a:pt x="39" y="30"/>
                      <a:pt x="38" y="30"/>
                    </a:cubicBezTo>
                    <a:cubicBezTo>
                      <a:pt x="36" y="30"/>
                      <a:pt x="35" y="31"/>
                      <a:pt x="34" y="32"/>
                    </a:cubicBezTo>
                    <a:cubicBezTo>
                      <a:pt x="32" y="33"/>
                      <a:pt x="31" y="32"/>
                      <a:pt x="30" y="33"/>
                    </a:cubicBezTo>
                    <a:cubicBezTo>
                      <a:pt x="28" y="34"/>
                      <a:pt x="28" y="35"/>
                      <a:pt x="27" y="37"/>
                    </a:cubicBezTo>
                    <a:cubicBezTo>
                      <a:pt x="27" y="40"/>
                      <a:pt x="25" y="41"/>
                      <a:pt x="22" y="42"/>
                    </a:cubicBezTo>
                    <a:cubicBezTo>
                      <a:pt x="19" y="43"/>
                      <a:pt x="16" y="43"/>
                      <a:pt x="13" y="43"/>
                    </a:cubicBezTo>
                    <a:cubicBezTo>
                      <a:pt x="8" y="43"/>
                      <a:pt x="4" y="42"/>
                      <a:pt x="0" y="40"/>
                    </a:cubicBezTo>
                    <a:cubicBezTo>
                      <a:pt x="1" y="42"/>
                      <a:pt x="2" y="44"/>
                      <a:pt x="3" y="46"/>
                    </a:cubicBezTo>
                    <a:cubicBezTo>
                      <a:pt x="4" y="47"/>
                      <a:pt x="8" y="48"/>
                      <a:pt x="8" y="5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1" name="Freeform 698">
                <a:extLst>
                  <a:ext uri="{FF2B5EF4-FFF2-40B4-BE49-F238E27FC236}">
                    <a16:creationId xmlns:a16="http://schemas.microsoft.com/office/drawing/2014/main" id="{DECCE401-9A27-A443-9BEA-5C2B8BBB50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77251" y="7144043"/>
                <a:ext cx="700638" cy="496944"/>
              </a:xfrm>
              <a:custGeom>
                <a:avLst/>
                <a:gdLst>
                  <a:gd name="T0" fmla="*/ 72 w 75"/>
                  <a:gd name="T1" fmla="*/ 7 h 53"/>
                  <a:gd name="T2" fmla="*/ 69 w 75"/>
                  <a:gd name="T3" fmla="*/ 8 h 53"/>
                  <a:gd name="T4" fmla="*/ 67 w 75"/>
                  <a:gd name="T5" fmla="*/ 7 h 53"/>
                  <a:gd name="T6" fmla="*/ 62 w 75"/>
                  <a:gd name="T7" fmla="*/ 10 h 53"/>
                  <a:gd name="T8" fmla="*/ 57 w 75"/>
                  <a:gd name="T9" fmla="*/ 11 h 53"/>
                  <a:gd name="T10" fmla="*/ 57 w 75"/>
                  <a:gd name="T11" fmla="*/ 4 h 53"/>
                  <a:gd name="T12" fmla="*/ 54 w 75"/>
                  <a:gd name="T13" fmla="*/ 1 h 53"/>
                  <a:gd name="T14" fmla="*/ 50 w 75"/>
                  <a:gd name="T15" fmla="*/ 6 h 53"/>
                  <a:gd name="T16" fmla="*/ 47 w 75"/>
                  <a:gd name="T17" fmla="*/ 8 h 53"/>
                  <a:gd name="T18" fmla="*/ 44 w 75"/>
                  <a:gd name="T19" fmla="*/ 8 h 53"/>
                  <a:gd name="T20" fmla="*/ 39 w 75"/>
                  <a:gd name="T21" fmla="*/ 10 h 53"/>
                  <a:gd name="T22" fmla="*/ 34 w 75"/>
                  <a:gd name="T23" fmla="*/ 7 h 53"/>
                  <a:gd name="T24" fmla="*/ 28 w 75"/>
                  <a:gd name="T25" fmla="*/ 6 h 53"/>
                  <a:gd name="T26" fmla="*/ 27 w 75"/>
                  <a:gd name="T27" fmla="*/ 8 h 53"/>
                  <a:gd name="T28" fmla="*/ 24 w 75"/>
                  <a:gd name="T29" fmla="*/ 9 h 53"/>
                  <a:gd name="T30" fmla="*/ 21 w 75"/>
                  <a:gd name="T31" fmla="*/ 14 h 53"/>
                  <a:gd name="T32" fmla="*/ 15 w 75"/>
                  <a:gd name="T33" fmla="*/ 17 h 53"/>
                  <a:gd name="T34" fmla="*/ 11 w 75"/>
                  <a:gd name="T35" fmla="*/ 19 h 53"/>
                  <a:gd name="T36" fmla="*/ 5 w 75"/>
                  <a:gd name="T37" fmla="*/ 16 h 53"/>
                  <a:gd name="T38" fmla="*/ 4 w 75"/>
                  <a:gd name="T39" fmla="*/ 23 h 53"/>
                  <a:gd name="T40" fmla="*/ 3 w 75"/>
                  <a:gd name="T41" fmla="*/ 29 h 53"/>
                  <a:gd name="T42" fmla="*/ 2 w 75"/>
                  <a:gd name="T43" fmla="*/ 33 h 53"/>
                  <a:gd name="T44" fmla="*/ 3 w 75"/>
                  <a:gd name="T45" fmla="*/ 37 h 53"/>
                  <a:gd name="T46" fmla="*/ 4 w 75"/>
                  <a:gd name="T47" fmla="*/ 40 h 53"/>
                  <a:gd name="T48" fmla="*/ 8 w 75"/>
                  <a:gd name="T49" fmla="*/ 43 h 53"/>
                  <a:gd name="T50" fmla="*/ 4 w 75"/>
                  <a:gd name="T51" fmla="*/ 49 h 53"/>
                  <a:gd name="T52" fmla="*/ 29 w 75"/>
                  <a:gd name="T53" fmla="*/ 50 h 53"/>
                  <a:gd name="T54" fmla="*/ 32 w 75"/>
                  <a:gd name="T55" fmla="*/ 43 h 53"/>
                  <a:gd name="T56" fmla="*/ 39 w 75"/>
                  <a:gd name="T57" fmla="*/ 40 h 53"/>
                  <a:gd name="T58" fmla="*/ 43 w 75"/>
                  <a:gd name="T59" fmla="*/ 39 h 53"/>
                  <a:gd name="T60" fmla="*/ 45 w 75"/>
                  <a:gd name="T61" fmla="*/ 39 h 53"/>
                  <a:gd name="T62" fmla="*/ 47 w 75"/>
                  <a:gd name="T63" fmla="*/ 33 h 53"/>
                  <a:gd name="T64" fmla="*/ 51 w 75"/>
                  <a:gd name="T65" fmla="*/ 30 h 53"/>
                  <a:gd name="T66" fmla="*/ 51 w 75"/>
                  <a:gd name="T67" fmla="*/ 27 h 53"/>
                  <a:gd name="T68" fmla="*/ 55 w 75"/>
                  <a:gd name="T69" fmla="*/ 26 h 53"/>
                  <a:gd name="T70" fmla="*/ 55 w 75"/>
                  <a:gd name="T71" fmla="*/ 23 h 53"/>
                  <a:gd name="T72" fmla="*/ 58 w 75"/>
                  <a:gd name="T73" fmla="*/ 19 h 53"/>
                  <a:gd name="T74" fmla="*/ 56 w 75"/>
                  <a:gd name="T75" fmla="*/ 14 h 53"/>
                  <a:gd name="T76" fmla="*/ 63 w 75"/>
                  <a:gd name="T77" fmla="*/ 11 h 53"/>
                  <a:gd name="T78" fmla="*/ 70 w 75"/>
                  <a:gd name="T79" fmla="*/ 10 h 53"/>
                  <a:gd name="T80" fmla="*/ 74 w 75"/>
                  <a:gd name="T81" fmla="*/ 9 h 53"/>
                  <a:gd name="T82" fmla="*/ 75 w 75"/>
                  <a:gd name="T83" fmla="*/ 7 h 53"/>
                  <a:gd name="T84" fmla="*/ 72 w 75"/>
                  <a:gd name="T85" fmla="*/ 7 h 53"/>
                  <a:gd name="T86" fmla="*/ 72 w 75"/>
                  <a:gd name="T87" fmla="*/ 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5" h="53">
                    <a:moveTo>
                      <a:pt x="72" y="7"/>
                    </a:moveTo>
                    <a:cubicBezTo>
                      <a:pt x="71" y="7"/>
                      <a:pt x="70" y="9"/>
                      <a:pt x="69" y="8"/>
                    </a:cubicBezTo>
                    <a:cubicBezTo>
                      <a:pt x="68" y="8"/>
                      <a:pt x="68" y="6"/>
                      <a:pt x="67" y="7"/>
                    </a:cubicBezTo>
                    <a:cubicBezTo>
                      <a:pt x="65" y="7"/>
                      <a:pt x="63" y="9"/>
                      <a:pt x="62" y="10"/>
                    </a:cubicBezTo>
                    <a:cubicBezTo>
                      <a:pt x="61" y="10"/>
                      <a:pt x="59" y="12"/>
                      <a:pt x="57" y="11"/>
                    </a:cubicBezTo>
                    <a:cubicBezTo>
                      <a:pt x="56" y="10"/>
                      <a:pt x="59" y="6"/>
                      <a:pt x="57" y="4"/>
                    </a:cubicBezTo>
                    <a:cubicBezTo>
                      <a:pt x="57" y="4"/>
                      <a:pt x="55" y="0"/>
                      <a:pt x="54" y="1"/>
                    </a:cubicBezTo>
                    <a:cubicBezTo>
                      <a:pt x="53" y="3"/>
                      <a:pt x="52" y="5"/>
                      <a:pt x="50" y="6"/>
                    </a:cubicBezTo>
                    <a:cubicBezTo>
                      <a:pt x="48" y="7"/>
                      <a:pt x="47" y="6"/>
                      <a:pt x="47" y="8"/>
                    </a:cubicBezTo>
                    <a:cubicBezTo>
                      <a:pt x="46" y="11"/>
                      <a:pt x="45" y="7"/>
                      <a:pt x="44" y="8"/>
                    </a:cubicBezTo>
                    <a:cubicBezTo>
                      <a:pt x="42" y="9"/>
                      <a:pt x="41" y="10"/>
                      <a:pt x="39" y="10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3" y="7"/>
                      <a:pt x="28" y="6"/>
                      <a:pt x="28" y="6"/>
                    </a:cubicBezTo>
                    <a:cubicBezTo>
                      <a:pt x="27" y="7"/>
                      <a:pt x="28" y="8"/>
                      <a:pt x="27" y="8"/>
                    </a:cubicBezTo>
                    <a:cubicBezTo>
                      <a:pt x="26" y="8"/>
                      <a:pt x="24" y="8"/>
                      <a:pt x="24" y="9"/>
                    </a:cubicBezTo>
                    <a:cubicBezTo>
                      <a:pt x="23" y="11"/>
                      <a:pt x="23" y="13"/>
                      <a:pt x="21" y="14"/>
                    </a:cubicBezTo>
                    <a:cubicBezTo>
                      <a:pt x="18" y="16"/>
                      <a:pt x="17" y="15"/>
                      <a:pt x="15" y="17"/>
                    </a:cubicBezTo>
                    <a:cubicBezTo>
                      <a:pt x="14" y="19"/>
                      <a:pt x="12" y="19"/>
                      <a:pt x="11" y="19"/>
                    </a:cubicBezTo>
                    <a:cubicBezTo>
                      <a:pt x="10" y="18"/>
                      <a:pt x="5" y="17"/>
                      <a:pt x="5" y="16"/>
                    </a:cubicBezTo>
                    <a:cubicBezTo>
                      <a:pt x="5" y="19"/>
                      <a:pt x="5" y="21"/>
                      <a:pt x="4" y="23"/>
                    </a:cubicBezTo>
                    <a:cubicBezTo>
                      <a:pt x="2" y="25"/>
                      <a:pt x="0" y="27"/>
                      <a:pt x="3" y="29"/>
                    </a:cubicBezTo>
                    <a:cubicBezTo>
                      <a:pt x="4" y="30"/>
                      <a:pt x="2" y="31"/>
                      <a:pt x="2" y="33"/>
                    </a:cubicBezTo>
                    <a:cubicBezTo>
                      <a:pt x="2" y="34"/>
                      <a:pt x="2" y="36"/>
                      <a:pt x="3" y="37"/>
                    </a:cubicBezTo>
                    <a:cubicBezTo>
                      <a:pt x="3" y="39"/>
                      <a:pt x="2" y="40"/>
                      <a:pt x="4" y="40"/>
                    </a:cubicBezTo>
                    <a:cubicBezTo>
                      <a:pt x="7" y="41"/>
                      <a:pt x="8" y="40"/>
                      <a:pt x="8" y="43"/>
                    </a:cubicBezTo>
                    <a:cubicBezTo>
                      <a:pt x="8" y="45"/>
                      <a:pt x="5" y="48"/>
                      <a:pt x="4" y="49"/>
                    </a:cubicBezTo>
                    <a:cubicBezTo>
                      <a:pt x="12" y="53"/>
                      <a:pt x="21" y="52"/>
                      <a:pt x="29" y="50"/>
                    </a:cubicBezTo>
                    <a:cubicBezTo>
                      <a:pt x="32" y="49"/>
                      <a:pt x="31" y="45"/>
                      <a:pt x="32" y="43"/>
                    </a:cubicBezTo>
                    <a:cubicBezTo>
                      <a:pt x="33" y="41"/>
                      <a:pt x="37" y="42"/>
                      <a:pt x="39" y="40"/>
                    </a:cubicBezTo>
                    <a:cubicBezTo>
                      <a:pt x="40" y="40"/>
                      <a:pt x="41" y="39"/>
                      <a:pt x="43" y="39"/>
                    </a:cubicBezTo>
                    <a:cubicBezTo>
                      <a:pt x="43" y="39"/>
                      <a:pt x="45" y="40"/>
                      <a:pt x="45" y="39"/>
                    </a:cubicBezTo>
                    <a:cubicBezTo>
                      <a:pt x="46" y="37"/>
                      <a:pt x="46" y="35"/>
                      <a:pt x="47" y="33"/>
                    </a:cubicBezTo>
                    <a:cubicBezTo>
                      <a:pt x="48" y="32"/>
                      <a:pt x="52" y="31"/>
                      <a:pt x="51" y="30"/>
                    </a:cubicBezTo>
                    <a:cubicBezTo>
                      <a:pt x="51" y="29"/>
                      <a:pt x="47" y="27"/>
                      <a:pt x="51" y="27"/>
                    </a:cubicBezTo>
                    <a:cubicBezTo>
                      <a:pt x="52" y="27"/>
                      <a:pt x="54" y="28"/>
                      <a:pt x="55" y="26"/>
                    </a:cubicBezTo>
                    <a:cubicBezTo>
                      <a:pt x="55" y="25"/>
                      <a:pt x="54" y="24"/>
                      <a:pt x="55" y="23"/>
                    </a:cubicBezTo>
                    <a:cubicBezTo>
                      <a:pt x="55" y="21"/>
                      <a:pt x="58" y="21"/>
                      <a:pt x="58" y="19"/>
                    </a:cubicBezTo>
                    <a:cubicBezTo>
                      <a:pt x="58" y="17"/>
                      <a:pt x="55" y="16"/>
                      <a:pt x="56" y="14"/>
                    </a:cubicBezTo>
                    <a:cubicBezTo>
                      <a:pt x="58" y="13"/>
                      <a:pt x="61" y="12"/>
                      <a:pt x="63" y="11"/>
                    </a:cubicBezTo>
                    <a:cubicBezTo>
                      <a:pt x="65" y="9"/>
                      <a:pt x="68" y="10"/>
                      <a:pt x="70" y="10"/>
                    </a:cubicBezTo>
                    <a:cubicBezTo>
                      <a:pt x="71" y="10"/>
                      <a:pt x="73" y="10"/>
                      <a:pt x="74" y="9"/>
                    </a:cubicBezTo>
                    <a:cubicBezTo>
                      <a:pt x="74" y="9"/>
                      <a:pt x="75" y="8"/>
                      <a:pt x="75" y="7"/>
                    </a:cubicBezTo>
                    <a:cubicBezTo>
                      <a:pt x="74" y="7"/>
                      <a:pt x="73" y="7"/>
                      <a:pt x="72" y="7"/>
                    </a:cubicBezTo>
                    <a:cubicBezTo>
                      <a:pt x="71" y="8"/>
                      <a:pt x="73" y="7"/>
                      <a:pt x="72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2" name="Freeform 699">
                <a:extLst>
                  <a:ext uri="{FF2B5EF4-FFF2-40B4-BE49-F238E27FC236}">
                    <a16:creationId xmlns:a16="http://schemas.microsoft.com/office/drawing/2014/main" id="{3248438C-C4A8-634C-B1D4-04C44307EC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13557" y="6742664"/>
                <a:ext cx="25477" cy="38227"/>
              </a:xfrm>
              <a:custGeom>
                <a:avLst/>
                <a:gdLst>
                  <a:gd name="T0" fmla="*/ 3 w 3"/>
                  <a:gd name="T1" fmla="*/ 2 h 4"/>
                  <a:gd name="T2" fmla="*/ 1 w 3"/>
                  <a:gd name="T3" fmla="*/ 1 h 4"/>
                  <a:gd name="T4" fmla="*/ 3 w 3"/>
                  <a:gd name="T5" fmla="*/ 4 h 4"/>
                  <a:gd name="T6" fmla="*/ 3 w 3"/>
                  <a:gd name="T7" fmla="*/ 2 h 4"/>
                  <a:gd name="T8" fmla="*/ 3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2"/>
                    </a:moveTo>
                    <a:cubicBezTo>
                      <a:pt x="2" y="2"/>
                      <a:pt x="1" y="0"/>
                      <a:pt x="1" y="1"/>
                    </a:cubicBezTo>
                    <a:cubicBezTo>
                      <a:pt x="0" y="2"/>
                      <a:pt x="2" y="3"/>
                      <a:pt x="3" y="4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3" name="Freeform 700">
                <a:extLst>
                  <a:ext uri="{FF2B5EF4-FFF2-40B4-BE49-F238E27FC236}">
                    <a16:creationId xmlns:a16="http://schemas.microsoft.com/office/drawing/2014/main" id="{1AF39175-3C54-A143-B040-6610BC2552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824383" y="6153340"/>
                <a:ext cx="1894905" cy="907882"/>
              </a:xfrm>
              <a:custGeom>
                <a:avLst/>
                <a:gdLst>
                  <a:gd name="T0" fmla="*/ 194 w 203"/>
                  <a:gd name="T1" fmla="*/ 37 h 97"/>
                  <a:gd name="T2" fmla="*/ 177 w 203"/>
                  <a:gd name="T3" fmla="*/ 31 h 97"/>
                  <a:gd name="T4" fmla="*/ 163 w 203"/>
                  <a:gd name="T5" fmla="*/ 19 h 97"/>
                  <a:gd name="T6" fmla="*/ 154 w 203"/>
                  <a:gd name="T7" fmla="*/ 7 h 97"/>
                  <a:gd name="T8" fmla="*/ 137 w 203"/>
                  <a:gd name="T9" fmla="*/ 10 h 97"/>
                  <a:gd name="T10" fmla="*/ 129 w 203"/>
                  <a:gd name="T11" fmla="*/ 8 h 97"/>
                  <a:gd name="T12" fmla="*/ 112 w 203"/>
                  <a:gd name="T13" fmla="*/ 2 h 97"/>
                  <a:gd name="T14" fmla="*/ 76 w 203"/>
                  <a:gd name="T15" fmla="*/ 10 h 97"/>
                  <a:gd name="T16" fmla="*/ 75 w 203"/>
                  <a:gd name="T17" fmla="*/ 20 h 97"/>
                  <a:gd name="T18" fmla="*/ 74 w 203"/>
                  <a:gd name="T19" fmla="*/ 31 h 97"/>
                  <a:gd name="T20" fmla="*/ 60 w 203"/>
                  <a:gd name="T21" fmla="*/ 29 h 97"/>
                  <a:gd name="T22" fmla="*/ 48 w 203"/>
                  <a:gd name="T23" fmla="*/ 32 h 97"/>
                  <a:gd name="T24" fmla="*/ 37 w 203"/>
                  <a:gd name="T25" fmla="*/ 27 h 97"/>
                  <a:gd name="T26" fmla="*/ 22 w 203"/>
                  <a:gd name="T27" fmla="*/ 25 h 97"/>
                  <a:gd name="T28" fmla="*/ 13 w 203"/>
                  <a:gd name="T29" fmla="*/ 32 h 97"/>
                  <a:gd name="T30" fmla="*/ 3 w 203"/>
                  <a:gd name="T31" fmla="*/ 38 h 97"/>
                  <a:gd name="T32" fmla="*/ 4 w 203"/>
                  <a:gd name="T33" fmla="*/ 47 h 97"/>
                  <a:gd name="T34" fmla="*/ 14 w 203"/>
                  <a:gd name="T35" fmla="*/ 57 h 97"/>
                  <a:gd name="T36" fmla="*/ 17 w 203"/>
                  <a:gd name="T37" fmla="*/ 57 h 97"/>
                  <a:gd name="T38" fmla="*/ 36 w 203"/>
                  <a:gd name="T39" fmla="*/ 63 h 97"/>
                  <a:gd name="T40" fmla="*/ 33 w 203"/>
                  <a:gd name="T41" fmla="*/ 66 h 97"/>
                  <a:gd name="T42" fmla="*/ 22 w 203"/>
                  <a:gd name="T43" fmla="*/ 72 h 97"/>
                  <a:gd name="T44" fmla="*/ 31 w 203"/>
                  <a:gd name="T45" fmla="*/ 82 h 97"/>
                  <a:gd name="T46" fmla="*/ 48 w 203"/>
                  <a:gd name="T47" fmla="*/ 90 h 97"/>
                  <a:gd name="T48" fmla="*/ 50 w 203"/>
                  <a:gd name="T49" fmla="*/ 68 h 97"/>
                  <a:gd name="T50" fmla="*/ 64 w 203"/>
                  <a:gd name="T51" fmla="*/ 62 h 97"/>
                  <a:gd name="T52" fmla="*/ 72 w 203"/>
                  <a:gd name="T53" fmla="*/ 66 h 97"/>
                  <a:gd name="T54" fmla="*/ 84 w 203"/>
                  <a:gd name="T55" fmla="*/ 76 h 97"/>
                  <a:gd name="T56" fmla="*/ 100 w 203"/>
                  <a:gd name="T57" fmla="*/ 81 h 97"/>
                  <a:gd name="T58" fmla="*/ 107 w 203"/>
                  <a:gd name="T59" fmla="*/ 91 h 97"/>
                  <a:gd name="T60" fmla="*/ 123 w 203"/>
                  <a:gd name="T61" fmla="*/ 85 h 97"/>
                  <a:gd name="T62" fmla="*/ 137 w 203"/>
                  <a:gd name="T63" fmla="*/ 83 h 97"/>
                  <a:gd name="T64" fmla="*/ 153 w 203"/>
                  <a:gd name="T65" fmla="*/ 81 h 97"/>
                  <a:gd name="T66" fmla="*/ 172 w 203"/>
                  <a:gd name="T67" fmla="*/ 76 h 97"/>
                  <a:gd name="T68" fmla="*/ 175 w 203"/>
                  <a:gd name="T69" fmla="*/ 66 h 97"/>
                  <a:gd name="T70" fmla="*/ 182 w 203"/>
                  <a:gd name="T71" fmla="*/ 60 h 97"/>
                  <a:gd name="T72" fmla="*/ 193 w 203"/>
                  <a:gd name="T73" fmla="*/ 56 h 97"/>
                  <a:gd name="T74" fmla="*/ 202 w 203"/>
                  <a:gd name="T75" fmla="*/ 44 h 97"/>
                  <a:gd name="T76" fmla="*/ 201 w 203"/>
                  <a:gd name="T77" fmla="*/ 39 h 97"/>
                  <a:gd name="T78" fmla="*/ 140 w 203"/>
                  <a:gd name="T79" fmla="*/ 65 h 97"/>
                  <a:gd name="T80" fmla="*/ 141 w 203"/>
                  <a:gd name="T81" fmla="*/ 59 h 97"/>
                  <a:gd name="T82" fmla="*/ 148 w 203"/>
                  <a:gd name="T83" fmla="*/ 58 h 97"/>
                  <a:gd name="T84" fmla="*/ 156 w 203"/>
                  <a:gd name="T85" fmla="*/ 58 h 97"/>
                  <a:gd name="T86" fmla="*/ 165 w 203"/>
                  <a:gd name="T87" fmla="*/ 5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3" h="97">
                    <a:moveTo>
                      <a:pt x="201" y="39"/>
                    </a:moveTo>
                    <a:cubicBezTo>
                      <a:pt x="201" y="38"/>
                      <a:pt x="197" y="39"/>
                      <a:pt x="197" y="39"/>
                    </a:cubicBezTo>
                    <a:cubicBezTo>
                      <a:pt x="195" y="39"/>
                      <a:pt x="194" y="38"/>
                      <a:pt x="194" y="37"/>
                    </a:cubicBezTo>
                    <a:cubicBezTo>
                      <a:pt x="193" y="35"/>
                      <a:pt x="191" y="35"/>
                      <a:pt x="191" y="34"/>
                    </a:cubicBezTo>
                    <a:cubicBezTo>
                      <a:pt x="190" y="33"/>
                      <a:pt x="189" y="30"/>
                      <a:pt x="186" y="30"/>
                    </a:cubicBezTo>
                    <a:cubicBezTo>
                      <a:pt x="183" y="30"/>
                      <a:pt x="180" y="33"/>
                      <a:pt x="177" y="31"/>
                    </a:cubicBezTo>
                    <a:cubicBezTo>
                      <a:pt x="176" y="30"/>
                      <a:pt x="175" y="29"/>
                      <a:pt x="174" y="28"/>
                    </a:cubicBezTo>
                    <a:cubicBezTo>
                      <a:pt x="173" y="28"/>
                      <a:pt x="171" y="31"/>
                      <a:pt x="170" y="31"/>
                    </a:cubicBezTo>
                    <a:cubicBezTo>
                      <a:pt x="169" y="32"/>
                      <a:pt x="163" y="21"/>
                      <a:pt x="163" y="19"/>
                    </a:cubicBezTo>
                    <a:cubicBezTo>
                      <a:pt x="161" y="17"/>
                      <a:pt x="160" y="14"/>
                      <a:pt x="157" y="13"/>
                    </a:cubicBezTo>
                    <a:cubicBezTo>
                      <a:pt x="156" y="12"/>
                      <a:pt x="155" y="11"/>
                      <a:pt x="154" y="11"/>
                    </a:cubicBezTo>
                    <a:cubicBezTo>
                      <a:pt x="152" y="10"/>
                      <a:pt x="154" y="8"/>
                      <a:pt x="154" y="7"/>
                    </a:cubicBezTo>
                    <a:cubicBezTo>
                      <a:pt x="154" y="6"/>
                      <a:pt x="147" y="10"/>
                      <a:pt x="146" y="11"/>
                    </a:cubicBezTo>
                    <a:cubicBezTo>
                      <a:pt x="145" y="11"/>
                      <a:pt x="137" y="14"/>
                      <a:pt x="137" y="13"/>
                    </a:cubicBezTo>
                    <a:cubicBezTo>
                      <a:pt x="137" y="11"/>
                      <a:pt x="139" y="10"/>
                      <a:pt x="137" y="10"/>
                    </a:cubicBezTo>
                    <a:cubicBezTo>
                      <a:pt x="136" y="9"/>
                      <a:pt x="135" y="8"/>
                      <a:pt x="134" y="9"/>
                    </a:cubicBezTo>
                    <a:cubicBezTo>
                      <a:pt x="134" y="9"/>
                      <a:pt x="134" y="10"/>
                      <a:pt x="133" y="9"/>
                    </a:cubicBezTo>
                    <a:cubicBezTo>
                      <a:pt x="131" y="8"/>
                      <a:pt x="132" y="7"/>
                      <a:pt x="129" y="8"/>
                    </a:cubicBezTo>
                    <a:cubicBezTo>
                      <a:pt x="126" y="10"/>
                      <a:pt x="126" y="7"/>
                      <a:pt x="126" y="5"/>
                    </a:cubicBezTo>
                    <a:cubicBezTo>
                      <a:pt x="127" y="1"/>
                      <a:pt x="121" y="0"/>
                      <a:pt x="118" y="0"/>
                    </a:cubicBezTo>
                    <a:cubicBezTo>
                      <a:pt x="116" y="0"/>
                      <a:pt x="114" y="1"/>
                      <a:pt x="112" y="2"/>
                    </a:cubicBezTo>
                    <a:cubicBezTo>
                      <a:pt x="110" y="3"/>
                      <a:pt x="108" y="4"/>
                      <a:pt x="105" y="4"/>
                    </a:cubicBezTo>
                    <a:cubicBezTo>
                      <a:pt x="97" y="6"/>
                      <a:pt x="89" y="9"/>
                      <a:pt x="81" y="9"/>
                    </a:cubicBezTo>
                    <a:cubicBezTo>
                      <a:pt x="79" y="9"/>
                      <a:pt x="77" y="9"/>
                      <a:pt x="76" y="10"/>
                    </a:cubicBezTo>
                    <a:cubicBezTo>
                      <a:pt x="75" y="11"/>
                      <a:pt x="77" y="14"/>
                      <a:pt x="79" y="14"/>
                    </a:cubicBezTo>
                    <a:cubicBezTo>
                      <a:pt x="83" y="17"/>
                      <a:pt x="76" y="16"/>
                      <a:pt x="74" y="17"/>
                    </a:cubicBezTo>
                    <a:cubicBezTo>
                      <a:pt x="72" y="18"/>
                      <a:pt x="75" y="19"/>
                      <a:pt x="75" y="20"/>
                    </a:cubicBezTo>
                    <a:cubicBezTo>
                      <a:pt x="75" y="22"/>
                      <a:pt x="71" y="22"/>
                      <a:pt x="71" y="23"/>
                    </a:cubicBezTo>
                    <a:cubicBezTo>
                      <a:pt x="71" y="26"/>
                      <a:pt x="79" y="25"/>
                      <a:pt x="78" y="29"/>
                    </a:cubicBezTo>
                    <a:cubicBezTo>
                      <a:pt x="77" y="30"/>
                      <a:pt x="76" y="31"/>
                      <a:pt x="74" y="31"/>
                    </a:cubicBezTo>
                    <a:cubicBezTo>
                      <a:pt x="73" y="31"/>
                      <a:pt x="70" y="31"/>
                      <a:pt x="69" y="31"/>
                    </a:cubicBezTo>
                    <a:cubicBezTo>
                      <a:pt x="67" y="32"/>
                      <a:pt x="68" y="33"/>
                      <a:pt x="66" y="32"/>
                    </a:cubicBezTo>
                    <a:cubicBezTo>
                      <a:pt x="64" y="31"/>
                      <a:pt x="62" y="29"/>
                      <a:pt x="60" y="29"/>
                    </a:cubicBezTo>
                    <a:cubicBezTo>
                      <a:pt x="59" y="28"/>
                      <a:pt x="57" y="30"/>
                      <a:pt x="56" y="30"/>
                    </a:cubicBezTo>
                    <a:cubicBezTo>
                      <a:pt x="54" y="29"/>
                      <a:pt x="53" y="29"/>
                      <a:pt x="51" y="30"/>
                    </a:cubicBezTo>
                    <a:cubicBezTo>
                      <a:pt x="50" y="31"/>
                      <a:pt x="49" y="33"/>
                      <a:pt x="48" y="32"/>
                    </a:cubicBezTo>
                    <a:cubicBezTo>
                      <a:pt x="47" y="32"/>
                      <a:pt x="44" y="29"/>
                      <a:pt x="43" y="30"/>
                    </a:cubicBezTo>
                    <a:cubicBezTo>
                      <a:pt x="42" y="30"/>
                      <a:pt x="42" y="33"/>
                      <a:pt x="41" y="31"/>
                    </a:cubicBezTo>
                    <a:cubicBezTo>
                      <a:pt x="40" y="29"/>
                      <a:pt x="39" y="28"/>
                      <a:pt x="37" y="27"/>
                    </a:cubicBezTo>
                    <a:cubicBezTo>
                      <a:pt x="35" y="26"/>
                      <a:pt x="33" y="26"/>
                      <a:pt x="32" y="25"/>
                    </a:cubicBezTo>
                    <a:cubicBezTo>
                      <a:pt x="29" y="24"/>
                      <a:pt x="29" y="26"/>
                      <a:pt x="27" y="26"/>
                    </a:cubicBezTo>
                    <a:cubicBezTo>
                      <a:pt x="25" y="27"/>
                      <a:pt x="24" y="24"/>
                      <a:pt x="22" y="25"/>
                    </a:cubicBezTo>
                    <a:cubicBezTo>
                      <a:pt x="21" y="26"/>
                      <a:pt x="21" y="27"/>
                      <a:pt x="20" y="27"/>
                    </a:cubicBezTo>
                    <a:cubicBezTo>
                      <a:pt x="19" y="28"/>
                      <a:pt x="17" y="28"/>
                      <a:pt x="16" y="28"/>
                    </a:cubicBezTo>
                    <a:cubicBezTo>
                      <a:pt x="15" y="29"/>
                      <a:pt x="13" y="31"/>
                      <a:pt x="13" y="32"/>
                    </a:cubicBezTo>
                    <a:cubicBezTo>
                      <a:pt x="12" y="33"/>
                      <a:pt x="14" y="36"/>
                      <a:pt x="12" y="36"/>
                    </a:cubicBezTo>
                    <a:cubicBezTo>
                      <a:pt x="10" y="37"/>
                      <a:pt x="7" y="31"/>
                      <a:pt x="6" y="34"/>
                    </a:cubicBezTo>
                    <a:cubicBezTo>
                      <a:pt x="5" y="36"/>
                      <a:pt x="4" y="36"/>
                      <a:pt x="3" y="38"/>
                    </a:cubicBezTo>
                    <a:cubicBezTo>
                      <a:pt x="2" y="40"/>
                      <a:pt x="6" y="40"/>
                      <a:pt x="4" y="42"/>
                    </a:cubicBezTo>
                    <a:cubicBezTo>
                      <a:pt x="3" y="43"/>
                      <a:pt x="0" y="45"/>
                      <a:pt x="2" y="46"/>
                    </a:cubicBezTo>
                    <a:cubicBezTo>
                      <a:pt x="3" y="46"/>
                      <a:pt x="4" y="47"/>
                      <a:pt x="4" y="47"/>
                    </a:cubicBezTo>
                    <a:cubicBezTo>
                      <a:pt x="5" y="48"/>
                      <a:pt x="4" y="49"/>
                      <a:pt x="5" y="50"/>
                    </a:cubicBezTo>
                    <a:cubicBezTo>
                      <a:pt x="7" y="51"/>
                      <a:pt x="9" y="49"/>
                      <a:pt x="11" y="51"/>
                    </a:cubicBezTo>
                    <a:cubicBezTo>
                      <a:pt x="12" y="52"/>
                      <a:pt x="14" y="55"/>
                      <a:pt x="14" y="57"/>
                    </a:cubicBezTo>
                    <a:cubicBezTo>
                      <a:pt x="13" y="57"/>
                      <a:pt x="10" y="56"/>
                      <a:pt x="13" y="58"/>
                    </a:cubicBezTo>
                    <a:cubicBezTo>
                      <a:pt x="14" y="59"/>
                      <a:pt x="14" y="60"/>
                      <a:pt x="16" y="58"/>
                    </a:cubicBezTo>
                    <a:cubicBezTo>
                      <a:pt x="16" y="57"/>
                      <a:pt x="16" y="57"/>
                      <a:pt x="17" y="57"/>
                    </a:cubicBezTo>
                    <a:cubicBezTo>
                      <a:pt x="22" y="57"/>
                      <a:pt x="24" y="54"/>
                      <a:pt x="29" y="56"/>
                    </a:cubicBezTo>
                    <a:cubicBezTo>
                      <a:pt x="31" y="57"/>
                      <a:pt x="33" y="54"/>
                      <a:pt x="34" y="56"/>
                    </a:cubicBezTo>
                    <a:cubicBezTo>
                      <a:pt x="35" y="57"/>
                      <a:pt x="37" y="61"/>
                      <a:pt x="36" y="63"/>
                    </a:cubicBezTo>
                    <a:cubicBezTo>
                      <a:pt x="35" y="63"/>
                      <a:pt x="33" y="64"/>
                      <a:pt x="35" y="64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4" y="66"/>
                      <a:pt x="33" y="66"/>
                      <a:pt x="33" y="66"/>
                    </a:cubicBezTo>
                    <a:cubicBezTo>
                      <a:pt x="30" y="66"/>
                      <a:pt x="22" y="64"/>
                      <a:pt x="24" y="69"/>
                    </a:cubicBezTo>
                    <a:cubicBezTo>
                      <a:pt x="25" y="71"/>
                      <a:pt x="24" y="71"/>
                      <a:pt x="22" y="70"/>
                    </a:cubicBezTo>
                    <a:cubicBezTo>
                      <a:pt x="20" y="69"/>
                      <a:pt x="21" y="71"/>
                      <a:pt x="22" y="72"/>
                    </a:cubicBezTo>
                    <a:cubicBezTo>
                      <a:pt x="24" y="72"/>
                      <a:pt x="24" y="75"/>
                      <a:pt x="25" y="76"/>
                    </a:cubicBezTo>
                    <a:cubicBezTo>
                      <a:pt x="27" y="77"/>
                      <a:pt x="24" y="79"/>
                      <a:pt x="27" y="79"/>
                    </a:cubicBezTo>
                    <a:cubicBezTo>
                      <a:pt x="28" y="79"/>
                      <a:pt x="30" y="81"/>
                      <a:pt x="31" y="82"/>
                    </a:cubicBezTo>
                    <a:cubicBezTo>
                      <a:pt x="34" y="82"/>
                      <a:pt x="31" y="85"/>
                      <a:pt x="31" y="87"/>
                    </a:cubicBezTo>
                    <a:cubicBezTo>
                      <a:pt x="34" y="85"/>
                      <a:pt x="38" y="82"/>
                      <a:pt x="42" y="85"/>
                    </a:cubicBezTo>
                    <a:cubicBezTo>
                      <a:pt x="44" y="87"/>
                      <a:pt x="45" y="90"/>
                      <a:pt x="48" y="90"/>
                    </a:cubicBezTo>
                    <a:cubicBezTo>
                      <a:pt x="50" y="90"/>
                      <a:pt x="49" y="88"/>
                      <a:pt x="49" y="87"/>
                    </a:cubicBezTo>
                    <a:cubicBezTo>
                      <a:pt x="49" y="84"/>
                      <a:pt x="49" y="81"/>
                      <a:pt x="49" y="78"/>
                    </a:cubicBezTo>
                    <a:cubicBezTo>
                      <a:pt x="49" y="76"/>
                      <a:pt x="48" y="68"/>
                      <a:pt x="50" y="68"/>
                    </a:cubicBezTo>
                    <a:cubicBezTo>
                      <a:pt x="52" y="67"/>
                      <a:pt x="55" y="66"/>
                      <a:pt x="57" y="65"/>
                    </a:cubicBezTo>
                    <a:cubicBezTo>
                      <a:pt x="59" y="65"/>
                      <a:pt x="61" y="64"/>
                      <a:pt x="62" y="64"/>
                    </a:cubicBezTo>
                    <a:cubicBezTo>
                      <a:pt x="63" y="63"/>
                      <a:pt x="62" y="61"/>
                      <a:pt x="64" y="62"/>
                    </a:cubicBezTo>
                    <a:cubicBezTo>
                      <a:pt x="65" y="62"/>
                      <a:pt x="68" y="64"/>
                      <a:pt x="68" y="62"/>
                    </a:cubicBezTo>
                    <a:cubicBezTo>
                      <a:pt x="68" y="61"/>
                      <a:pt x="70" y="60"/>
                      <a:pt x="71" y="62"/>
                    </a:cubicBezTo>
                    <a:cubicBezTo>
                      <a:pt x="72" y="63"/>
                      <a:pt x="71" y="64"/>
                      <a:pt x="72" y="66"/>
                    </a:cubicBezTo>
                    <a:cubicBezTo>
                      <a:pt x="72" y="67"/>
                      <a:pt x="73" y="69"/>
                      <a:pt x="72" y="70"/>
                    </a:cubicBezTo>
                    <a:cubicBezTo>
                      <a:pt x="73" y="71"/>
                      <a:pt x="74" y="71"/>
                      <a:pt x="75" y="72"/>
                    </a:cubicBezTo>
                    <a:cubicBezTo>
                      <a:pt x="78" y="75"/>
                      <a:pt x="80" y="77"/>
                      <a:pt x="84" y="76"/>
                    </a:cubicBezTo>
                    <a:cubicBezTo>
                      <a:pt x="86" y="76"/>
                      <a:pt x="88" y="77"/>
                      <a:pt x="90" y="77"/>
                    </a:cubicBezTo>
                    <a:cubicBezTo>
                      <a:pt x="92" y="77"/>
                      <a:pt x="93" y="75"/>
                      <a:pt x="95" y="75"/>
                    </a:cubicBezTo>
                    <a:cubicBezTo>
                      <a:pt x="97" y="76"/>
                      <a:pt x="99" y="79"/>
                      <a:pt x="100" y="81"/>
                    </a:cubicBezTo>
                    <a:cubicBezTo>
                      <a:pt x="101" y="82"/>
                      <a:pt x="100" y="83"/>
                      <a:pt x="100" y="85"/>
                    </a:cubicBezTo>
                    <a:cubicBezTo>
                      <a:pt x="100" y="87"/>
                      <a:pt x="103" y="88"/>
                      <a:pt x="103" y="90"/>
                    </a:cubicBezTo>
                    <a:cubicBezTo>
                      <a:pt x="103" y="91"/>
                      <a:pt x="106" y="91"/>
                      <a:pt x="107" y="91"/>
                    </a:cubicBezTo>
                    <a:cubicBezTo>
                      <a:pt x="109" y="91"/>
                      <a:pt x="109" y="91"/>
                      <a:pt x="110" y="93"/>
                    </a:cubicBezTo>
                    <a:cubicBezTo>
                      <a:pt x="112" y="97"/>
                      <a:pt x="114" y="92"/>
                      <a:pt x="116" y="90"/>
                    </a:cubicBezTo>
                    <a:cubicBezTo>
                      <a:pt x="117" y="87"/>
                      <a:pt x="121" y="87"/>
                      <a:pt x="123" y="85"/>
                    </a:cubicBezTo>
                    <a:cubicBezTo>
                      <a:pt x="125" y="85"/>
                      <a:pt x="125" y="85"/>
                      <a:pt x="126" y="84"/>
                    </a:cubicBezTo>
                    <a:cubicBezTo>
                      <a:pt x="127" y="81"/>
                      <a:pt x="128" y="82"/>
                      <a:pt x="130" y="82"/>
                    </a:cubicBezTo>
                    <a:cubicBezTo>
                      <a:pt x="132" y="82"/>
                      <a:pt x="136" y="85"/>
                      <a:pt x="137" y="83"/>
                    </a:cubicBezTo>
                    <a:cubicBezTo>
                      <a:pt x="137" y="81"/>
                      <a:pt x="137" y="80"/>
                      <a:pt x="139" y="79"/>
                    </a:cubicBezTo>
                    <a:cubicBezTo>
                      <a:pt x="141" y="78"/>
                      <a:pt x="143" y="80"/>
                      <a:pt x="145" y="80"/>
                    </a:cubicBezTo>
                    <a:cubicBezTo>
                      <a:pt x="147" y="81"/>
                      <a:pt x="151" y="81"/>
                      <a:pt x="153" y="81"/>
                    </a:cubicBezTo>
                    <a:cubicBezTo>
                      <a:pt x="159" y="81"/>
                      <a:pt x="164" y="83"/>
                      <a:pt x="170" y="84"/>
                    </a:cubicBezTo>
                    <a:cubicBezTo>
                      <a:pt x="169" y="82"/>
                      <a:pt x="171" y="81"/>
                      <a:pt x="173" y="79"/>
                    </a:cubicBezTo>
                    <a:cubicBezTo>
                      <a:pt x="174" y="78"/>
                      <a:pt x="173" y="78"/>
                      <a:pt x="172" y="76"/>
                    </a:cubicBezTo>
                    <a:cubicBezTo>
                      <a:pt x="171" y="75"/>
                      <a:pt x="171" y="73"/>
                      <a:pt x="171" y="71"/>
                    </a:cubicBezTo>
                    <a:cubicBezTo>
                      <a:pt x="170" y="71"/>
                      <a:pt x="170" y="67"/>
                      <a:pt x="169" y="68"/>
                    </a:cubicBezTo>
                    <a:cubicBezTo>
                      <a:pt x="170" y="67"/>
                      <a:pt x="173" y="67"/>
                      <a:pt x="175" y="66"/>
                    </a:cubicBezTo>
                    <a:cubicBezTo>
                      <a:pt x="178" y="66"/>
                      <a:pt x="180" y="68"/>
                      <a:pt x="182" y="66"/>
                    </a:cubicBezTo>
                    <a:cubicBezTo>
                      <a:pt x="183" y="66"/>
                      <a:pt x="181" y="65"/>
                      <a:pt x="181" y="64"/>
                    </a:cubicBezTo>
                    <a:cubicBezTo>
                      <a:pt x="180" y="63"/>
                      <a:pt x="181" y="61"/>
                      <a:pt x="182" y="60"/>
                    </a:cubicBezTo>
                    <a:cubicBezTo>
                      <a:pt x="183" y="59"/>
                      <a:pt x="184" y="53"/>
                      <a:pt x="185" y="54"/>
                    </a:cubicBezTo>
                    <a:cubicBezTo>
                      <a:pt x="187" y="55"/>
                      <a:pt x="188" y="56"/>
                      <a:pt x="190" y="56"/>
                    </a:cubicBezTo>
                    <a:cubicBezTo>
                      <a:pt x="191" y="55"/>
                      <a:pt x="192" y="57"/>
                      <a:pt x="193" y="56"/>
                    </a:cubicBezTo>
                    <a:cubicBezTo>
                      <a:pt x="194" y="56"/>
                      <a:pt x="196" y="55"/>
                      <a:pt x="197" y="54"/>
                    </a:cubicBezTo>
                    <a:cubicBezTo>
                      <a:pt x="198" y="53"/>
                      <a:pt x="196" y="51"/>
                      <a:pt x="196" y="49"/>
                    </a:cubicBezTo>
                    <a:cubicBezTo>
                      <a:pt x="197" y="46"/>
                      <a:pt x="200" y="47"/>
                      <a:pt x="202" y="44"/>
                    </a:cubicBezTo>
                    <a:cubicBezTo>
                      <a:pt x="202" y="43"/>
                      <a:pt x="202" y="43"/>
                      <a:pt x="203" y="42"/>
                    </a:cubicBezTo>
                    <a:cubicBezTo>
                      <a:pt x="203" y="41"/>
                      <a:pt x="202" y="40"/>
                      <a:pt x="201" y="39"/>
                    </a:cubicBezTo>
                    <a:cubicBezTo>
                      <a:pt x="201" y="38"/>
                      <a:pt x="202" y="39"/>
                      <a:pt x="201" y="39"/>
                    </a:cubicBezTo>
                    <a:close/>
                    <a:moveTo>
                      <a:pt x="148" y="58"/>
                    </a:moveTo>
                    <a:cubicBezTo>
                      <a:pt x="146" y="58"/>
                      <a:pt x="143" y="61"/>
                      <a:pt x="142" y="62"/>
                    </a:cubicBezTo>
                    <a:cubicBezTo>
                      <a:pt x="141" y="62"/>
                      <a:pt x="140" y="64"/>
                      <a:pt x="140" y="65"/>
                    </a:cubicBezTo>
                    <a:cubicBezTo>
                      <a:pt x="140" y="66"/>
                      <a:pt x="141" y="67"/>
                      <a:pt x="141" y="67"/>
                    </a:cubicBezTo>
                    <a:cubicBezTo>
                      <a:pt x="140" y="68"/>
                      <a:pt x="138" y="64"/>
                      <a:pt x="138" y="63"/>
                    </a:cubicBezTo>
                    <a:cubicBezTo>
                      <a:pt x="138" y="61"/>
                      <a:pt x="139" y="60"/>
                      <a:pt x="141" y="59"/>
                    </a:cubicBezTo>
                    <a:cubicBezTo>
                      <a:pt x="143" y="58"/>
                      <a:pt x="145" y="57"/>
                      <a:pt x="147" y="57"/>
                    </a:cubicBezTo>
                    <a:cubicBezTo>
                      <a:pt x="147" y="57"/>
                      <a:pt x="152" y="58"/>
                      <a:pt x="152" y="58"/>
                    </a:cubicBezTo>
                    <a:cubicBezTo>
                      <a:pt x="151" y="59"/>
                      <a:pt x="148" y="58"/>
                      <a:pt x="148" y="58"/>
                    </a:cubicBezTo>
                    <a:cubicBezTo>
                      <a:pt x="146" y="58"/>
                      <a:pt x="149" y="58"/>
                      <a:pt x="148" y="58"/>
                    </a:cubicBezTo>
                    <a:close/>
                    <a:moveTo>
                      <a:pt x="165" y="59"/>
                    </a:moveTo>
                    <a:cubicBezTo>
                      <a:pt x="164" y="61"/>
                      <a:pt x="157" y="60"/>
                      <a:pt x="156" y="58"/>
                    </a:cubicBezTo>
                    <a:cubicBezTo>
                      <a:pt x="156" y="58"/>
                      <a:pt x="160" y="58"/>
                      <a:pt x="160" y="58"/>
                    </a:cubicBezTo>
                    <a:cubicBezTo>
                      <a:pt x="162" y="58"/>
                      <a:pt x="163" y="58"/>
                      <a:pt x="165" y="57"/>
                    </a:cubicBezTo>
                    <a:cubicBezTo>
                      <a:pt x="165" y="57"/>
                      <a:pt x="165" y="59"/>
                      <a:pt x="165" y="59"/>
                    </a:cubicBezTo>
                    <a:cubicBezTo>
                      <a:pt x="164" y="60"/>
                      <a:pt x="165" y="58"/>
                      <a:pt x="165" y="5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4" name="Freeform 701">
                <a:extLst>
                  <a:ext uri="{FF2B5EF4-FFF2-40B4-BE49-F238E27FC236}">
                    <a16:creationId xmlns:a16="http://schemas.microsoft.com/office/drawing/2014/main" id="{E3C50CA1-64B3-4A4F-9C53-7A12D87A84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49862" y="7284206"/>
                <a:ext cx="1308917" cy="1395268"/>
              </a:xfrm>
              <a:custGeom>
                <a:avLst/>
                <a:gdLst>
                  <a:gd name="T0" fmla="*/ 121 w 140"/>
                  <a:gd name="T1" fmla="*/ 66 h 149"/>
                  <a:gd name="T2" fmla="*/ 129 w 140"/>
                  <a:gd name="T3" fmla="*/ 54 h 149"/>
                  <a:gd name="T4" fmla="*/ 137 w 140"/>
                  <a:gd name="T5" fmla="*/ 46 h 149"/>
                  <a:gd name="T6" fmla="*/ 135 w 140"/>
                  <a:gd name="T7" fmla="*/ 41 h 149"/>
                  <a:gd name="T8" fmla="*/ 127 w 140"/>
                  <a:gd name="T9" fmla="*/ 37 h 149"/>
                  <a:gd name="T10" fmla="*/ 119 w 140"/>
                  <a:gd name="T11" fmla="*/ 43 h 149"/>
                  <a:gd name="T12" fmla="*/ 106 w 140"/>
                  <a:gd name="T13" fmla="*/ 51 h 149"/>
                  <a:gd name="T14" fmla="*/ 100 w 140"/>
                  <a:gd name="T15" fmla="*/ 45 h 149"/>
                  <a:gd name="T16" fmla="*/ 92 w 140"/>
                  <a:gd name="T17" fmla="*/ 52 h 149"/>
                  <a:gd name="T18" fmla="*/ 77 w 140"/>
                  <a:gd name="T19" fmla="*/ 47 h 149"/>
                  <a:gd name="T20" fmla="*/ 62 w 140"/>
                  <a:gd name="T21" fmla="*/ 41 h 149"/>
                  <a:gd name="T22" fmla="*/ 63 w 140"/>
                  <a:gd name="T23" fmla="*/ 32 h 149"/>
                  <a:gd name="T24" fmla="*/ 52 w 140"/>
                  <a:gd name="T25" fmla="*/ 22 h 149"/>
                  <a:gd name="T26" fmla="*/ 55 w 140"/>
                  <a:gd name="T27" fmla="*/ 12 h 149"/>
                  <a:gd name="T28" fmla="*/ 50 w 140"/>
                  <a:gd name="T29" fmla="*/ 2 h 149"/>
                  <a:gd name="T30" fmla="*/ 40 w 140"/>
                  <a:gd name="T31" fmla="*/ 8 h 149"/>
                  <a:gd name="T32" fmla="*/ 30 w 140"/>
                  <a:gd name="T33" fmla="*/ 12 h 149"/>
                  <a:gd name="T34" fmla="*/ 33 w 140"/>
                  <a:gd name="T35" fmla="*/ 22 h 149"/>
                  <a:gd name="T36" fmla="*/ 29 w 140"/>
                  <a:gd name="T37" fmla="*/ 33 h 149"/>
                  <a:gd name="T38" fmla="*/ 19 w 140"/>
                  <a:gd name="T39" fmla="*/ 44 h 149"/>
                  <a:gd name="T40" fmla="*/ 7 w 140"/>
                  <a:gd name="T41" fmla="*/ 50 h 149"/>
                  <a:gd name="T42" fmla="*/ 14 w 140"/>
                  <a:gd name="T43" fmla="*/ 64 h 149"/>
                  <a:gd name="T44" fmla="*/ 5 w 140"/>
                  <a:gd name="T45" fmla="*/ 64 h 149"/>
                  <a:gd name="T46" fmla="*/ 11 w 140"/>
                  <a:gd name="T47" fmla="*/ 72 h 149"/>
                  <a:gd name="T48" fmla="*/ 11 w 140"/>
                  <a:gd name="T49" fmla="*/ 82 h 149"/>
                  <a:gd name="T50" fmla="*/ 19 w 140"/>
                  <a:gd name="T51" fmla="*/ 78 h 149"/>
                  <a:gd name="T52" fmla="*/ 23 w 140"/>
                  <a:gd name="T53" fmla="*/ 75 h 149"/>
                  <a:gd name="T54" fmla="*/ 22 w 140"/>
                  <a:gd name="T55" fmla="*/ 78 h 149"/>
                  <a:gd name="T56" fmla="*/ 24 w 140"/>
                  <a:gd name="T57" fmla="*/ 82 h 149"/>
                  <a:gd name="T58" fmla="*/ 24 w 140"/>
                  <a:gd name="T59" fmla="*/ 95 h 149"/>
                  <a:gd name="T60" fmla="*/ 26 w 140"/>
                  <a:gd name="T61" fmla="*/ 107 h 149"/>
                  <a:gd name="T62" fmla="*/ 39 w 140"/>
                  <a:gd name="T63" fmla="*/ 134 h 149"/>
                  <a:gd name="T64" fmla="*/ 50 w 140"/>
                  <a:gd name="T65" fmla="*/ 143 h 149"/>
                  <a:gd name="T66" fmla="*/ 57 w 140"/>
                  <a:gd name="T67" fmla="*/ 132 h 149"/>
                  <a:gd name="T68" fmla="*/ 65 w 140"/>
                  <a:gd name="T69" fmla="*/ 107 h 149"/>
                  <a:gd name="T70" fmla="*/ 81 w 140"/>
                  <a:gd name="T71" fmla="*/ 93 h 149"/>
                  <a:gd name="T72" fmla="*/ 91 w 140"/>
                  <a:gd name="T73" fmla="*/ 84 h 149"/>
                  <a:gd name="T74" fmla="*/ 98 w 140"/>
                  <a:gd name="T75" fmla="*/ 74 h 149"/>
                  <a:gd name="T76" fmla="*/ 101 w 140"/>
                  <a:gd name="T77" fmla="*/ 78 h 149"/>
                  <a:gd name="T78" fmla="*/ 100 w 140"/>
                  <a:gd name="T79" fmla="*/ 58 h 149"/>
                  <a:gd name="T80" fmla="*/ 104 w 140"/>
                  <a:gd name="T81" fmla="*/ 57 h 149"/>
                  <a:gd name="T82" fmla="*/ 114 w 140"/>
                  <a:gd name="T83" fmla="*/ 60 h 149"/>
                  <a:gd name="T84" fmla="*/ 115 w 140"/>
                  <a:gd name="T85" fmla="*/ 68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0" h="149">
                    <a:moveTo>
                      <a:pt x="117" y="76"/>
                    </a:moveTo>
                    <a:cubicBezTo>
                      <a:pt x="121" y="77"/>
                      <a:pt x="119" y="73"/>
                      <a:pt x="120" y="71"/>
                    </a:cubicBezTo>
                    <a:cubicBezTo>
                      <a:pt x="120" y="69"/>
                      <a:pt x="121" y="67"/>
                      <a:pt x="121" y="66"/>
                    </a:cubicBezTo>
                    <a:cubicBezTo>
                      <a:pt x="122" y="65"/>
                      <a:pt x="124" y="67"/>
                      <a:pt x="125" y="65"/>
                    </a:cubicBezTo>
                    <a:cubicBezTo>
                      <a:pt x="126" y="63"/>
                      <a:pt x="126" y="61"/>
                      <a:pt x="126" y="59"/>
                    </a:cubicBezTo>
                    <a:cubicBezTo>
                      <a:pt x="127" y="57"/>
                      <a:pt x="129" y="56"/>
                      <a:pt x="129" y="54"/>
                    </a:cubicBezTo>
                    <a:cubicBezTo>
                      <a:pt x="129" y="52"/>
                      <a:pt x="132" y="50"/>
                      <a:pt x="133" y="49"/>
                    </a:cubicBezTo>
                    <a:cubicBezTo>
                      <a:pt x="136" y="46"/>
                      <a:pt x="135" y="49"/>
                      <a:pt x="137" y="50"/>
                    </a:cubicBezTo>
                    <a:cubicBezTo>
                      <a:pt x="137" y="50"/>
                      <a:pt x="137" y="46"/>
                      <a:pt x="137" y="46"/>
                    </a:cubicBezTo>
                    <a:cubicBezTo>
                      <a:pt x="137" y="45"/>
                      <a:pt x="140" y="45"/>
                      <a:pt x="138" y="43"/>
                    </a:cubicBezTo>
                    <a:cubicBezTo>
                      <a:pt x="137" y="43"/>
                      <a:pt x="135" y="43"/>
                      <a:pt x="134" y="43"/>
                    </a:cubicBezTo>
                    <a:cubicBezTo>
                      <a:pt x="134" y="42"/>
                      <a:pt x="135" y="41"/>
                      <a:pt x="135" y="41"/>
                    </a:cubicBezTo>
                    <a:cubicBezTo>
                      <a:pt x="136" y="40"/>
                      <a:pt x="135" y="39"/>
                      <a:pt x="134" y="38"/>
                    </a:cubicBezTo>
                    <a:cubicBezTo>
                      <a:pt x="133" y="37"/>
                      <a:pt x="133" y="37"/>
                      <a:pt x="132" y="38"/>
                    </a:cubicBezTo>
                    <a:cubicBezTo>
                      <a:pt x="130" y="39"/>
                      <a:pt x="129" y="38"/>
                      <a:pt x="127" y="37"/>
                    </a:cubicBezTo>
                    <a:cubicBezTo>
                      <a:pt x="126" y="37"/>
                      <a:pt x="124" y="39"/>
                      <a:pt x="124" y="40"/>
                    </a:cubicBezTo>
                    <a:cubicBezTo>
                      <a:pt x="123" y="41"/>
                      <a:pt x="122" y="40"/>
                      <a:pt x="121" y="41"/>
                    </a:cubicBezTo>
                    <a:cubicBezTo>
                      <a:pt x="120" y="41"/>
                      <a:pt x="119" y="42"/>
                      <a:pt x="119" y="43"/>
                    </a:cubicBezTo>
                    <a:cubicBezTo>
                      <a:pt x="117" y="45"/>
                      <a:pt x="116" y="46"/>
                      <a:pt x="114" y="45"/>
                    </a:cubicBezTo>
                    <a:cubicBezTo>
                      <a:pt x="113" y="46"/>
                      <a:pt x="114" y="48"/>
                      <a:pt x="115" y="49"/>
                    </a:cubicBezTo>
                    <a:cubicBezTo>
                      <a:pt x="117" y="53"/>
                      <a:pt x="108" y="50"/>
                      <a:pt x="106" y="51"/>
                    </a:cubicBezTo>
                    <a:cubicBezTo>
                      <a:pt x="105" y="52"/>
                      <a:pt x="102" y="51"/>
                      <a:pt x="101" y="50"/>
                    </a:cubicBezTo>
                    <a:cubicBezTo>
                      <a:pt x="100" y="49"/>
                      <a:pt x="101" y="47"/>
                      <a:pt x="101" y="47"/>
                    </a:cubicBezTo>
                    <a:cubicBezTo>
                      <a:pt x="101" y="47"/>
                      <a:pt x="101" y="44"/>
                      <a:pt x="100" y="45"/>
                    </a:cubicBezTo>
                    <a:cubicBezTo>
                      <a:pt x="98" y="45"/>
                      <a:pt x="96" y="45"/>
                      <a:pt x="96" y="48"/>
                    </a:cubicBezTo>
                    <a:cubicBezTo>
                      <a:pt x="97" y="49"/>
                      <a:pt x="98" y="52"/>
                      <a:pt x="97" y="52"/>
                    </a:cubicBezTo>
                    <a:cubicBezTo>
                      <a:pt x="95" y="52"/>
                      <a:pt x="94" y="54"/>
                      <a:pt x="92" y="52"/>
                    </a:cubicBezTo>
                    <a:cubicBezTo>
                      <a:pt x="91" y="50"/>
                      <a:pt x="90" y="53"/>
                      <a:pt x="89" y="52"/>
                    </a:cubicBezTo>
                    <a:cubicBezTo>
                      <a:pt x="86" y="51"/>
                      <a:pt x="85" y="51"/>
                      <a:pt x="82" y="50"/>
                    </a:cubicBezTo>
                    <a:cubicBezTo>
                      <a:pt x="80" y="49"/>
                      <a:pt x="79" y="47"/>
                      <a:pt x="77" y="47"/>
                    </a:cubicBezTo>
                    <a:cubicBezTo>
                      <a:pt x="74" y="48"/>
                      <a:pt x="74" y="47"/>
                      <a:pt x="72" y="46"/>
                    </a:cubicBezTo>
                    <a:cubicBezTo>
                      <a:pt x="70" y="45"/>
                      <a:pt x="68" y="46"/>
                      <a:pt x="67" y="45"/>
                    </a:cubicBezTo>
                    <a:cubicBezTo>
                      <a:pt x="65" y="43"/>
                      <a:pt x="63" y="42"/>
                      <a:pt x="62" y="41"/>
                    </a:cubicBezTo>
                    <a:cubicBezTo>
                      <a:pt x="60" y="40"/>
                      <a:pt x="59" y="40"/>
                      <a:pt x="60" y="38"/>
                    </a:cubicBezTo>
                    <a:cubicBezTo>
                      <a:pt x="61" y="37"/>
                      <a:pt x="60" y="35"/>
                      <a:pt x="62" y="34"/>
                    </a:cubicBezTo>
                    <a:cubicBezTo>
                      <a:pt x="64" y="33"/>
                      <a:pt x="65" y="34"/>
                      <a:pt x="63" y="32"/>
                    </a:cubicBezTo>
                    <a:cubicBezTo>
                      <a:pt x="61" y="31"/>
                      <a:pt x="59" y="29"/>
                      <a:pt x="57" y="28"/>
                    </a:cubicBezTo>
                    <a:cubicBezTo>
                      <a:pt x="56" y="28"/>
                      <a:pt x="55" y="26"/>
                      <a:pt x="53" y="26"/>
                    </a:cubicBezTo>
                    <a:cubicBezTo>
                      <a:pt x="53" y="26"/>
                      <a:pt x="53" y="23"/>
                      <a:pt x="52" y="22"/>
                    </a:cubicBezTo>
                    <a:cubicBezTo>
                      <a:pt x="47" y="17"/>
                      <a:pt x="57" y="23"/>
                      <a:pt x="57" y="19"/>
                    </a:cubicBezTo>
                    <a:cubicBezTo>
                      <a:pt x="57" y="17"/>
                      <a:pt x="56" y="17"/>
                      <a:pt x="54" y="15"/>
                    </a:cubicBezTo>
                    <a:cubicBezTo>
                      <a:pt x="53" y="14"/>
                      <a:pt x="53" y="13"/>
                      <a:pt x="55" y="12"/>
                    </a:cubicBezTo>
                    <a:cubicBezTo>
                      <a:pt x="57" y="12"/>
                      <a:pt x="56" y="9"/>
                      <a:pt x="58" y="8"/>
                    </a:cubicBezTo>
                    <a:cubicBezTo>
                      <a:pt x="59" y="7"/>
                      <a:pt x="61" y="6"/>
                      <a:pt x="60" y="4"/>
                    </a:cubicBezTo>
                    <a:cubicBezTo>
                      <a:pt x="58" y="1"/>
                      <a:pt x="53" y="0"/>
                      <a:pt x="50" y="2"/>
                    </a:cubicBezTo>
                    <a:cubicBezTo>
                      <a:pt x="49" y="3"/>
                      <a:pt x="49" y="3"/>
                      <a:pt x="47" y="4"/>
                    </a:cubicBezTo>
                    <a:cubicBezTo>
                      <a:pt x="46" y="4"/>
                      <a:pt x="46" y="6"/>
                      <a:pt x="45" y="7"/>
                    </a:cubicBezTo>
                    <a:cubicBezTo>
                      <a:pt x="43" y="8"/>
                      <a:pt x="41" y="7"/>
                      <a:pt x="40" y="8"/>
                    </a:cubicBezTo>
                    <a:cubicBezTo>
                      <a:pt x="39" y="9"/>
                      <a:pt x="37" y="9"/>
                      <a:pt x="35" y="8"/>
                    </a:cubicBezTo>
                    <a:cubicBezTo>
                      <a:pt x="33" y="8"/>
                      <a:pt x="32" y="7"/>
                      <a:pt x="30" y="8"/>
                    </a:cubicBezTo>
                    <a:cubicBezTo>
                      <a:pt x="28" y="8"/>
                      <a:pt x="29" y="11"/>
                      <a:pt x="30" y="12"/>
                    </a:cubicBezTo>
                    <a:cubicBezTo>
                      <a:pt x="30" y="14"/>
                      <a:pt x="30" y="16"/>
                      <a:pt x="30" y="17"/>
                    </a:cubicBezTo>
                    <a:cubicBezTo>
                      <a:pt x="31" y="19"/>
                      <a:pt x="33" y="19"/>
                      <a:pt x="35" y="20"/>
                    </a:cubicBezTo>
                    <a:cubicBezTo>
                      <a:pt x="36" y="22"/>
                      <a:pt x="34" y="22"/>
                      <a:pt x="33" y="22"/>
                    </a:cubicBezTo>
                    <a:cubicBezTo>
                      <a:pt x="32" y="24"/>
                      <a:pt x="33" y="26"/>
                      <a:pt x="33" y="28"/>
                    </a:cubicBezTo>
                    <a:cubicBezTo>
                      <a:pt x="33" y="29"/>
                      <a:pt x="31" y="29"/>
                      <a:pt x="31" y="29"/>
                    </a:cubicBezTo>
                    <a:cubicBezTo>
                      <a:pt x="29" y="30"/>
                      <a:pt x="31" y="33"/>
                      <a:pt x="29" y="33"/>
                    </a:cubicBezTo>
                    <a:cubicBezTo>
                      <a:pt x="27" y="34"/>
                      <a:pt x="26" y="35"/>
                      <a:pt x="26" y="36"/>
                    </a:cubicBezTo>
                    <a:cubicBezTo>
                      <a:pt x="25" y="38"/>
                      <a:pt x="24" y="38"/>
                      <a:pt x="22" y="39"/>
                    </a:cubicBezTo>
                    <a:cubicBezTo>
                      <a:pt x="20" y="40"/>
                      <a:pt x="20" y="43"/>
                      <a:pt x="19" y="44"/>
                    </a:cubicBezTo>
                    <a:cubicBezTo>
                      <a:pt x="18" y="46"/>
                      <a:pt x="16" y="45"/>
                      <a:pt x="15" y="47"/>
                    </a:cubicBezTo>
                    <a:cubicBezTo>
                      <a:pt x="13" y="48"/>
                      <a:pt x="12" y="44"/>
                      <a:pt x="11" y="46"/>
                    </a:cubicBezTo>
                    <a:cubicBezTo>
                      <a:pt x="10" y="47"/>
                      <a:pt x="6" y="49"/>
                      <a:pt x="7" y="50"/>
                    </a:cubicBezTo>
                    <a:cubicBezTo>
                      <a:pt x="7" y="52"/>
                      <a:pt x="10" y="52"/>
                      <a:pt x="10" y="54"/>
                    </a:cubicBezTo>
                    <a:cubicBezTo>
                      <a:pt x="9" y="57"/>
                      <a:pt x="11" y="57"/>
                      <a:pt x="13" y="58"/>
                    </a:cubicBezTo>
                    <a:cubicBezTo>
                      <a:pt x="13" y="60"/>
                      <a:pt x="14" y="62"/>
                      <a:pt x="14" y="64"/>
                    </a:cubicBezTo>
                    <a:cubicBezTo>
                      <a:pt x="14" y="64"/>
                      <a:pt x="11" y="64"/>
                      <a:pt x="10" y="64"/>
                    </a:cubicBezTo>
                    <a:cubicBezTo>
                      <a:pt x="9" y="64"/>
                      <a:pt x="8" y="65"/>
                      <a:pt x="7" y="65"/>
                    </a:cubicBezTo>
                    <a:cubicBezTo>
                      <a:pt x="7" y="65"/>
                      <a:pt x="6" y="64"/>
                      <a:pt x="5" y="64"/>
                    </a:cubicBezTo>
                    <a:cubicBezTo>
                      <a:pt x="4" y="64"/>
                      <a:pt x="0" y="66"/>
                      <a:pt x="0" y="67"/>
                    </a:cubicBezTo>
                    <a:cubicBezTo>
                      <a:pt x="2" y="69"/>
                      <a:pt x="3" y="70"/>
                      <a:pt x="5" y="72"/>
                    </a:cubicBezTo>
                    <a:cubicBezTo>
                      <a:pt x="5" y="72"/>
                      <a:pt x="11" y="72"/>
                      <a:pt x="11" y="72"/>
                    </a:cubicBezTo>
                    <a:cubicBezTo>
                      <a:pt x="11" y="73"/>
                      <a:pt x="9" y="74"/>
                      <a:pt x="8" y="74"/>
                    </a:cubicBezTo>
                    <a:cubicBezTo>
                      <a:pt x="7" y="75"/>
                      <a:pt x="4" y="73"/>
                      <a:pt x="4" y="75"/>
                    </a:cubicBezTo>
                    <a:cubicBezTo>
                      <a:pt x="4" y="77"/>
                      <a:pt x="9" y="80"/>
                      <a:pt x="11" y="82"/>
                    </a:cubicBezTo>
                    <a:cubicBezTo>
                      <a:pt x="12" y="83"/>
                      <a:pt x="13" y="83"/>
                      <a:pt x="15" y="83"/>
                    </a:cubicBezTo>
                    <a:cubicBezTo>
                      <a:pt x="17" y="82"/>
                      <a:pt x="20" y="81"/>
                      <a:pt x="21" y="79"/>
                    </a:cubicBezTo>
                    <a:cubicBezTo>
                      <a:pt x="21" y="79"/>
                      <a:pt x="20" y="78"/>
                      <a:pt x="19" y="78"/>
                    </a:cubicBezTo>
                    <a:cubicBezTo>
                      <a:pt x="19" y="77"/>
                      <a:pt x="20" y="77"/>
                      <a:pt x="20" y="77"/>
                    </a:cubicBezTo>
                    <a:cubicBezTo>
                      <a:pt x="21" y="76"/>
                      <a:pt x="20" y="75"/>
                      <a:pt x="21" y="75"/>
                    </a:cubicBezTo>
                    <a:cubicBezTo>
                      <a:pt x="21" y="75"/>
                      <a:pt x="23" y="75"/>
                      <a:pt x="23" y="75"/>
                    </a:cubicBezTo>
                    <a:cubicBezTo>
                      <a:pt x="23" y="76"/>
                      <a:pt x="21" y="76"/>
                      <a:pt x="22" y="77"/>
                    </a:cubicBezTo>
                    <a:cubicBezTo>
                      <a:pt x="22" y="77"/>
                      <a:pt x="23" y="77"/>
                      <a:pt x="23" y="77"/>
                    </a:cubicBezTo>
                    <a:cubicBezTo>
                      <a:pt x="23" y="78"/>
                      <a:pt x="22" y="78"/>
                      <a:pt x="22" y="78"/>
                    </a:cubicBezTo>
                    <a:cubicBezTo>
                      <a:pt x="21" y="78"/>
                      <a:pt x="23" y="78"/>
                      <a:pt x="23" y="78"/>
                    </a:cubicBezTo>
                    <a:cubicBezTo>
                      <a:pt x="23" y="79"/>
                      <a:pt x="22" y="79"/>
                      <a:pt x="22" y="80"/>
                    </a:cubicBezTo>
                    <a:cubicBezTo>
                      <a:pt x="21" y="80"/>
                      <a:pt x="23" y="81"/>
                      <a:pt x="24" y="82"/>
                    </a:cubicBezTo>
                    <a:cubicBezTo>
                      <a:pt x="25" y="83"/>
                      <a:pt x="23" y="85"/>
                      <a:pt x="22" y="87"/>
                    </a:cubicBezTo>
                    <a:cubicBezTo>
                      <a:pt x="22" y="88"/>
                      <a:pt x="23" y="89"/>
                      <a:pt x="24" y="90"/>
                    </a:cubicBezTo>
                    <a:cubicBezTo>
                      <a:pt x="24" y="92"/>
                      <a:pt x="24" y="93"/>
                      <a:pt x="24" y="95"/>
                    </a:cubicBezTo>
                    <a:cubicBezTo>
                      <a:pt x="24" y="97"/>
                      <a:pt x="23" y="100"/>
                      <a:pt x="23" y="101"/>
                    </a:cubicBezTo>
                    <a:cubicBezTo>
                      <a:pt x="23" y="101"/>
                      <a:pt x="24" y="99"/>
                      <a:pt x="24" y="99"/>
                    </a:cubicBezTo>
                    <a:cubicBezTo>
                      <a:pt x="25" y="100"/>
                      <a:pt x="26" y="106"/>
                      <a:pt x="26" y="107"/>
                    </a:cubicBezTo>
                    <a:cubicBezTo>
                      <a:pt x="27" y="109"/>
                      <a:pt x="29" y="112"/>
                      <a:pt x="30" y="115"/>
                    </a:cubicBezTo>
                    <a:cubicBezTo>
                      <a:pt x="31" y="118"/>
                      <a:pt x="31" y="121"/>
                      <a:pt x="32" y="124"/>
                    </a:cubicBezTo>
                    <a:cubicBezTo>
                      <a:pt x="34" y="128"/>
                      <a:pt x="37" y="131"/>
                      <a:pt x="39" y="134"/>
                    </a:cubicBezTo>
                    <a:cubicBezTo>
                      <a:pt x="40" y="137"/>
                      <a:pt x="40" y="140"/>
                      <a:pt x="41" y="143"/>
                    </a:cubicBezTo>
                    <a:cubicBezTo>
                      <a:pt x="43" y="146"/>
                      <a:pt x="45" y="149"/>
                      <a:pt x="48" y="146"/>
                    </a:cubicBezTo>
                    <a:cubicBezTo>
                      <a:pt x="50" y="145"/>
                      <a:pt x="50" y="144"/>
                      <a:pt x="50" y="143"/>
                    </a:cubicBezTo>
                    <a:cubicBezTo>
                      <a:pt x="50" y="141"/>
                      <a:pt x="52" y="140"/>
                      <a:pt x="53" y="139"/>
                    </a:cubicBezTo>
                    <a:cubicBezTo>
                      <a:pt x="54" y="138"/>
                      <a:pt x="56" y="138"/>
                      <a:pt x="57" y="137"/>
                    </a:cubicBezTo>
                    <a:cubicBezTo>
                      <a:pt x="58" y="136"/>
                      <a:pt x="57" y="133"/>
                      <a:pt x="57" y="132"/>
                    </a:cubicBezTo>
                    <a:cubicBezTo>
                      <a:pt x="56" y="128"/>
                      <a:pt x="61" y="125"/>
                      <a:pt x="60" y="122"/>
                    </a:cubicBezTo>
                    <a:cubicBezTo>
                      <a:pt x="59" y="119"/>
                      <a:pt x="58" y="116"/>
                      <a:pt x="58" y="113"/>
                    </a:cubicBezTo>
                    <a:cubicBezTo>
                      <a:pt x="58" y="109"/>
                      <a:pt x="62" y="108"/>
                      <a:pt x="65" y="107"/>
                    </a:cubicBezTo>
                    <a:cubicBezTo>
                      <a:pt x="66" y="106"/>
                      <a:pt x="69" y="106"/>
                      <a:pt x="69" y="105"/>
                    </a:cubicBezTo>
                    <a:cubicBezTo>
                      <a:pt x="70" y="103"/>
                      <a:pt x="71" y="102"/>
                      <a:pt x="72" y="101"/>
                    </a:cubicBezTo>
                    <a:cubicBezTo>
                      <a:pt x="75" y="98"/>
                      <a:pt x="78" y="95"/>
                      <a:pt x="81" y="93"/>
                    </a:cubicBezTo>
                    <a:cubicBezTo>
                      <a:pt x="82" y="92"/>
                      <a:pt x="83" y="90"/>
                      <a:pt x="84" y="89"/>
                    </a:cubicBezTo>
                    <a:cubicBezTo>
                      <a:pt x="85" y="88"/>
                      <a:pt x="87" y="88"/>
                      <a:pt x="88" y="87"/>
                    </a:cubicBezTo>
                    <a:cubicBezTo>
                      <a:pt x="89" y="86"/>
                      <a:pt x="90" y="85"/>
                      <a:pt x="91" y="84"/>
                    </a:cubicBezTo>
                    <a:cubicBezTo>
                      <a:pt x="92" y="83"/>
                      <a:pt x="90" y="82"/>
                      <a:pt x="90" y="81"/>
                    </a:cubicBezTo>
                    <a:cubicBezTo>
                      <a:pt x="91" y="79"/>
                      <a:pt x="94" y="79"/>
                      <a:pt x="95" y="78"/>
                    </a:cubicBezTo>
                    <a:cubicBezTo>
                      <a:pt x="96" y="78"/>
                      <a:pt x="98" y="75"/>
                      <a:pt x="98" y="74"/>
                    </a:cubicBezTo>
                    <a:cubicBezTo>
                      <a:pt x="98" y="76"/>
                      <a:pt x="96" y="76"/>
                      <a:pt x="97" y="78"/>
                    </a:cubicBezTo>
                    <a:cubicBezTo>
                      <a:pt x="99" y="79"/>
                      <a:pt x="100" y="76"/>
                      <a:pt x="100" y="76"/>
                    </a:cubicBezTo>
                    <a:cubicBezTo>
                      <a:pt x="101" y="77"/>
                      <a:pt x="100" y="78"/>
                      <a:pt x="101" y="78"/>
                    </a:cubicBezTo>
                    <a:cubicBezTo>
                      <a:pt x="102" y="75"/>
                      <a:pt x="101" y="72"/>
                      <a:pt x="99" y="69"/>
                    </a:cubicBezTo>
                    <a:cubicBezTo>
                      <a:pt x="98" y="67"/>
                      <a:pt x="96" y="65"/>
                      <a:pt x="97" y="62"/>
                    </a:cubicBezTo>
                    <a:cubicBezTo>
                      <a:pt x="98" y="59"/>
                      <a:pt x="103" y="61"/>
                      <a:pt x="100" y="58"/>
                    </a:cubicBezTo>
                    <a:cubicBezTo>
                      <a:pt x="99" y="57"/>
                      <a:pt x="97" y="56"/>
                      <a:pt x="98" y="54"/>
                    </a:cubicBezTo>
                    <a:cubicBezTo>
                      <a:pt x="99" y="53"/>
                      <a:pt x="100" y="54"/>
                      <a:pt x="102" y="55"/>
                    </a:cubicBezTo>
                    <a:cubicBezTo>
                      <a:pt x="103" y="56"/>
                      <a:pt x="104" y="55"/>
                      <a:pt x="104" y="57"/>
                    </a:cubicBezTo>
                    <a:cubicBezTo>
                      <a:pt x="104" y="58"/>
                      <a:pt x="104" y="59"/>
                      <a:pt x="106" y="60"/>
                    </a:cubicBezTo>
                    <a:cubicBezTo>
                      <a:pt x="107" y="60"/>
                      <a:pt x="109" y="60"/>
                      <a:pt x="110" y="60"/>
                    </a:cubicBezTo>
                    <a:cubicBezTo>
                      <a:pt x="111" y="60"/>
                      <a:pt x="113" y="61"/>
                      <a:pt x="114" y="60"/>
                    </a:cubicBezTo>
                    <a:cubicBezTo>
                      <a:pt x="119" y="59"/>
                      <a:pt x="115" y="65"/>
                      <a:pt x="113" y="66"/>
                    </a:cubicBezTo>
                    <a:cubicBezTo>
                      <a:pt x="110" y="66"/>
                      <a:pt x="112" y="70"/>
                      <a:pt x="112" y="71"/>
                    </a:cubicBezTo>
                    <a:cubicBezTo>
                      <a:pt x="113" y="71"/>
                      <a:pt x="115" y="67"/>
                      <a:pt x="115" y="68"/>
                    </a:cubicBezTo>
                    <a:cubicBezTo>
                      <a:pt x="115" y="71"/>
                      <a:pt x="117" y="74"/>
                      <a:pt x="117" y="7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5" name="Freeform 702">
                <a:extLst>
                  <a:ext uri="{FF2B5EF4-FFF2-40B4-BE49-F238E27FC236}">
                    <a16:creationId xmlns:a16="http://schemas.microsoft.com/office/drawing/2014/main" id="{B6A9982F-CE08-EC46-B219-7E2CB2A3E6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26295" y="7669658"/>
                <a:ext cx="382164" cy="917438"/>
              </a:xfrm>
              <a:custGeom>
                <a:avLst/>
                <a:gdLst>
                  <a:gd name="T0" fmla="*/ 37 w 41"/>
                  <a:gd name="T1" fmla="*/ 37 h 98"/>
                  <a:gd name="T2" fmla="*/ 34 w 41"/>
                  <a:gd name="T3" fmla="*/ 35 h 98"/>
                  <a:gd name="T4" fmla="*/ 31 w 41"/>
                  <a:gd name="T5" fmla="*/ 29 h 98"/>
                  <a:gd name="T6" fmla="*/ 32 w 41"/>
                  <a:gd name="T7" fmla="*/ 25 h 98"/>
                  <a:gd name="T8" fmla="*/ 25 w 41"/>
                  <a:gd name="T9" fmla="*/ 22 h 98"/>
                  <a:gd name="T10" fmla="*/ 30 w 41"/>
                  <a:gd name="T11" fmla="*/ 10 h 98"/>
                  <a:gd name="T12" fmla="*/ 28 w 41"/>
                  <a:gd name="T13" fmla="*/ 6 h 98"/>
                  <a:gd name="T14" fmla="*/ 23 w 41"/>
                  <a:gd name="T15" fmla="*/ 2 h 98"/>
                  <a:gd name="T16" fmla="*/ 22 w 41"/>
                  <a:gd name="T17" fmla="*/ 9 h 98"/>
                  <a:gd name="T18" fmla="*/ 18 w 41"/>
                  <a:gd name="T19" fmla="*/ 9 h 98"/>
                  <a:gd name="T20" fmla="*/ 13 w 41"/>
                  <a:gd name="T21" fmla="*/ 15 h 98"/>
                  <a:gd name="T22" fmla="*/ 11 w 41"/>
                  <a:gd name="T23" fmla="*/ 21 h 98"/>
                  <a:gd name="T24" fmla="*/ 6 w 41"/>
                  <a:gd name="T25" fmla="*/ 25 h 98"/>
                  <a:gd name="T26" fmla="*/ 2 w 41"/>
                  <a:gd name="T27" fmla="*/ 35 h 98"/>
                  <a:gd name="T28" fmla="*/ 0 w 41"/>
                  <a:gd name="T29" fmla="*/ 40 h 98"/>
                  <a:gd name="T30" fmla="*/ 4 w 41"/>
                  <a:gd name="T31" fmla="*/ 44 h 98"/>
                  <a:gd name="T32" fmla="*/ 7 w 41"/>
                  <a:gd name="T33" fmla="*/ 52 h 98"/>
                  <a:gd name="T34" fmla="*/ 11 w 41"/>
                  <a:gd name="T35" fmla="*/ 58 h 98"/>
                  <a:gd name="T36" fmla="*/ 11 w 41"/>
                  <a:gd name="T37" fmla="*/ 64 h 98"/>
                  <a:gd name="T38" fmla="*/ 12 w 41"/>
                  <a:gd name="T39" fmla="*/ 66 h 98"/>
                  <a:gd name="T40" fmla="*/ 14 w 41"/>
                  <a:gd name="T41" fmla="*/ 66 h 98"/>
                  <a:gd name="T42" fmla="*/ 17 w 41"/>
                  <a:gd name="T43" fmla="*/ 65 h 98"/>
                  <a:gd name="T44" fmla="*/ 22 w 41"/>
                  <a:gd name="T45" fmla="*/ 64 h 98"/>
                  <a:gd name="T46" fmla="*/ 25 w 41"/>
                  <a:gd name="T47" fmla="*/ 72 h 98"/>
                  <a:gd name="T48" fmla="*/ 29 w 41"/>
                  <a:gd name="T49" fmla="*/ 80 h 98"/>
                  <a:gd name="T50" fmla="*/ 30 w 41"/>
                  <a:gd name="T51" fmla="*/ 85 h 98"/>
                  <a:gd name="T52" fmla="*/ 29 w 41"/>
                  <a:gd name="T53" fmla="*/ 88 h 98"/>
                  <a:gd name="T54" fmla="*/ 29 w 41"/>
                  <a:gd name="T55" fmla="*/ 98 h 98"/>
                  <a:gd name="T56" fmla="*/ 34 w 41"/>
                  <a:gd name="T57" fmla="*/ 85 h 98"/>
                  <a:gd name="T58" fmla="*/ 28 w 41"/>
                  <a:gd name="T59" fmla="*/ 71 h 98"/>
                  <a:gd name="T60" fmla="*/ 30 w 41"/>
                  <a:gd name="T61" fmla="*/ 65 h 98"/>
                  <a:gd name="T62" fmla="*/ 26 w 41"/>
                  <a:gd name="T63" fmla="*/ 49 h 98"/>
                  <a:gd name="T64" fmla="*/ 34 w 41"/>
                  <a:gd name="T65" fmla="*/ 44 h 98"/>
                  <a:gd name="T66" fmla="*/ 41 w 41"/>
                  <a:gd name="T67" fmla="*/ 3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" h="98">
                    <a:moveTo>
                      <a:pt x="39" y="38"/>
                    </a:moveTo>
                    <a:cubicBezTo>
                      <a:pt x="38" y="38"/>
                      <a:pt x="37" y="39"/>
                      <a:pt x="37" y="37"/>
                    </a:cubicBezTo>
                    <a:cubicBezTo>
                      <a:pt x="37" y="37"/>
                      <a:pt x="37" y="36"/>
                      <a:pt x="37" y="36"/>
                    </a:cubicBezTo>
                    <a:cubicBezTo>
                      <a:pt x="37" y="35"/>
                      <a:pt x="34" y="35"/>
                      <a:pt x="34" y="35"/>
                    </a:cubicBezTo>
                    <a:cubicBezTo>
                      <a:pt x="33" y="34"/>
                      <a:pt x="34" y="32"/>
                      <a:pt x="34" y="31"/>
                    </a:cubicBezTo>
                    <a:cubicBezTo>
                      <a:pt x="35" y="29"/>
                      <a:pt x="32" y="30"/>
                      <a:pt x="31" y="29"/>
                    </a:cubicBezTo>
                    <a:cubicBezTo>
                      <a:pt x="31" y="28"/>
                      <a:pt x="30" y="28"/>
                      <a:pt x="30" y="27"/>
                    </a:cubicBezTo>
                    <a:cubicBezTo>
                      <a:pt x="30" y="26"/>
                      <a:pt x="32" y="25"/>
                      <a:pt x="32" y="25"/>
                    </a:cubicBezTo>
                    <a:cubicBezTo>
                      <a:pt x="31" y="23"/>
                      <a:pt x="25" y="26"/>
                      <a:pt x="24" y="25"/>
                    </a:cubicBezTo>
                    <a:cubicBezTo>
                      <a:pt x="24" y="25"/>
                      <a:pt x="25" y="23"/>
                      <a:pt x="25" y="22"/>
                    </a:cubicBezTo>
                    <a:cubicBezTo>
                      <a:pt x="24" y="21"/>
                      <a:pt x="27" y="19"/>
                      <a:pt x="27" y="18"/>
                    </a:cubicBezTo>
                    <a:cubicBezTo>
                      <a:pt x="29" y="15"/>
                      <a:pt x="31" y="13"/>
                      <a:pt x="30" y="10"/>
                    </a:cubicBezTo>
                    <a:cubicBezTo>
                      <a:pt x="30" y="9"/>
                      <a:pt x="31" y="8"/>
                      <a:pt x="31" y="7"/>
                    </a:cubicBezTo>
                    <a:cubicBezTo>
                      <a:pt x="31" y="5"/>
                      <a:pt x="29" y="7"/>
                      <a:pt x="28" y="6"/>
                    </a:cubicBezTo>
                    <a:cubicBezTo>
                      <a:pt x="28" y="4"/>
                      <a:pt x="27" y="3"/>
                      <a:pt x="27" y="2"/>
                    </a:cubicBezTo>
                    <a:cubicBezTo>
                      <a:pt x="25" y="0"/>
                      <a:pt x="25" y="3"/>
                      <a:pt x="23" y="2"/>
                    </a:cubicBezTo>
                    <a:cubicBezTo>
                      <a:pt x="24" y="4"/>
                      <a:pt x="22" y="4"/>
                      <a:pt x="22" y="5"/>
                    </a:cubicBezTo>
                    <a:cubicBezTo>
                      <a:pt x="22" y="5"/>
                      <a:pt x="22" y="9"/>
                      <a:pt x="22" y="9"/>
                    </a:cubicBezTo>
                    <a:cubicBezTo>
                      <a:pt x="21" y="9"/>
                      <a:pt x="21" y="7"/>
                      <a:pt x="21" y="7"/>
                    </a:cubicBezTo>
                    <a:cubicBezTo>
                      <a:pt x="19" y="7"/>
                      <a:pt x="18" y="8"/>
                      <a:pt x="18" y="9"/>
                    </a:cubicBezTo>
                    <a:cubicBezTo>
                      <a:pt x="17" y="10"/>
                      <a:pt x="15" y="10"/>
                      <a:pt x="14" y="11"/>
                    </a:cubicBezTo>
                    <a:cubicBezTo>
                      <a:pt x="13" y="12"/>
                      <a:pt x="14" y="14"/>
                      <a:pt x="13" y="15"/>
                    </a:cubicBezTo>
                    <a:cubicBezTo>
                      <a:pt x="13" y="16"/>
                      <a:pt x="12" y="17"/>
                      <a:pt x="11" y="18"/>
                    </a:cubicBezTo>
                    <a:cubicBezTo>
                      <a:pt x="11" y="19"/>
                      <a:pt x="11" y="20"/>
                      <a:pt x="11" y="21"/>
                    </a:cubicBezTo>
                    <a:cubicBezTo>
                      <a:pt x="11" y="23"/>
                      <a:pt x="10" y="25"/>
                      <a:pt x="9" y="25"/>
                    </a:cubicBezTo>
                    <a:cubicBezTo>
                      <a:pt x="8" y="25"/>
                      <a:pt x="7" y="25"/>
                      <a:pt x="6" y="25"/>
                    </a:cubicBezTo>
                    <a:cubicBezTo>
                      <a:pt x="5" y="27"/>
                      <a:pt x="6" y="35"/>
                      <a:pt x="4" y="35"/>
                    </a:cubicBezTo>
                    <a:cubicBezTo>
                      <a:pt x="4" y="35"/>
                      <a:pt x="2" y="35"/>
                      <a:pt x="2" y="35"/>
                    </a:cubicBezTo>
                    <a:cubicBezTo>
                      <a:pt x="2" y="36"/>
                      <a:pt x="2" y="37"/>
                      <a:pt x="2" y="37"/>
                    </a:cubicBezTo>
                    <a:cubicBezTo>
                      <a:pt x="2" y="38"/>
                      <a:pt x="1" y="39"/>
                      <a:pt x="0" y="40"/>
                    </a:cubicBezTo>
                    <a:cubicBezTo>
                      <a:pt x="0" y="41"/>
                      <a:pt x="4" y="46"/>
                      <a:pt x="5" y="47"/>
                    </a:cubicBezTo>
                    <a:cubicBezTo>
                      <a:pt x="5" y="47"/>
                      <a:pt x="4" y="44"/>
                      <a:pt x="4" y="44"/>
                    </a:cubicBezTo>
                    <a:cubicBezTo>
                      <a:pt x="4" y="44"/>
                      <a:pt x="7" y="48"/>
                      <a:pt x="7" y="48"/>
                    </a:cubicBezTo>
                    <a:cubicBezTo>
                      <a:pt x="8" y="50"/>
                      <a:pt x="6" y="50"/>
                      <a:pt x="7" y="52"/>
                    </a:cubicBezTo>
                    <a:cubicBezTo>
                      <a:pt x="6" y="51"/>
                      <a:pt x="8" y="51"/>
                      <a:pt x="9" y="52"/>
                    </a:cubicBezTo>
                    <a:cubicBezTo>
                      <a:pt x="10" y="54"/>
                      <a:pt x="11" y="56"/>
                      <a:pt x="11" y="58"/>
                    </a:cubicBezTo>
                    <a:cubicBezTo>
                      <a:pt x="11" y="58"/>
                      <a:pt x="10" y="67"/>
                      <a:pt x="10" y="67"/>
                    </a:cubicBezTo>
                    <a:cubicBezTo>
                      <a:pt x="11" y="67"/>
                      <a:pt x="11" y="64"/>
                      <a:pt x="11" y="64"/>
                    </a:cubicBezTo>
                    <a:cubicBezTo>
                      <a:pt x="11" y="64"/>
                      <a:pt x="11" y="67"/>
                      <a:pt x="11" y="67"/>
                    </a:cubicBezTo>
                    <a:cubicBezTo>
                      <a:pt x="11" y="67"/>
                      <a:pt x="12" y="66"/>
                      <a:pt x="12" y="66"/>
                    </a:cubicBezTo>
                    <a:cubicBezTo>
                      <a:pt x="12" y="66"/>
                      <a:pt x="12" y="68"/>
                      <a:pt x="12" y="68"/>
                    </a:cubicBezTo>
                    <a:cubicBezTo>
                      <a:pt x="13" y="68"/>
                      <a:pt x="13" y="66"/>
                      <a:pt x="14" y="66"/>
                    </a:cubicBezTo>
                    <a:cubicBezTo>
                      <a:pt x="14" y="66"/>
                      <a:pt x="14" y="67"/>
                      <a:pt x="14" y="67"/>
                    </a:cubicBezTo>
                    <a:cubicBezTo>
                      <a:pt x="14" y="67"/>
                      <a:pt x="17" y="66"/>
                      <a:pt x="17" y="65"/>
                    </a:cubicBezTo>
                    <a:cubicBezTo>
                      <a:pt x="18" y="65"/>
                      <a:pt x="23" y="62"/>
                      <a:pt x="21" y="61"/>
                    </a:cubicBezTo>
                    <a:cubicBezTo>
                      <a:pt x="22" y="61"/>
                      <a:pt x="21" y="63"/>
                      <a:pt x="22" y="64"/>
                    </a:cubicBezTo>
                    <a:cubicBezTo>
                      <a:pt x="23" y="64"/>
                      <a:pt x="24" y="64"/>
                      <a:pt x="24" y="65"/>
                    </a:cubicBezTo>
                    <a:cubicBezTo>
                      <a:pt x="25" y="67"/>
                      <a:pt x="25" y="70"/>
                      <a:pt x="25" y="72"/>
                    </a:cubicBezTo>
                    <a:cubicBezTo>
                      <a:pt x="26" y="75"/>
                      <a:pt x="26" y="77"/>
                      <a:pt x="28" y="79"/>
                    </a:cubicBezTo>
                    <a:cubicBezTo>
                      <a:pt x="28" y="79"/>
                      <a:pt x="29" y="80"/>
                      <a:pt x="29" y="80"/>
                    </a:cubicBezTo>
                    <a:cubicBezTo>
                      <a:pt x="29" y="82"/>
                      <a:pt x="30" y="82"/>
                      <a:pt x="30" y="82"/>
                    </a:cubicBezTo>
                    <a:cubicBezTo>
                      <a:pt x="31" y="83"/>
                      <a:pt x="29" y="85"/>
                      <a:pt x="30" y="85"/>
                    </a:cubicBezTo>
                    <a:cubicBezTo>
                      <a:pt x="30" y="85"/>
                      <a:pt x="30" y="85"/>
                      <a:pt x="31" y="85"/>
                    </a:cubicBezTo>
                    <a:cubicBezTo>
                      <a:pt x="31" y="86"/>
                      <a:pt x="29" y="87"/>
                      <a:pt x="29" y="88"/>
                    </a:cubicBezTo>
                    <a:cubicBezTo>
                      <a:pt x="29" y="90"/>
                      <a:pt x="30" y="88"/>
                      <a:pt x="31" y="89"/>
                    </a:cubicBezTo>
                    <a:cubicBezTo>
                      <a:pt x="31" y="89"/>
                      <a:pt x="29" y="97"/>
                      <a:pt x="29" y="98"/>
                    </a:cubicBezTo>
                    <a:cubicBezTo>
                      <a:pt x="31" y="96"/>
                      <a:pt x="32" y="92"/>
                      <a:pt x="33" y="90"/>
                    </a:cubicBezTo>
                    <a:cubicBezTo>
                      <a:pt x="34" y="88"/>
                      <a:pt x="35" y="87"/>
                      <a:pt x="34" y="85"/>
                    </a:cubicBezTo>
                    <a:cubicBezTo>
                      <a:pt x="33" y="83"/>
                      <a:pt x="33" y="82"/>
                      <a:pt x="33" y="80"/>
                    </a:cubicBezTo>
                    <a:cubicBezTo>
                      <a:pt x="32" y="78"/>
                      <a:pt x="27" y="74"/>
                      <a:pt x="28" y="71"/>
                    </a:cubicBezTo>
                    <a:cubicBezTo>
                      <a:pt x="28" y="71"/>
                      <a:pt x="30" y="70"/>
                      <a:pt x="30" y="69"/>
                    </a:cubicBezTo>
                    <a:cubicBezTo>
                      <a:pt x="29" y="67"/>
                      <a:pt x="30" y="67"/>
                      <a:pt x="30" y="65"/>
                    </a:cubicBezTo>
                    <a:cubicBezTo>
                      <a:pt x="31" y="62"/>
                      <a:pt x="27" y="60"/>
                      <a:pt x="26" y="58"/>
                    </a:cubicBezTo>
                    <a:cubicBezTo>
                      <a:pt x="23" y="56"/>
                      <a:pt x="25" y="52"/>
                      <a:pt x="26" y="49"/>
                    </a:cubicBezTo>
                    <a:cubicBezTo>
                      <a:pt x="26" y="47"/>
                      <a:pt x="27" y="47"/>
                      <a:pt x="29" y="47"/>
                    </a:cubicBezTo>
                    <a:cubicBezTo>
                      <a:pt x="31" y="47"/>
                      <a:pt x="33" y="45"/>
                      <a:pt x="34" y="44"/>
                    </a:cubicBezTo>
                    <a:cubicBezTo>
                      <a:pt x="36" y="43"/>
                      <a:pt x="37" y="44"/>
                      <a:pt x="39" y="42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1" y="38"/>
                      <a:pt x="40" y="38"/>
                      <a:pt x="39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6" name="Freeform 703">
                <a:extLst>
                  <a:ext uri="{FF2B5EF4-FFF2-40B4-BE49-F238E27FC236}">
                    <a16:creationId xmlns:a16="http://schemas.microsoft.com/office/drawing/2014/main" id="{AB6A0662-1FBE-8942-A2E0-C82E937ECE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7950" y="7781150"/>
                <a:ext cx="213379" cy="261215"/>
              </a:xfrm>
              <a:custGeom>
                <a:avLst/>
                <a:gdLst>
                  <a:gd name="T0" fmla="*/ 21 w 23"/>
                  <a:gd name="T1" fmla="*/ 26 h 28"/>
                  <a:gd name="T2" fmla="*/ 20 w 23"/>
                  <a:gd name="T3" fmla="*/ 17 h 28"/>
                  <a:gd name="T4" fmla="*/ 18 w 23"/>
                  <a:gd name="T5" fmla="*/ 16 h 28"/>
                  <a:gd name="T6" fmla="*/ 16 w 23"/>
                  <a:gd name="T7" fmla="*/ 18 h 28"/>
                  <a:gd name="T8" fmla="*/ 17 w 23"/>
                  <a:gd name="T9" fmla="*/ 13 h 28"/>
                  <a:gd name="T10" fmla="*/ 18 w 23"/>
                  <a:gd name="T11" fmla="*/ 7 h 28"/>
                  <a:gd name="T12" fmla="*/ 14 w 23"/>
                  <a:gd name="T13" fmla="*/ 7 h 28"/>
                  <a:gd name="T14" fmla="*/ 10 w 23"/>
                  <a:gd name="T15" fmla="*/ 7 h 28"/>
                  <a:gd name="T16" fmla="*/ 8 w 23"/>
                  <a:gd name="T17" fmla="*/ 4 h 28"/>
                  <a:gd name="T18" fmla="*/ 6 w 23"/>
                  <a:gd name="T19" fmla="*/ 2 h 28"/>
                  <a:gd name="T20" fmla="*/ 2 w 23"/>
                  <a:gd name="T21" fmla="*/ 1 h 28"/>
                  <a:gd name="T22" fmla="*/ 4 w 23"/>
                  <a:gd name="T23" fmla="*/ 5 h 28"/>
                  <a:gd name="T24" fmla="*/ 1 w 23"/>
                  <a:gd name="T25" fmla="*/ 9 h 28"/>
                  <a:gd name="T26" fmla="*/ 3 w 23"/>
                  <a:gd name="T27" fmla="*/ 16 h 28"/>
                  <a:gd name="T28" fmla="*/ 5 w 23"/>
                  <a:gd name="T29" fmla="*/ 25 h 28"/>
                  <a:gd name="T30" fmla="*/ 6 w 23"/>
                  <a:gd name="T31" fmla="*/ 22 h 28"/>
                  <a:gd name="T32" fmla="*/ 7 w 23"/>
                  <a:gd name="T33" fmla="*/ 24 h 28"/>
                  <a:gd name="T34" fmla="*/ 7 w 23"/>
                  <a:gd name="T35" fmla="*/ 23 h 28"/>
                  <a:gd name="T36" fmla="*/ 8 w 23"/>
                  <a:gd name="T37" fmla="*/ 21 h 28"/>
                  <a:gd name="T38" fmla="*/ 13 w 23"/>
                  <a:gd name="T39" fmla="*/ 22 h 28"/>
                  <a:gd name="T40" fmla="*/ 11 w 23"/>
                  <a:gd name="T41" fmla="*/ 16 h 28"/>
                  <a:gd name="T42" fmla="*/ 13 w 23"/>
                  <a:gd name="T43" fmla="*/ 19 h 28"/>
                  <a:gd name="T44" fmla="*/ 17 w 23"/>
                  <a:gd name="T45" fmla="*/ 20 h 28"/>
                  <a:gd name="T46" fmla="*/ 18 w 23"/>
                  <a:gd name="T47" fmla="*/ 22 h 28"/>
                  <a:gd name="T48" fmla="*/ 19 w 23"/>
                  <a:gd name="T49" fmla="*/ 28 h 28"/>
                  <a:gd name="T50" fmla="*/ 21 w 23"/>
                  <a:gd name="T51" fmla="*/ 26 h 28"/>
                  <a:gd name="T52" fmla="*/ 21 w 23"/>
                  <a:gd name="T53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" h="28">
                    <a:moveTo>
                      <a:pt x="21" y="26"/>
                    </a:moveTo>
                    <a:cubicBezTo>
                      <a:pt x="22" y="24"/>
                      <a:pt x="20" y="19"/>
                      <a:pt x="20" y="17"/>
                    </a:cubicBezTo>
                    <a:cubicBezTo>
                      <a:pt x="20" y="17"/>
                      <a:pt x="19" y="13"/>
                      <a:pt x="18" y="16"/>
                    </a:cubicBezTo>
                    <a:cubicBezTo>
                      <a:pt x="18" y="16"/>
                      <a:pt x="17" y="17"/>
                      <a:pt x="16" y="18"/>
                    </a:cubicBezTo>
                    <a:cubicBezTo>
                      <a:pt x="16" y="17"/>
                      <a:pt x="14" y="13"/>
                      <a:pt x="17" y="13"/>
                    </a:cubicBezTo>
                    <a:cubicBezTo>
                      <a:pt x="19" y="12"/>
                      <a:pt x="23" y="6"/>
                      <a:pt x="18" y="7"/>
                    </a:cubicBezTo>
                    <a:cubicBezTo>
                      <a:pt x="17" y="8"/>
                      <a:pt x="15" y="7"/>
                      <a:pt x="14" y="7"/>
                    </a:cubicBezTo>
                    <a:cubicBezTo>
                      <a:pt x="13" y="7"/>
                      <a:pt x="11" y="7"/>
                      <a:pt x="10" y="7"/>
                    </a:cubicBezTo>
                    <a:cubicBezTo>
                      <a:pt x="8" y="6"/>
                      <a:pt x="8" y="5"/>
                      <a:pt x="8" y="4"/>
                    </a:cubicBezTo>
                    <a:cubicBezTo>
                      <a:pt x="8" y="2"/>
                      <a:pt x="7" y="3"/>
                      <a:pt x="6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3"/>
                      <a:pt x="3" y="4"/>
                      <a:pt x="4" y="5"/>
                    </a:cubicBezTo>
                    <a:cubicBezTo>
                      <a:pt x="7" y="8"/>
                      <a:pt x="2" y="6"/>
                      <a:pt x="1" y="9"/>
                    </a:cubicBezTo>
                    <a:cubicBezTo>
                      <a:pt x="0" y="12"/>
                      <a:pt x="2" y="14"/>
                      <a:pt x="3" y="16"/>
                    </a:cubicBezTo>
                    <a:cubicBezTo>
                      <a:pt x="5" y="19"/>
                      <a:pt x="6" y="22"/>
                      <a:pt x="5" y="25"/>
                    </a:cubicBezTo>
                    <a:cubicBezTo>
                      <a:pt x="6" y="26"/>
                      <a:pt x="6" y="23"/>
                      <a:pt x="6" y="22"/>
                    </a:cubicBezTo>
                    <a:cubicBezTo>
                      <a:pt x="6" y="23"/>
                      <a:pt x="6" y="24"/>
                      <a:pt x="7" y="24"/>
                    </a:cubicBezTo>
                    <a:cubicBezTo>
                      <a:pt x="7" y="24"/>
                      <a:pt x="7" y="23"/>
                      <a:pt x="7" y="23"/>
                    </a:cubicBezTo>
                    <a:cubicBezTo>
                      <a:pt x="8" y="26"/>
                      <a:pt x="8" y="23"/>
                      <a:pt x="8" y="21"/>
                    </a:cubicBezTo>
                    <a:cubicBezTo>
                      <a:pt x="8" y="22"/>
                      <a:pt x="12" y="25"/>
                      <a:pt x="13" y="22"/>
                    </a:cubicBezTo>
                    <a:cubicBezTo>
                      <a:pt x="13" y="21"/>
                      <a:pt x="12" y="16"/>
                      <a:pt x="11" y="16"/>
                    </a:cubicBezTo>
                    <a:cubicBezTo>
                      <a:pt x="12" y="16"/>
                      <a:pt x="13" y="18"/>
                      <a:pt x="13" y="19"/>
                    </a:cubicBezTo>
                    <a:cubicBezTo>
                      <a:pt x="14" y="20"/>
                      <a:pt x="17" y="18"/>
                      <a:pt x="17" y="20"/>
                    </a:cubicBezTo>
                    <a:cubicBezTo>
                      <a:pt x="17" y="21"/>
                      <a:pt x="18" y="20"/>
                      <a:pt x="18" y="22"/>
                    </a:cubicBezTo>
                    <a:cubicBezTo>
                      <a:pt x="18" y="24"/>
                      <a:pt x="18" y="26"/>
                      <a:pt x="19" y="28"/>
                    </a:cubicBezTo>
                    <a:cubicBezTo>
                      <a:pt x="20" y="27"/>
                      <a:pt x="20" y="27"/>
                      <a:pt x="21" y="26"/>
                    </a:cubicBezTo>
                    <a:cubicBezTo>
                      <a:pt x="22" y="25"/>
                      <a:pt x="20" y="27"/>
                      <a:pt x="21" y="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7" name="Freeform 704">
                <a:extLst>
                  <a:ext uri="{FF2B5EF4-FFF2-40B4-BE49-F238E27FC236}">
                    <a16:creationId xmlns:a16="http://schemas.microsoft.com/office/drawing/2014/main" id="{09AC47AF-901A-6E44-9C06-BFBE09357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49224" y="8071035"/>
                <a:ext cx="391720" cy="719934"/>
              </a:xfrm>
              <a:custGeom>
                <a:avLst/>
                <a:gdLst>
                  <a:gd name="T0" fmla="*/ 40 w 42"/>
                  <a:gd name="T1" fmla="*/ 30 h 77"/>
                  <a:gd name="T2" fmla="*/ 41 w 42"/>
                  <a:gd name="T3" fmla="*/ 27 h 77"/>
                  <a:gd name="T4" fmla="*/ 39 w 42"/>
                  <a:gd name="T5" fmla="*/ 24 h 77"/>
                  <a:gd name="T6" fmla="*/ 36 w 42"/>
                  <a:gd name="T7" fmla="*/ 20 h 77"/>
                  <a:gd name="T8" fmla="*/ 35 w 42"/>
                  <a:gd name="T9" fmla="*/ 15 h 77"/>
                  <a:gd name="T10" fmla="*/ 30 w 42"/>
                  <a:gd name="T11" fmla="*/ 12 h 77"/>
                  <a:gd name="T12" fmla="*/ 25 w 42"/>
                  <a:gd name="T13" fmla="*/ 14 h 77"/>
                  <a:gd name="T14" fmla="*/ 21 w 42"/>
                  <a:gd name="T15" fmla="*/ 14 h 77"/>
                  <a:gd name="T16" fmla="*/ 17 w 42"/>
                  <a:gd name="T17" fmla="*/ 16 h 77"/>
                  <a:gd name="T18" fmla="*/ 19 w 42"/>
                  <a:gd name="T19" fmla="*/ 12 h 77"/>
                  <a:gd name="T20" fmla="*/ 19 w 42"/>
                  <a:gd name="T21" fmla="*/ 9 h 77"/>
                  <a:gd name="T22" fmla="*/ 18 w 42"/>
                  <a:gd name="T23" fmla="*/ 5 h 77"/>
                  <a:gd name="T24" fmla="*/ 15 w 42"/>
                  <a:gd name="T25" fmla="*/ 4 h 77"/>
                  <a:gd name="T26" fmla="*/ 9 w 42"/>
                  <a:gd name="T27" fmla="*/ 1 h 77"/>
                  <a:gd name="T28" fmla="*/ 4 w 42"/>
                  <a:gd name="T29" fmla="*/ 4 h 77"/>
                  <a:gd name="T30" fmla="*/ 1 w 42"/>
                  <a:gd name="T31" fmla="*/ 8 h 77"/>
                  <a:gd name="T32" fmla="*/ 0 w 42"/>
                  <a:gd name="T33" fmla="*/ 13 h 77"/>
                  <a:gd name="T34" fmla="*/ 3 w 42"/>
                  <a:gd name="T35" fmla="*/ 16 h 77"/>
                  <a:gd name="T36" fmla="*/ 6 w 42"/>
                  <a:gd name="T37" fmla="*/ 20 h 77"/>
                  <a:gd name="T38" fmla="*/ 5 w 42"/>
                  <a:gd name="T39" fmla="*/ 24 h 77"/>
                  <a:gd name="T40" fmla="*/ 5 w 42"/>
                  <a:gd name="T41" fmla="*/ 27 h 77"/>
                  <a:gd name="T42" fmla="*/ 4 w 42"/>
                  <a:gd name="T43" fmla="*/ 28 h 77"/>
                  <a:gd name="T44" fmla="*/ 6 w 42"/>
                  <a:gd name="T45" fmla="*/ 33 h 77"/>
                  <a:gd name="T46" fmla="*/ 9 w 42"/>
                  <a:gd name="T47" fmla="*/ 37 h 77"/>
                  <a:gd name="T48" fmla="*/ 10 w 42"/>
                  <a:gd name="T49" fmla="*/ 42 h 77"/>
                  <a:gd name="T50" fmla="*/ 6 w 42"/>
                  <a:gd name="T51" fmla="*/ 52 h 77"/>
                  <a:gd name="T52" fmla="*/ 5 w 42"/>
                  <a:gd name="T53" fmla="*/ 55 h 77"/>
                  <a:gd name="T54" fmla="*/ 4 w 42"/>
                  <a:gd name="T55" fmla="*/ 58 h 77"/>
                  <a:gd name="T56" fmla="*/ 5 w 42"/>
                  <a:gd name="T57" fmla="*/ 62 h 77"/>
                  <a:gd name="T58" fmla="*/ 11 w 42"/>
                  <a:gd name="T59" fmla="*/ 69 h 77"/>
                  <a:gd name="T60" fmla="*/ 13 w 42"/>
                  <a:gd name="T61" fmla="*/ 72 h 77"/>
                  <a:gd name="T62" fmla="*/ 16 w 42"/>
                  <a:gd name="T63" fmla="*/ 72 h 77"/>
                  <a:gd name="T64" fmla="*/ 18 w 42"/>
                  <a:gd name="T65" fmla="*/ 74 h 77"/>
                  <a:gd name="T66" fmla="*/ 19 w 42"/>
                  <a:gd name="T67" fmla="*/ 76 h 77"/>
                  <a:gd name="T68" fmla="*/ 21 w 42"/>
                  <a:gd name="T69" fmla="*/ 76 h 77"/>
                  <a:gd name="T70" fmla="*/ 23 w 42"/>
                  <a:gd name="T71" fmla="*/ 74 h 77"/>
                  <a:gd name="T72" fmla="*/ 16 w 42"/>
                  <a:gd name="T73" fmla="*/ 69 h 77"/>
                  <a:gd name="T74" fmla="*/ 13 w 42"/>
                  <a:gd name="T75" fmla="*/ 67 h 77"/>
                  <a:gd name="T76" fmla="*/ 15 w 42"/>
                  <a:gd name="T77" fmla="*/ 67 h 77"/>
                  <a:gd name="T78" fmla="*/ 12 w 42"/>
                  <a:gd name="T79" fmla="*/ 60 h 77"/>
                  <a:gd name="T80" fmla="*/ 11 w 42"/>
                  <a:gd name="T81" fmla="*/ 58 h 77"/>
                  <a:gd name="T82" fmla="*/ 9 w 42"/>
                  <a:gd name="T83" fmla="*/ 56 h 77"/>
                  <a:gd name="T84" fmla="*/ 11 w 42"/>
                  <a:gd name="T85" fmla="*/ 48 h 77"/>
                  <a:gd name="T86" fmla="*/ 13 w 42"/>
                  <a:gd name="T87" fmla="*/ 43 h 77"/>
                  <a:gd name="T88" fmla="*/ 14 w 42"/>
                  <a:gd name="T89" fmla="*/ 36 h 77"/>
                  <a:gd name="T90" fmla="*/ 17 w 42"/>
                  <a:gd name="T91" fmla="*/ 40 h 77"/>
                  <a:gd name="T92" fmla="*/ 22 w 42"/>
                  <a:gd name="T93" fmla="*/ 41 h 77"/>
                  <a:gd name="T94" fmla="*/ 27 w 42"/>
                  <a:gd name="T95" fmla="*/ 44 h 77"/>
                  <a:gd name="T96" fmla="*/ 24 w 42"/>
                  <a:gd name="T97" fmla="*/ 38 h 77"/>
                  <a:gd name="T98" fmla="*/ 28 w 42"/>
                  <a:gd name="T99" fmla="*/ 33 h 77"/>
                  <a:gd name="T100" fmla="*/ 34 w 42"/>
                  <a:gd name="T101" fmla="*/ 32 h 77"/>
                  <a:gd name="T102" fmla="*/ 38 w 42"/>
                  <a:gd name="T103" fmla="*/ 33 h 77"/>
                  <a:gd name="T104" fmla="*/ 40 w 42"/>
                  <a:gd name="T105" fmla="*/ 30 h 77"/>
                  <a:gd name="T106" fmla="*/ 40 w 42"/>
                  <a:gd name="T107" fmla="*/ 3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" h="77">
                    <a:moveTo>
                      <a:pt x="40" y="30"/>
                    </a:moveTo>
                    <a:cubicBezTo>
                      <a:pt x="41" y="30"/>
                      <a:pt x="40" y="28"/>
                      <a:pt x="41" y="27"/>
                    </a:cubicBezTo>
                    <a:cubicBezTo>
                      <a:pt x="42" y="26"/>
                      <a:pt x="40" y="24"/>
                      <a:pt x="39" y="24"/>
                    </a:cubicBezTo>
                    <a:cubicBezTo>
                      <a:pt x="38" y="23"/>
                      <a:pt x="36" y="22"/>
                      <a:pt x="36" y="20"/>
                    </a:cubicBezTo>
                    <a:cubicBezTo>
                      <a:pt x="36" y="18"/>
                      <a:pt x="37" y="17"/>
                      <a:pt x="35" y="15"/>
                    </a:cubicBezTo>
                    <a:cubicBezTo>
                      <a:pt x="34" y="14"/>
                      <a:pt x="32" y="12"/>
                      <a:pt x="30" y="12"/>
                    </a:cubicBezTo>
                    <a:cubicBezTo>
                      <a:pt x="28" y="12"/>
                      <a:pt x="27" y="14"/>
                      <a:pt x="25" y="14"/>
                    </a:cubicBezTo>
                    <a:cubicBezTo>
                      <a:pt x="23" y="13"/>
                      <a:pt x="23" y="13"/>
                      <a:pt x="21" y="14"/>
                    </a:cubicBezTo>
                    <a:cubicBezTo>
                      <a:pt x="21" y="14"/>
                      <a:pt x="18" y="17"/>
                      <a:pt x="17" y="16"/>
                    </a:cubicBezTo>
                    <a:cubicBezTo>
                      <a:pt x="17" y="15"/>
                      <a:pt x="20" y="13"/>
                      <a:pt x="19" y="12"/>
                    </a:cubicBezTo>
                    <a:cubicBezTo>
                      <a:pt x="17" y="11"/>
                      <a:pt x="19" y="10"/>
                      <a:pt x="19" y="9"/>
                    </a:cubicBezTo>
                    <a:cubicBezTo>
                      <a:pt x="19" y="8"/>
                      <a:pt x="19" y="5"/>
                      <a:pt x="18" y="5"/>
                    </a:cubicBezTo>
                    <a:cubicBezTo>
                      <a:pt x="16" y="6"/>
                      <a:pt x="14" y="6"/>
                      <a:pt x="15" y="4"/>
                    </a:cubicBezTo>
                    <a:cubicBezTo>
                      <a:pt x="16" y="0"/>
                      <a:pt x="11" y="0"/>
                      <a:pt x="9" y="1"/>
                    </a:cubicBezTo>
                    <a:cubicBezTo>
                      <a:pt x="8" y="3"/>
                      <a:pt x="6" y="4"/>
                      <a:pt x="4" y="4"/>
                    </a:cubicBezTo>
                    <a:cubicBezTo>
                      <a:pt x="2" y="4"/>
                      <a:pt x="1" y="7"/>
                      <a:pt x="1" y="8"/>
                    </a:cubicBezTo>
                    <a:cubicBezTo>
                      <a:pt x="1" y="10"/>
                      <a:pt x="0" y="11"/>
                      <a:pt x="0" y="13"/>
                    </a:cubicBezTo>
                    <a:cubicBezTo>
                      <a:pt x="0" y="15"/>
                      <a:pt x="1" y="15"/>
                      <a:pt x="3" y="16"/>
                    </a:cubicBezTo>
                    <a:cubicBezTo>
                      <a:pt x="4" y="18"/>
                      <a:pt x="5" y="19"/>
                      <a:pt x="6" y="20"/>
                    </a:cubicBezTo>
                    <a:cubicBezTo>
                      <a:pt x="7" y="22"/>
                      <a:pt x="5" y="23"/>
                      <a:pt x="5" y="24"/>
                    </a:cubicBezTo>
                    <a:cubicBezTo>
                      <a:pt x="5" y="25"/>
                      <a:pt x="6" y="26"/>
                      <a:pt x="5" y="27"/>
                    </a:cubicBezTo>
                    <a:cubicBezTo>
                      <a:pt x="5" y="27"/>
                      <a:pt x="4" y="27"/>
                      <a:pt x="4" y="28"/>
                    </a:cubicBezTo>
                    <a:cubicBezTo>
                      <a:pt x="3" y="29"/>
                      <a:pt x="5" y="32"/>
                      <a:pt x="6" y="33"/>
                    </a:cubicBezTo>
                    <a:cubicBezTo>
                      <a:pt x="7" y="34"/>
                      <a:pt x="8" y="35"/>
                      <a:pt x="9" y="37"/>
                    </a:cubicBezTo>
                    <a:cubicBezTo>
                      <a:pt x="9" y="39"/>
                      <a:pt x="9" y="40"/>
                      <a:pt x="10" y="42"/>
                    </a:cubicBezTo>
                    <a:cubicBezTo>
                      <a:pt x="11" y="46"/>
                      <a:pt x="8" y="49"/>
                      <a:pt x="6" y="52"/>
                    </a:cubicBezTo>
                    <a:cubicBezTo>
                      <a:pt x="6" y="53"/>
                      <a:pt x="5" y="54"/>
                      <a:pt x="5" y="55"/>
                    </a:cubicBezTo>
                    <a:cubicBezTo>
                      <a:pt x="4" y="56"/>
                      <a:pt x="4" y="57"/>
                      <a:pt x="4" y="58"/>
                    </a:cubicBezTo>
                    <a:cubicBezTo>
                      <a:pt x="4" y="59"/>
                      <a:pt x="3" y="62"/>
                      <a:pt x="5" y="62"/>
                    </a:cubicBezTo>
                    <a:cubicBezTo>
                      <a:pt x="8" y="64"/>
                      <a:pt x="9" y="67"/>
                      <a:pt x="11" y="69"/>
                    </a:cubicBezTo>
                    <a:cubicBezTo>
                      <a:pt x="12" y="70"/>
                      <a:pt x="12" y="71"/>
                      <a:pt x="13" y="72"/>
                    </a:cubicBezTo>
                    <a:cubicBezTo>
                      <a:pt x="14" y="72"/>
                      <a:pt x="15" y="72"/>
                      <a:pt x="16" y="72"/>
                    </a:cubicBezTo>
                    <a:cubicBezTo>
                      <a:pt x="17" y="73"/>
                      <a:pt x="18" y="73"/>
                      <a:pt x="18" y="74"/>
                    </a:cubicBezTo>
                    <a:cubicBezTo>
                      <a:pt x="18" y="75"/>
                      <a:pt x="18" y="76"/>
                      <a:pt x="19" y="76"/>
                    </a:cubicBezTo>
                    <a:cubicBezTo>
                      <a:pt x="19" y="77"/>
                      <a:pt x="20" y="76"/>
                      <a:pt x="21" y="76"/>
                    </a:cubicBezTo>
                    <a:cubicBezTo>
                      <a:pt x="22" y="76"/>
                      <a:pt x="23" y="74"/>
                      <a:pt x="23" y="74"/>
                    </a:cubicBezTo>
                    <a:cubicBezTo>
                      <a:pt x="21" y="71"/>
                      <a:pt x="20" y="70"/>
                      <a:pt x="16" y="69"/>
                    </a:cubicBezTo>
                    <a:cubicBezTo>
                      <a:pt x="15" y="69"/>
                      <a:pt x="14" y="68"/>
                      <a:pt x="13" y="67"/>
                    </a:cubicBezTo>
                    <a:cubicBezTo>
                      <a:pt x="13" y="65"/>
                      <a:pt x="14" y="67"/>
                      <a:pt x="15" y="67"/>
                    </a:cubicBezTo>
                    <a:cubicBezTo>
                      <a:pt x="14" y="67"/>
                      <a:pt x="12" y="61"/>
                      <a:pt x="12" y="60"/>
                    </a:cubicBezTo>
                    <a:cubicBezTo>
                      <a:pt x="12" y="59"/>
                      <a:pt x="12" y="59"/>
                      <a:pt x="11" y="58"/>
                    </a:cubicBezTo>
                    <a:cubicBezTo>
                      <a:pt x="10" y="58"/>
                      <a:pt x="9" y="57"/>
                      <a:pt x="9" y="56"/>
                    </a:cubicBezTo>
                    <a:cubicBezTo>
                      <a:pt x="8" y="53"/>
                      <a:pt x="10" y="50"/>
                      <a:pt x="11" y="48"/>
                    </a:cubicBezTo>
                    <a:cubicBezTo>
                      <a:pt x="11" y="46"/>
                      <a:pt x="13" y="44"/>
                      <a:pt x="13" y="43"/>
                    </a:cubicBezTo>
                    <a:cubicBezTo>
                      <a:pt x="13" y="41"/>
                      <a:pt x="12" y="37"/>
                      <a:pt x="14" y="36"/>
                    </a:cubicBezTo>
                    <a:cubicBezTo>
                      <a:pt x="17" y="36"/>
                      <a:pt x="17" y="37"/>
                      <a:pt x="17" y="40"/>
                    </a:cubicBezTo>
                    <a:cubicBezTo>
                      <a:pt x="16" y="42"/>
                      <a:pt x="20" y="41"/>
                      <a:pt x="22" y="41"/>
                    </a:cubicBezTo>
                    <a:cubicBezTo>
                      <a:pt x="23" y="41"/>
                      <a:pt x="26" y="43"/>
                      <a:pt x="27" y="44"/>
                    </a:cubicBezTo>
                    <a:cubicBezTo>
                      <a:pt x="27" y="42"/>
                      <a:pt x="25" y="41"/>
                      <a:pt x="24" y="38"/>
                    </a:cubicBezTo>
                    <a:cubicBezTo>
                      <a:pt x="24" y="36"/>
                      <a:pt x="26" y="35"/>
                      <a:pt x="28" y="33"/>
                    </a:cubicBezTo>
                    <a:cubicBezTo>
                      <a:pt x="29" y="32"/>
                      <a:pt x="32" y="32"/>
                      <a:pt x="34" y="32"/>
                    </a:cubicBezTo>
                    <a:cubicBezTo>
                      <a:pt x="36" y="32"/>
                      <a:pt x="37" y="32"/>
                      <a:pt x="38" y="33"/>
                    </a:cubicBezTo>
                    <a:cubicBezTo>
                      <a:pt x="40" y="33"/>
                      <a:pt x="39" y="32"/>
                      <a:pt x="40" y="30"/>
                    </a:cubicBezTo>
                    <a:cubicBezTo>
                      <a:pt x="41" y="30"/>
                      <a:pt x="40" y="31"/>
                      <a:pt x="40" y="3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8" name="Freeform 705">
                <a:extLst>
                  <a:ext uri="{FF2B5EF4-FFF2-40B4-BE49-F238E27FC236}">
                    <a16:creationId xmlns:a16="http://schemas.microsoft.com/office/drawing/2014/main" id="{A0B16724-B976-4443-B862-D0E4B22715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62601" y="7921315"/>
                <a:ext cx="356687" cy="729492"/>
              </a:xfrm>
              <a:custGeom>
                <a:avLst/>
                <a:gdLst>
                  <a:gd name="T0" fmla="*/ 37 w 38"/>
                  <a:gd name="T1" fmla="*/ 55 h 78"/>
                  <a:gd name="T2" fmla="*/ 36 w 38"/>
                  <a:gd name="T3" fmla="*/ 49 h 78"/>
                  <a:gd name="T4" fmla="*/ 32 w 38"/>
                  <a:gd name="T5" fmla="*/ 41 h 78"/>
                  <a:gd name="T6" fmla="*/ 28 w 38"/>
                  <a:gd name="T7" fmla="*/ 37 h 78"/>
                  <a:gd name="T8" fmla="*/ 22 w 38"/>
                  <a:gd name="T9" fmla="*/ 31 h 78"/>
                  <a:gd name="T10" fmla="*/ 18 w 38"/>
                  <a:gd name="T11" fmla="*/ 26 h 78"/>
                  <a:gd name="T12" fmla="*/ 19 w 38"/>
                  <a:gd name="T13" fmla="*/ 20 h 78"/>
                  <a:gd name="T14" fmla="*/ 23 w 38"/>
                  <a:gd name="T15" fmla="*/ 15 h 78"/>
                  <a:gd name="T16" fmla="*/ 29 w 38"/>
                  <a:gd name="T17" fmla="*/ 11 h 78"/>
                  <a:gd name="T18" fmla="*/ 23 w 38"/>
                  <a:gd name="T19" fmla="*/ 7 h 78"/>
                  <a:gd name="T20" fmla="*/ 24 w 38"/>
                  <a:gd name="T21" fmla="*/ 4 h 78"/>
                  <a:gd name="T22" fmla="*/ 19 w 38"/>
                  <a:gd name="T23" fmla="*/ 3 h 78"/>
                  <a:gd name="T24" fmla="*/ 14 w 38"/>
                  <a:gd name="T25" fmla="*/ 3 h 78"/>
                  <a:gd name="T26" fmla="*/ 11 w 38"/>
                  <a:gd name="T27" fmla="*/ 5 h 78"/>
                  <a:gd name="T28" fmla="*/ 8 w 38"/>
                  <a:gd name="T29" fmla="*/ 5 h 78"/>
                  <a:gd name="T30" fmla="*/ 5 w 38"/>
                  <a:gd name="T31" fmla="*/ 5 h 78"/>
                  <a:gd name="T32" fmla="*/ 3 w 38"/>
                  <a:gd name="T33" fmla="*/ 5 h 78"/>
                  <a:gd name="T34" fmla="*/ 0 w 38"/>
                  <a:gd name="T35" fmla="*/ 6 h 78"/>
                  <a:gd name="T36" fmla="*/ 4 w 38"/>
                  <a:gd name="T37" fmla="*/ 9 h 78"/>
                  <a:gd name="T38" fmla="*/ 5 w 38"/>
                  <a:gd name="T39" fmla="*/ 13 h 78"/>
                  <a:gd name="T40" fmla="*/ 9 w 38"/>
                  <a:gd name="T41" fmla="*/ 14 h 78"/>
                  <a:gd name="T42" fmla="*/ 12 w 38"/>
                  <a:gd name="T43" fmla="*/ 17 h 78"/>
                  <a:gd name="T44" fmla="*/ 13 w 38"/>
                  <a:gd name="T45" fmla="*/ 21 h 78"/>
                  <a:gd name="T46" fmla="*/ 10 w 38"/>
                  <a:gd name="T47" fmla="*/ 22 h 78"/>
                  <a:gd name="T48" fmla="*/ 14 w 38"/>
                  <a:gd name="T49" fmla="*/ 25 h 78"/>
                  <a:gd name="T50" fmla="*/ 19 w 38"/>
                  <a:gd name="T51" fmla="*/ 31 h 78"/>
                  <a:gd name="T52" fmla="*/ 23 w 38"/>
                  <a:gd name="T53" fmla="*/ 35 h 78"/>
                  <a:gd name="T54" fmla="*/ 26 w 38"/>
                  <a:gd name="T55" fmla="*/ 39 h 78"/>
                  <a:gd name="T56" fmla="*/ 28 w 38"/>
                  <a:gd name="T57" fmla="*/ 43 h 78"/>
                  <a:gd name="T58" fmla="*/ 27 w 38"/>
                  <a:gd name="T59" fmla="*/ 48 h 78"/>
                  <a:gd name="T60" fmla="*/ 28 w 38"/>
                  <a:gd name="T61" fmla="*/ 52 h 78"/>
                  <a:gd name="T62" fmla="*/ 28 w 38"/>
                  <a:gd name="T63" fmla="*/ 57 h 78"/>
                  <a:gd name="T64" fmla="*/ 23 w 38"/>
                  <a:gd name="T65" fmla="*/ 60 h 78"/>
                  <a:gd name="T66" fmla="*/ 20 w 38"/>
                  <a:gd name="T67" fmla="*/ 62 h 78"/>
                  <a:gd name="T68" fmla="*/ 20 w 38"/>
                  <a:gd name="T69" fmla="*/ 65 h 78"/>
                  <a:gd name="T70" fmla="*/ 18 w 38"/>
                  <a:gd name="T71" fmla="*/ 66 h 78"/>
                  <a:gd name="T72" fmla="*/ 14 w 38"/>
                  <a:gd name="T73" fmla="*/ 67 h 78"/>
                  <a:gd name="T74" fmla="*/ 15 w 38"/>
                  <a:gd name="T75" fmla="*/ 70 h 78"/>
                  <a:gd name="T76" fmla="*/ 14 w 38"/>
                  <a:gd name="T77" fmla="*/ 74 h 78"/>
                  <a:gd name="T78" fmla="*/ 14 w 38"/>
                  <a:gd name="T79" fmla="*/ 77 h 78"/>
                  <a:gd name="T80" fmla="*/ 18 w 38"/>
                  <a:gd name="T81" fmla="*/ 75 h 78"/>
                  <a:gd name="T82" fmla="*/ 19 w 38"/>
                  <a:gd name="T83" fmla="*/ 71 h 78"/>
                  <a:gd name="T84" fmla="*/ 22 w 38"/>
                  <a:gd name="T85" fmla="*/ 72 h 78"/>
                  <a:gd name="T86" fmla="*/ 21 w 38"/>
                  <a:gd name="T87" fmla="*/ 70 h 78"/>
                  <a:gd name="T88" fmla="*/ 23 w 38"/>
                  <a:gd name="T89" fmla="*/ 71 h 78"/>
                  <a:gd name="T90" fmla="*/ 24 w 38"/>
                  <a:gd name="T91" fmla="*/ 67 h 78"/>
                  <a:gd name="T92" fmla="*/ 26 w 38"/>
                  <a:gd name="T93" fmla="*/ 68 h 78"/>
                  <a:gd name="T94" fmla="*/ 30 w 38"/>
                  <a:gd name="T95" fmla="*/ 66 h 78"/>
                  <a:gd name="T96" fmla="*/ 36 w 38"/>
                  <a:gd name="T97" fmla="*/ 61 h 78"/>
                  <a:gd name="T98" fmla="*/ 36 w 38"/>
                  <a:gd name="T99" fmla="*/ 57 h 78"/>
                  <a:gd name="T100" fmla="*/ 37 w 38"/>
                  <a:gd name="T101" fmla="*/ 55 h 78"/>
                  <a:gd name="T102" fmla="*/ 37 w 38"/>
                  <a:gd name="T103" fmla="*/ 5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78">
                    <a:moveTo>
                      <a:pt x="37" y="55"/>
                    </a:moveTo>
                    <a:cubicBezTo>
                      <a:pt x="36" y="54"/>
                      <a:pt x="36" y="52"/>
                      <a:pt x="36" y="49"/>
                    </a:cubicBezTo>
                    <a:cubicBezTo>
                      <a:pt x="35" y="46"/>
                      <a:pt x="34" y="44"/>
                      <a:pt x="32" y="41"/>
                    </a:cubicBezTo>
                    <a:cubicBezTo>
                      <a:pt x="31" y="39"/>
                      <a:pt x="30" y="38"/>
                      <a:pt x="28" y="37"/>
                    </a:cubicBezTo>
                    <a:cubicBezTo>
                      <a:pt x="26" y="35"/>
                      <a:pt x="23" y="34"/>
                      <a:pt x="22" y="31"/>
                    </a:cubicBezTo>
                    <a:cubicBezTo>
                      <a:pt x="22" y="29"/>
                      <a:pt x="20" y="28"/>
                      <a:pt x="18" y="26"/>
                    </a:cubicBezTo>
                    <a:cubicBezTo>
                      <a:pt x="17" y="25"/>
                      <a:pt x="18" y="21"/>
                      <a:pt x="19" y="20"/>
                    </a:cubicBezTo>
                    <a:cubicBezTo>
                      <a:pt x="21" y="19"/>
                      <a:pt x="23" y="17"/>
                      <a:pt x="23" y="15"/>
                    </a:cubicBezTo>
                    <a:cubicBezTo>
                      <a:pt x="24" y="14"/>
                      <a:pt x="28" y="12"/>
                      <a:pt x="29" y="11"/>
                    </a:cubicBezTo>
                    <a:cubicBezTo>
                      <a:pt x="27" y="10"/>
                      <a:pt x="25" y="9"/>
                      <a:pt x="23" y="7"/>
                    </a:cubicBezTo>
                    <a:cubicBezTo>
                      <a:pt x="21" y="6"/>
                      <a:pt x="24" y="6"/>
                      <a:pt x="24" y="4"/>
                    </a:cubicBezTo>
                    <a:cubicBezTo>
                      <a:pt x="24" y="4"/>
                      <a:pt x="19" y="3"/>
                      <a:pt x="19" y="3"/>
                    </a:cubicBezTo>
                    <a:cubicBezTo>
                      <a:pt x="17" y="2"/>
                      <a:pt x="15" y="0"/>
                      <a:pt x="14" y="3"/>
                    </a:cubicBezTo>
                    <a:cubicBezTo>
                      <a:pt x="13" y="4"/>
                      <a:pt x="12" y="4"/>
                      <a:pt x="11" y="5"/>
                    </a:cubicBezTo>
                    <a:cubicBezTo>
                      <a:pt x="9" y="8"/>
                      <a:pt x="9" y="4"/>
                      <a:pt x="8" y="5"/>
                    </a:cubicBezTo>
                    <a:cubicBezTo>
                      <a:pt x="6" y="6"/>
                      <a:pt x="6" y="5"/>
                      <a:pt x="5" y="5"/>
                    </a:cubicBezTo>
                    <a:cubicBezTo>
                      <a:pt x="4" y="6"/>
                      <a:pt x="3" y="6"/>
                      <a:pt x="3" y="5"/>
                    </a:cubicBezTo>
                    <a:cubicBezTo>
                      <a:pt x="3" y="4"/>
                      <a:pt x="1" y="6"/>
                      <a:pt x="0" y="6"/>
                    </a:cubicBezTo>
                    <a:cubicBezTo>
                      <a:pt x="0" y="7"/>
                      <a:pt x="3" y="9"/>
                      <a:pt x="4" y="9"/>
                    </a:cubicBezTo>
                    <a:cubicBezTo>
                      <a:pt x="5" y="11"/>
                      <a:pt x="4" y="12"/>
                      <a:pt x="5" y="13"/>
                    </a:cubicBezTo>
                    <a:cubicBezTo>
                      <a:pt x="5" y="15"/>
                      <a:pt x="8" y="15"/>
                      <a:pt x="9" y="14"/>
                    </a:cubicBezTo>
                    <a:cubicBezTo>
                      <a:pt x="11" y="13"/>
                      <a:pt x="12" y="16"/>
                      <a:pt x="12" y="17"/>
                    </a:cubicBezTo>
                    <a:cubicBezTo>
                      <a:pt x="13" y="19"/>
                      <a:pt x="15" y="19"/>
                      <a:pt x="13" y="21"/>
                    </a:cubicBezTo>
                    <a:cubicBezTo>
                      <a:pt x="11" y="22"/>
                      <a:pt x="10" y="19"/>
                      <a:pt x="10" y="22"/>
                    </a:cubicBezTo>
                    <a:cubicBezTo>
                      <a:pt x="10" y="24"/>
                      <a:pt x="13" y="24"/>
                      <a:pt x="14" y="25"/>
                    </a:cubicBezTo>
                    <a:cubicBezTo>
                      <a:pt x="16" y="27"/>
                      <a:pt x="17" y="29"/>
                      <a:pt x="19" y="31"/>
                    </a:cubicBezTo>
                    <a:cubicBezTo>
                      <a:pt x="20" y="33"/>
                      <a:pt x="22" y="33"/>
                      <a:pt x="23" y="35"/>
                    </a:cubicBezTo>
                    <a:cubicBezTo>
                      <a:pt x="24" y="37"/>
                      <a:pt x="24" y="38"/>
                      <a:pt x="26" y="39"/>
                    </a:cubicBezTo>
                    <a:cubicBezTo>
                      <a:pt x="27" y="40"/>
                      <a:pt x="26" y="42"/>
                      <a:pt x="28" y="43"/>
                    </a:cubicBezTo>
                    <a:cubicBezTo>
                      <a:pt x="29" y="44"/>
                      <a:pt x="28" y="47"/>
                      <a:pt x="27" y="48"/>
                    </a:cubicBezTo>
                    <a:cubicBezTo>
                      <a:pt x="26" y="49"/>
                      <a:pt x="27" y="51"/>
                      <a:pt x="28" y="52"/>
                    </a:cubicBezTo>
                    <a:cubicBezTo>
                      <a:pt x="28" y="54"/>
                      <a:pt x="28" y="55"/>
                      <a:pt x="28" y="57"/>
                    </a:cubicBezTo>
                    <a:cubicBezTo>
                      <a:pt x="26" y="59"/>
                      <a:pt x="26" y="59"/>
                      <a:pt x="23" y="60"/>
                    </a:cubicBezTo>
                    <a:cubicBezTo>
                      <a:pt x="21" y="60"/>
                      <a:pt x="24" y="63"/>
                      <a:pt x="20" y="62"/>
                    </a:cubicBezTo>
                    <a:cubicBezTo>
                      <a:pt x="18" y="62"/>
                      <a:pt x="20" y="64"/>
                      <a:pt x="20" y="65"/>
                    </a:cubicBezTo>
                    <a:cubicBezTo>
                      <a:pt x="21" y="67"/>
                      <a:pt x="19" y="66"/>
                      <a:pt x="18" y="66"/>
                    </a:cubicBezTo>
                    <a:cubicBezTo>
                      <a:pt x="16" y="66"/>
                      <a:pt x="15" y="66"/>
                      <a:pt x="14" y="67"/>
                    </a:cubicBezTo>
                    <a:cubicBezTo>
                      <a:pt x="11" y="69"/>
                      <a:pt x="13" y="69"/>
                      <a:pt x="15" y="70"/>
                    </a:cubicBezTo>
                    <a:cubicBezTo>
                      <a:pt x="16" y="70"/>
                      <a:pt x="14" y="73"/>
                      <a:pt x="14" y="74"/>
                    </a:cubicBezTo>
                    <a:cubicBezTo>
                      <a:pt x="13" y="74"/>
                      <a:pt x="13" y="78"/>
                      <a:pt x="14" y="77"/>
                    </a:cubicBezTo>
                    <a:cubicBezTo>
                      <a:pt x="16" y="76"/>
                      <a:pt x="17" y="75"/>
                      <a:pt x="18" y="75"/>
                    </a:cubicBezTo>
                    <a:cubicBezTo>
                      <a:pt x="22" y="74"/>
                      <a:pt x="20" y="73"/>
                      <a:pt x="19" y="71"/>
                    </a:cubicBezTo>
                    <a:cubicBezTo>
                      <a:pt x="20" y="71"/>
                      <a:pt x="21" y="73"/>
                      <a:pt x="22" y="72"/>
                    </a:cubicBezTo>
                    <a:cubicBezTo>
                      <a:pt x="23" y="71"/>
                      <a:pt x="21" y="70"/>
                      <a:pt x="21" y="70"/>
                    </a:cubicBezTo>
                    <a:cubicBezTo>
                      <a:pt x="21" y="69"/>
                      <a:pt x="23" y="71"/>
                      <a:pt x="23" y="71"/>
                    </a:cubicBezTo>
                    <a:cubicBezTo>
                      <a:pt x="22" y="71"/>
                      <a:pt x="23" y="67"/>
                      <a:pt x="24" y="67"/>
                    </a:cubicBezTo>
                    <a:cubicBezTo>
                      <a:pt x="24" y="66"/>
                      <a:pt x="26" y="68"/>
                      <a:pt x="26" y="68"/>
                    </a:cubicBezTo>
                    <a:cubicBezTo>
                      <a:pt x="28" y="68"/>
                      <a:pt x="29" y="67"/>
                      <a:pt x="30" y="66"/>
                    </a:cubicBezTo>
                    <a:cubicBezTo>
                      <a:pt x="31" y="65"/>
                      <a:pt x="36" y="63"/>
                      <a:pt x="36" y="61"/>
                    </a:cubicBezTo>
                    <a:cubicBezTo>
                      <a:pt x="36" y="60"/>
                      <a:pt x="35" y="59"/>
                      <a:pt x="36" y="57"/>
                    </a:cubicBezTo>
                    <a:cubicBezTo>
                      <a:pt x="36" y="56"/>
                      <a:pt x="38" y="57"/>
                      <a:pt x="37" y="55"/>
                    </a:cubicBezTo>
                    <a:cubicBezTo>
                      <a:pt x="36" y="54"/>
                      <a:pt x="38" y="56"/>
                      <a:pt x="37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9" name="Freeform 706">
                <a:extLst>
                  <a:ext uri="{FF2B5EF4-FFF2-40B4-BE49-F238E27FC236}">
                    <a16:creationId xmlns:a16="http://schemas.microsoft.com/office/drawing/2014/main" id="{FCF44DFC-9CE9-004C-8ADE-9294884E2F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79798" y="7978655"/>
                <a:ext cx="343949" cy="420492"/>
              </a:xfrm>
              <a:custGeom>
                <a:avLst/>
                <a:gdLst>
                  <a:gd name="T0" fmla="*/ 37 w 37"/>
                  <a:gd name="T1" fmla="*/ 38 h 45"/>
                  <a:gd name="T2" fmla="*/ 35 w 37"/>
                  <a:gd name="T3" fmla="*/ 35 h 45"/>
                  <a:gd name="T4" fmla="*/ 33 w 37"/>
                  <a:gd name="T5" fmla="*/ 32 h 45"/>
                  <a:gd name="T6" fmla="*/ 30 w 37"/>
                  <a:gd name="T7" fmla="*/ 28 h 45"/>
                  <a:gd name="T8" fmla="*/ 26 w 37"/>
                  <a:gd name="T9" fmla="*/ 22 h 45"/>
                  <a:gd name="T10" fmla="*/ 22 w 37"/>
                  <a:gd name="T11" fmla="*/ 18 h 45"/>
                  <a:gd name="T12" fmla="*/ 19 w 37"/>
                  <a:gd name="T13" fmla="*/ 15 h 45"/>
                  <a:gd name="T14" fmla="*/ 22 w 37"/>
                  <a:gd name="T15" fmla="*/ 14 h 45"/>
                  <a:gd name="T16" fmla="*/ 21 w 37"/>
                  <a:gd name="T17" fmla="*/ 10 h 45"/>
                  <a:gd name="T18" fmla="*/ 14 w 37"/>
                  <a:gd name="T19" fmla="*/ 8 h 45"/>
                  <a:gd name="T20" fmla="*/ 13 w 37"/>
                  <a:gd name="T21" fmla="*/ 4 h 45"/>
                  <a:gd name="T22" fmla="*/ 9 w 37"/>
                  <a:gd name="T23" fmla="*/ 0 h 45"/>
                  <a:gd name="T24" fmla="*/ 7 w 37"/>
                  <a:gd name="T25" fmla="*/ 0 h 45"/>
                  <a:gd name="T26" fmla="*/ 8 w 37"/>
                  <a:gd name="T27" fmla="*/ 4 h 45"/>
                  <a:gd name="T28" fmla="*/ 8 w 37"/>
                  <a:gd name="T29" fmla="*/ 7 h 45"/>
                  <a:gd name="T30" fmla="*/ 4 w 37"/>
                  <a:gd name="T31" fmla="*/ 5 h 45"/>
                  <a:gd name="T32" fmla="*/ 0 w 37"/>
                  <a:gd name="T33" fmla="*/ 10 h 45"/>
                  <a:gd name="T34" fmla="*/ 4 w 37"/>
                  <a:gd name="T35" fmla="*/ 15 h 45"/>
                  <a:gd name="T36" fmla="*/ 4 w 37"/>
                  <a:gd name="T37" fmla="*/ 22 h 45"/>
                  <a:gd name="T38" fmla="*/ 3 w 37"/>
                  <a:gd name="T39" fmla="*/ 26 h 45"/>
                  <a:gd name="T40" fmla="*/ 7 w 37"/>
                  <a:gd name="T41" fmla="*/ 25 h 45"/>
                  <a:gd name="T42" fmla="*/ 10 w 37"/>
                  <a:gd name="T43" fmla="*/ 23 h 45"/>
                  <a:gd name="T44" fmla="*/ 15 w 37"/>
                  <a:gd name="T45" fmla="*/ 22 h 45"/>
                  <a:gd name="T46" fmla="*/ 23 w 37"/>
                  <a:gd name="T47" fmla="*/ 28 h 45"/>
                  <a:gd name="T48" fmla="*/ 27 w 37"/>
                  <a:gd name="T49" fmla="*/ 36 h 45"/>
                  <a:gd name="T50" fmla="*/ 27 w 37"/>
                  <a:gd name="T51" fmla="*/ 39 h 45"/>
                  <a:gd name="T52" fmla="*/ 25 w 37"/>
                  <a:gd name="T53" fmla="*/ 43 h 45"/>
                  <a:gd name="T54" fmla="*/ 29 w 37"/>
                  <a:gd name="T55" fmla="*/ 43 h 45"/>
                  <a:gd name="T56" fmla="*/ 32 w 37"/>
                  <a:gd name="T57" fmla="*/ 42 h 45"/>
                  <a:gd name="T58" fmla="*/ 35 w 37"/>
                  <a:gd name="T59" fmla="*/ 42 h 45"/>
                  <a:gd name="T60" fmla="*/ 37 w 37"/>
                  <a:gd name="T61" fmla="*/ 3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7" h="45">
                    <a:moveTo>
                      <a:pt x="37" y="38"/>
                    </a:moveTo>
                    <a:cubicBezTo>
                      <a:pt x="37" y="37"/>
                      <a:pt x="36" y="37"/>
                      <a:pt x="35" y="35"/>
                    </a:cubicBezTo>
                    <a:cubicBezTo>
                      <a:pt x="35" y="33"/>
                      <a:pt x="34" y="34"/>
                      <a:pt x="33" y="32"/>
                    </a:cubicBezTo>
                    <a:cubicBezTo>
                      <a:pt x="32" y="30"/>
                      <a:pt x="32" y="29"/>
                      <a:pt x="30" y="28"/>
                    </a:cubicBezTo>
                    <a:cubicBezTo>
                      <a:pt x="28" y="26"/>
                      <a:pt x="27" y="24"/>
                      <a:pt x="26" y="22"/>
                    </a:cubicBezTo>
                    <a:cubicBezTo>
                      <a:pt x="25" y="21"/>
                      <a:pt x="23" y="19"/>
                      <a:pt x="22" y="18"/>
                    </a:cubicBezTo>
                    <a:cubicBezTo>
                      <a:pt x="20" y="17"/>
                      <a:pt x="19" y="18"/>
                      <a:pt x="19" y="15"/>
                    </a:cubicBezTo>
                    <a:cubicBezTo>
                      <a:pt x="19" y="14"/>
                      <a:pt x="21" y="16"/>
                      <a:pt x="22" y="14"/>
                    </a:cubicBezTo>
                    <a:cubicBezTo>
                      <a:pt x="24" y="13"/>
                      <a:pt x="22" y="12"/>
                      <a:pt x="21" y="10"/>
                    </a:cubicBezTo>
                    <a:cubicBezTo>
                      <a:pt x="19" y="5"/>
                      <a:pt x="16" y="11"/>
                      <a:pt x="14" y="8"/>
                    </a:cubicBezTo>
                    <a:cubicBezTo>
                      <a:pt x="13" y="7"/>
                      <a:pt x="14" y="5"/>
                      <a:pt x="13" y="4"/>
                    </a:cubicBezTo>
                    <a:cubicBezTo>
                      <a:pt x="12" y="3"/>
                      <a:pt x="10" y="2"/>
                      <a:pt x="9" y="0"/>
                    </a:cubicBezTo>
                    <a:cubicBezTo>
                      <a:pt x="9" y="0"/>
                      <a:pt x="7" y="0"/>
                      <a:pt x="7" y="0"/>
                    </a:cubicBezTo>
                    <a:cubicBezTo>
                      <a:pt x="6" y="1"/>
                      <a:pt x="8" y="3"/>
                      <a:pt x="8" y="4"/>
                    </a:cubicBezTo>
                    <a:cubicBezTo>
                      <a:pt x="8" y="5"/>
                      <a:pt x="9" y="7"/>
                      <a:pt x="8" y="7"/>
                    </a:cubicBezTo>
                    <a:cubicBezTo>
                      <a:pt x="6" y="7"/>
                      <a:pt x="6" y="5"/>
                      <a:pt x="4" y="5"/>
                    </a:cubicBezTo>
                    <a:cubicBezTo>
                      <a:pt x="3" y="4"/>
                      <a:pt x="0" y="10"/>
                      <a:pt x="0" y="10"/>
                    </a:cubicBezTo>
                    <a:cubicBezTo>
                      <a:pt x="1" y="13"/>
                      <a:pt x="0" y="17"/>
                      <a:pt x="4" y="15"/>
                    </a:cubicBezTo>
                    <a:cubicBezTo>
                      <a:pt x="6" y="14"/>
                      <a:pt x="4" y="22"/>
                      <a:pt x="4" y="22"/>
                    </a:cubicBezTo>
                    <a:cubicBezTo>
                      <a:pt x="6" y="23"/>
                      <a:pt x="4" y="24"/>
                      <a:pt x="3" y="26"/>
                    </a:cubicBezTo>
                    <a:cubicBezTo>
                      <a:pt x="3" y="27"/>
                      <a:pt x="6" y="25"/>
                      <a:pt x="7" y="25"/>
                    </a:cubicBezTo>
                    <a:cubicBezTo>
                      <a:pt x="7" y="24"/>
                      <a:pt x="9" y="23"/>
                      <a:pt x="10" y="23"/>
                    </a:cubicBezTo>
                    <a:cubicBezTo>
                      <a:pt x="12" y="24"/>
                      <a:pt x="13" y="24"/>
                      <a:pt x="15" y="22"/>
                    </a:cubicBezTo>
                    <a:cubicBezTo>
                      <a:pt x="17" y="21"/>
                      <a:pt x="24" y="25"/>
                      <a:pt x="23" y="28"/>
                    </a:cubicBezTo>
                    <a:cubicBezTo>
                      <a:pt x="21" y="32"/>
                      <a:pt x="25" y="33"/>
                      <a:pt x="27" y="36"/>
                    </a:cubicBezTo>
                    <a:cubicBezTo>
                      <a:pt x="27" y="37"/>
                      <a:pt x="27" y="38"/>
                      <a:pt x="27" y="39"/>
                    </a:cubicBezTo>
                    <a:cubicBezTo>
                      <a:pt x="27" y="40"/>
                      <a:pt x="26" y="42"/>
                      <a:pt x="25" y="43"/>
                    </a:cubicBezTo>
                    <a:cubicBezTo>
                      <a:pt x="26" y="43"/>
                      <a:pt x="29" y="45"/>
                      <a:pt x="29" y="43"/>
                    </a:cubicBezTo>
                    <a:cubicBezTo>
                      <a:pt x="29" y="42"/>
                      <a:pt x="31" y="41"/>
                      <a:pt x="32" y="42"/>
                    </a:cubicBezTo>
                    <a:cubicBezTo>
                      <a:pt x="33" y="43"/>
                      <a:pt x="34" y="43"/>
                      <a:pt x="35" y="42"/>
                    </a:cubicBezTo>
                    <a:cubicBezTo>
                      <a:pt x="37" y="42"/>
                      <a:pt x="37" y="40"/>
                      <a:pt x="37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0" name="Freeform 707">
                <a:extLst>
                  <a:ext uri="{FF2B5EF4-FFF2-40B4-BE49-F238E27FC236}">
                    <a16:creationId xmlns:a16="http://schemas.microsoft.com/office/drawing/2014/main" id="{7C30DD33-8551-8848-9D2A-1356A2FFED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54319" y="9119079"/>
                <a:ext cx="420382" cy="356781"/>
              </a:xfrm>
              <a:custGeom>
                <a:avLst/>
                <a:gdLst>
                  <a:gd name="T0" fmla="*/ 45 w 45"/>
                  <a:gd name="T1" fmla="*/ 29 h 38"/>
                  <a:gd name="T2" fmla="*/ 45 w 45"/>
                  <a:gd name="T3" fmla="*/ 26 h 38"/>
                  <a:gd name="T4" fmla="*/ 45 w 45"/>
                  <a:gd name="T5" fmla="*/ 24 h 38"/>
                  <a:gd name="T6" fmla="*/ 45 w 45"/>
                  <a:gd name="T7" fmla="*/ 15 h 38"/>
                  <a:gd name="T8" fmla="*/ 45 w 45"/>
                  <a:gd name="T9" fmla="*/ 6 h 38"/>
                  <a:gd name="T10" fmla="*/ 35 w 45"/>
                  <a:gd name="T11" fmla="*/ 3 h 38"/>
                  <a:gd name="T12" fmla="*/ 30 w 45"/>
                  <a:gd name="T13" fmla="*/ 0 h 38"/>
                  <a:gd name="T14" fmla="*/ 26 w 45"/>
                  <a:gd name="T15" fmla="*/ 3 h 38"/>
                  <a:gd name="T16" fmla="*/ 22 w 45"/>
                  <a:gd name="T17" fmla="*/ 5 h 38"/>
                  <a:gd name="T18" fmla="*/ 18 w 45"/>
                  <a:gd name="T19" fmla="*/ 10 h 38"/>
                  <a:gd name="T20" fmla="*/ 14 w 45"/>
                  <a:gd name="T21" fmla="*/ 8 h 38"/>
                  <a:gd name="T22" fmla="*/ 11 w 45"/>
                  <a:gd name="T23" fmla="*/ 5 h 38"/>
                  <a:gd name="T24" fmla="*/ 9 w 45"/>
                  <a:gd name="T25" fmla="*/ 6 h 38"/>
                  <a:gd name="T26" fmla="*/ 7 w 45"/>
                  <a:gd name="T27" fmla="*/ 5 h 38"/>
                  <a:gd name="T28" fmla="*/ 4 w 45"/>
                  <a:gd name="T29" fmla="*/ 6 h 38"/>
                  <a:gd name="T30" fmla="*/ 0 w 45"/>
                  <a:gd name="T31" fmla="*/ 7 h 38"/>
                  <a:gd name="T32" fmla="*/ 3 w 45"/>
                  <a:gd name="T33" fmla="*/ 8 h 38"/>
                  <a:gd name="T34" fmla="*/ 4 w 45"/>
                  <a:gd name="T35" fmla="*/ 11 h 38"/>
                  <a:gd name="T36" fmla="*/ 7 w 45"/>
                  <a:gd name="T37" fmla="*/ 14 h 38"/>
                  <a:gd name="T38" fmla="*/ 9 w 45"/>
                  <a:gd name="T39" fmla="*/ 8 h 38"/>
                  <a:gd name="T40" fmla="*/ 10 w 45"/>
                  <a:gd name="T41" fmla="*/ 12 h 38"/>
                  <a:gd name="T42" fmla="*/ 15 w 45"/>
                  <a:gd name="T43" fmla="*/ 12 h 38"/>
                  <a:gd name="T44" fmla="*/ 18 w 45"/>
                  <a:gd name="T45" fmla="*/ 15 h 38"/>
                  <a:gd name="T46" fmla="*/ 27 w 45"/>
                  <a:gd name="T47" fmla="*/ 19 h 38"/>
                  <a:gd name="T48" fmla="*/ 32 w 45"/>
                  <a:gd name="T49" fmla="*/ 22 h 38"/>
                  <a:gd name="T50" fmla="*/ 34 w 45"/>
                  <a:gd name="T51" fmla="*/ 26 h 38"/>
                  <a:gd name="T52" fmla="*/ 36 w 45"/>
                  <a:gd name="T53" fmla="*/ 27 h 38"/>
                  <a:gd name="T54" fmla="*/ 34 w 45"/>
                  <a:gd name="T55" fmla="*/ 28 h 38"/>
                  <a:gd name="T56" fmla="*/ 36 w 45"/>
                  <a:gd name="T57" fmla="*/ 29 h 38"/>
                  <a:gd name="T58" fmla="*/ 35 w 45"/>
                  <a:gd name="T59" fmla="*/ 30 h 38"/>
                  <a:gd name="T60" fmla="*/ 32 w 45"/>
                  <a:gd name="T61" fmla="*/ 31 h 38"/>
                  <a:gd name="T62" fmla="*/ 29 w 45"/>
                  <a:gd name="T63" fmla="*/ 34 h 38"/>
                  <a:gd name="T64" fmla="*/ 34 w 45"/>
                  <a:gd name="T65" fmla="*/ 35 h 38"/>
                  <a:gd name="T66" fmla="*/ 36 w 45"/>
                  <a:gd name="T67" fmla="*/ 31 h 38"/>
                  <a:gd name="T68" fmla="*/ 36 w 45"/>
                  <a:gd name="T69" fmla="*/ 33 h 38"/>
                  <a:gd name="T70" fmla="*/ 40 w 45"/>
                  <a:gd name="T71" fmla="*/ 32 h 38"/>
                  <a:gd name="T72" fmla="*/ 45 w 45"/>
                  <a:gd name="T73" fmla="*/ 38 h 38"/>
                  <a:gd name="T74" fmla="*/ 45 w 45"/>
                  <a:gd name="T75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38">
                    <a:moveTo>
                      <a:pt x="45" y="29"/>
                    </a:moveTo>
                    <a:cubicBezTo>
                      <a:pt x="45" y="28"/>
                      <a:pt x="44" y="27"/>
                      <a:pt x="45" y="26"/>
                    </a:cubicBezTo>
                    <a:cubicBezTo>
                      <a:pt x="45" y="25"/>
                      <a:pt x="45" y="25"/>
                      <a:pt x="45" y="24"/>
                    </a:cubicBezTo>
                    <a:cubicBezTo>
                      <a:pt x="45" y="21"/>
                      <a:pt x="45" y="18"/>
                      <a:pt x="45" y="15"/>
                    </a:cubicBezTo>
                    <a:cubicBezTo>
                      <a:pt x="45" y="12"/>
                      <a:pt x="45" y="9"/>
                      <a:pt x="45" y="6"/>
                    </a:cubicBezTo>
                    <a:cubicBezTo>
                      <a:pt x="45" y="6"/>
                      <a:pt x="36" y="3"/>
                      <a:pt x="35" y="3"/>
                    </a:cubicBezTo>
                    <a:cubicBezTo>
                      <a:pt x="33" y="2"/>
                      <a:pt x="32" y="1"/>
                      <a:pt x="30" y="0"/>
                    </a:cubicBezTo>
                    <a:cubicBezTo>
                      <a:pt x="27" y="0"/>
                      <a:pt x="27" y="2"/>
                      <a:pt x="26" y="3"/>
                    </a:cubicBezTo>
                    <a:cubicBezTo>
                      <a:pt x="26" y="4"/>
                      <a:pt x="23" y="4"/>
                      <a:pt x="22" y="5"/>
                    </a:cubicBezTo>
                    <a:cubicBezTo>
                      <a:pt x="21" y="7"/>
                      <a:pt x="20" y="9"/>
                      <a:pt x="18" y="10"/>
                    </a:cubicBezTo>
                    <a:cubicBezTo>
                      <a:pt x="16" y="11"/>
                      <a:pt x="14" y="10"/>
                      <a:pt x="14" y="8"/>
                    </a:cubicBezTo>
                    <a:cubicBezTo>
                      <a:pt x="13" y="6"/>
                      <a:pt x="12" y="6"/>
                      <a:pt x="11" y="5"/>
                    </a:cubicBezTo>
                    <a:cubicBezTo>
                      <a:pt x="11" y="3"/>
                      <a:pt x="10" y="5"/>
                      <a:pt x="9" y="6"/>
                    </a:cubicBezTo>
                    <a:cubicBezTo>
                      <a:pt x="8" y="6"/>
                      <a:pt x="7" y="5"/>
                      <a:pt x="7" y="5"/>
                    </a:cubicBezTo>
                    <a:cubicBezTo>
                      <a:pt x="6" y="5"/>
                      <a:pt x="5" y="6"/>
                      <a:pt x="4" y="6"/>
                    </a:cubicBezTo>
                    <a:cubicBezTo>
                      <a:pt x="4" y="7"/>
                      <a:pt x="0" y="6"/>
                      <a:pt x="0" y="7"/>
                    </a:cubicBezTo>
                    <a:cubicBezTo>
                      <a:pt x="0" y="8"/>
                      <a:pt x="2" y="8"/>
                      <a:pt x="3" y="8"/>
                    </a:cubicBezTo>
                    <a:cubicBezTo>
                      <a:pt x="4" y="9"/>
                      <a:pt x="4" y="10"/>
                      <a:pt x="4" y="11"/>
                    </a:cubicBezTo>
                    <a:cubicBezTo>
                      <a:pt x="4" y="13"/>
                      <a:pt x="7" y="13"/>
                      <a:pt x="7" y="14"/>
                    </a:cubicBezTo>
                    <a:cubicBezTo>
                      <a:pt x="7" y="12"/>
                      <a:pt x="7" y="9"/>
                      <a:pt x="9" y="8"/>
                    </a:cubicBezTo>
                    <a:cubicBezTo>
                      <a:pt x="7" y="9"/>
                      <a:pt x="8" y="11"/>
                      <a:pt x="10" y="12"/>
                    </a:cubicBezTo>
                    <a:cubicBezTo>
                      <a:pt x="12" y="13"/>
                      <a:pt x="13" y="13"/>
                      <a:pt x="15" y="12"/>
                    </a:cubicBezTo>
                    <a:cubicBezTo>
                      <a:pt x="12" y="13"/>
                      <a:pt x="17" y="15"/>
                      <a:pt x="18" y="15"/>
                    </a:cubicBezTo>
                    <a:cubicBezTo>
                      <a:pt x="21" y="16"/>
                      <a:pt x="24" y="18"/>
                      <a:pt x="27" y="19"/>
                    </a:cubicBezTo>
                    <a:cubicBezTo>
                      <a:pt x="29" y="20"/>
                      <a:pt x="31" y="21"/>
                      <a:pt x="32" y="22"/>
                    </a:cubicBezTo>
                    <a:cubicBezTo>
                      <a:pt x="32" y="24"/>
                      <a:pt x="33" y="25"/>
                      <a:pt x="34" y="26"/>
                    </a:cubicBezTo>
                    <a:cubicBezTo>
                      <a:pt x="34" y="26"/>
                      <a:pt x="36" y="27"/>
                      <a:pt x="36" y="27"/>
                    </a:cubicBezTo>
                    <a:cubicBezTo>
                      <a:pt x="36" y="27"/>
                      <a:pt x="34" y="28"/>
                      <a:pt x="34" y="28"/>
                    </a:cubicBezTo>
                    <a:cubicBezTo>
                      <a:pt x="34" y="28"/>
                      <a:pt x="36" y="28"/>
                      <a:pt x="36" y="29"/>
                    </a:cubicBezTo>
                    <a:cubicBezTo>
                      <a:pt x="36" y="28"/>
                      <a:pt x="35" y="29"/>
                      <a:pt x="35" y="30"/>
                    </a:cubicBezTo>
                    <a:cubicBezTo>
                      <a:pt x="34" y="31"/>
                      <a:pt x="33" y="30"/>
                      <a:pt x="32" y="31"/>
                    </a:cubicBezTo>
                    <a:cubicBezTo>
                      <a:pt x="31" y="31"/>
                      <a:pt x="28" y="34"/>
                      <a:pt x="29" y="34"/>
                    </a:cubicBezTo>
                    <a:cubicBezTo>
                      <a:pt x="30" y="35"/>
                      <a:pt x="32" y="35"/>
                      <a:pt x="34" y="35"/>
                    </a:cubicBezTo>
                    <a:cubicBezTo>
                      <a:pt x="34" y="34"/>
                      <a:pt x="35" y="30"/>
                      <a:pt x="36" y="31"/>
                    </a:cubicBezTo>
                    <a:cubicBezTo>
                      <a:pt x="36" y="32"/>
                      <a:pt x="33" y="33"/>
                      <a:pt x="36" y="33"/>
                    </a:cubicBezTo>
                    <a:cubicBezTo>
                      <a:pt x="38" y="34"/>
                      <a:pt x="39" y="34"/>
                      <a:pt x="40" y="32"/>
                    </a:cubicBezTo>
                    <a:cubicBezTo>
                      <a:pt x="39" y="34"/>
                      <a:pt x="44" y="37"/>
                      <a:pt x="45" y="38"/>
                    </a:cubicBezTo>
                    <a:cubicBezTo>
                      <a:pt x="45" y="35"/>
                      <a:pt x="45" y="32"/>
                      <a:pt x="45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1" name="Freeform 708">
                <a:extLst>
                  <a:ext uri="{FF2B5EF4-FFF2-40B4-BE49-F238E27FC236}">
                    <a16:creationId xmlns:a16="http://schemas.microsoft.com/office/drawing/2014/main" id="{B6B52CBB-E1AF-5448-8787-F31B6EDBC6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65148" y="9176423"/>
                <a:ext cx="477707" cy="382265"/>
              </a:xfrm>
              <a:custGeom>
                <a:avLst/>
                <a:gdLst>
                  <a:gd name="T0" fmla="*/ 50 w 51"/>
                  <a:gd name="T1" fmla="*/ 39 h 41"/>
                  <a:gd name="T2" fmla="*/ 45 w 51"/>
                  <a:gd name="T3" fmla="*/ 37 h 41"/>
                  <a:gd name="T4" fmla="*/ 47 w 51"/>
                  <a:gd name="T5" fmla="*/ 36 h 41"/>
                  <a:gd name="T6" fmla="*/ 42 w 51"/>
                  <a:gd name="T7" fmla="*/ 34 h 41"/>
                  <a:gd name="T8" fmla="*/ 38 w 51"/>
                  <a:gd name="T9" fmla="*/ 30 h 41"/>
                  <a:gd name="T10" fmla="*/ 37 w 51"/>
                  <a:gd name="T11" fmla="*/ 28 h 41"/>
                  <a:gd name="T12" fmla="*/ 34 w 51"/>
                  <a:gd name="T13" fmla="*/ 26 h 41"/>
                  <a:gd name="T14" fmla="*/ 29 w 51"/>
                  <a:gd name="T15" fmla="*/ 21 h 41"/>
                  <a:gd name="T16" fmla="*/ 34 w 51"/>
                  <a:gd name="T17" fmla="*/ 21 h 41"/>
                  <a:gd name="T18" fmla="*/ 34 w 51"/>
                  <a:gd name="T19" fmla="*/ 18 h 41"/>
                  <a:gd name="T20" fmla="*/ 31 w 51"/>
                  <a:gd name="T21" fmla="*/ 17 h 41"/>
                  <a:gd name="T22" fmla="*/ 25 w 51"/>
                  <a:gd name="T23" fmla="*/ 12 h 41"/>
                  <a:gd name="T24" fmla="*/ 19 w 51"/>
                  <a:gd name="T25" fmla="*/ 7 h 41"/>
                  <a:gd name="T26" fmla="*/ 16 w 51"/>
                  <a:gd name="T27" fmla="*/ 6 h 41"/>
                  <a:gd name="T28" fmla="*/ 13 w 51"/>
                  <a:gd name="T29" fmla="*/ 4 h 41"/>
                  <a:gd name="T30" fmla="*/ 8 w 51"/>
                  <a:gd name="T31" fmla="*/ 2 h 41"/>
                  <a:gd name="T32" fmla="*/ 1 w 51"/>
                  <a:gd name="T33" fmla="*/ 0 h 41"/>
                  <a:gd name="T34" fmla="*/ 1 w 51"/>
                  <a:gd name="T35" fmla="*/ 10 h 41"/>
                  <a:gd name="T36" fmla="*/ 1 w 51"/>
                  <a:gd name="T37" fmla="*/ 20 h 41"/>
                  <a:gd name="T38" fmla="*/ 1 w 51"/>
                  <a:gd name="T39" fmla="*/ 25 h 41"/>
                  <a:gd name="T40" fmla="*/ 1 w 51"/>
                  <a:gd name="T41" fmla="*/ 30 h 41"/>
                  <a:gd name="T42" fmla="*/ 4 w 51"/>
                  <a:gd name="T43" fmla="*/ 33 h 41"/>
                  <a:gd name="T44" fmla="*/ 13 w 51"/>
                  <a:gd name="T45" fmla="*/ 31 h 41"/>
                  <a:gd name="T46" fmla="*/ 9 w 51"/>
                  <a:gd name="T47" fmla="*/ 28 h 41"/>
                  <a:gd name="T48" fmla="*/ 14 w 51"/>
                  <a:gd name="T49" fmla="*/ 30 h 41"/>
                  <a:gd name="T50" fmla="*/ 13 w 51"/>
                  <a:gd name="T51" fmla="*/ 26 h 41"/>
                  <a:gd name="T52" fmla="*/ 15 w 51"/>
                  <a:gd name="T53" fmla="*/ 27 h 41"/>
                  <a:gd name="T54" fmla="*/ 18 w 51"/>
                  <a:gd name="T55" fmla="*/ 25 h 41"/>
                  <a:gd name="T56" fmla="*/ 26 w 51"/>
                  <a:gd name="T57" fmla="*/ 27 h 41"/>
                  <a:gd name="T58" fmla="*/ 31 w 51"/>
                  <a:gd name="T59" fmla="*/ 33 h 41"/>
                  <a:gd name="T60" fmla="*/ 36 w 51"/>
                  <a:gd name="T61" fmla="*/ 38 h 41"/>
                  <a:gd name="T62" fmla="*/ 45 w 51"/>
                  <a:gd name="T63" fmla="*/ 40 h 41"/>
                  <a:gd name="T64" fmla="*/ 48 w 51"/>
                  <a:gd name="T65" fmla="*/ 40 h 41"/>
                  <a:gd name="T66" fmla="*/ 50 w 51"/>
                  <a:gd name="T67" fmla="*/ 39 h 41"/>
                  <a:gd name="T68" fmla="*/ 50 w 51"/>
                  <a:gd name="T69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1" h="41">
                    <a:moveTo>
                      <a:pt x="50" y="39"/>
                    </a:moveTo>
                    <a:cubicBezTo>
                      <a:pt x="48" y="38"/>
                      <a:pt x="46" y="38"/>
                      <a:pt x="45" y="37"/>
                    </a:cubicBezTo>
                    <a:cubicBezTo>
                      <a:pt x="44" y="36"/>
                      <a:pt x="46" y="35"/>
                      <a:pt x="47" y="36"/>
                    </a:cubicBezTo>
                    <a:cubicBezTo>
                      <a:pt x="45" y="35"/>
                      <a:pt x="42" y="36"/>
                      <a:pt x="42" y="34"/>
                    </a:cubicBezTo>
                    <a:cubicBezTo>
                      <a:pt x="42" y="32"/>
                      <a:pt x="39" y="32"/>
                      <a:pt x="38" y="30"/>
                    </a:cubicBezTo>
                    <a:cubicBezTo>
                      <a:pt x="37" y="29"/>
                      <a:pt x="38" y="29"/>
                      <a:pt x="37" y="28"/>
                    </a:cubicBezTo>
                    <a:cubicBezTo>
                      <a:pt x="36" y="27"/>
                      <a:pt x="35" y="27"/>
                      <a:pt x="34" y="26"/>
                    </a:cubicBezTo>
                    <a:cubicBezTo>
                      <a:pt x="34" y="26"/>
                      <a:pt x="30" y="21"/>
                      <a:pt x="29" y="21"/>
                    </a:cubicBezTo>
                    <a:cubicBezTo>
                      <a:pt x="30" y="20"/>
                      <a:pt x="33" y="21"/>
                      <a:pt x="34" y="21"/>
                    </a:cubicBezTo>
                    <a:cubicBezTo>
                      <a:pt x="36" y="21"/>
                      <a:pt x="35" y="20"/>
                      <a:pt x="34" y="18"/>
                    </a:cubicBezTo>
                    <a:cubicBezTo>
                      <a:pt x="34" y="17"/>
                      <a:pt x="32" y="17"/>
                      <a:pt x="31" y="17"/>
                    </a:cubicBezTo>
                    <a:cubicBezTo>
                      <a:pt x="28" y="15"/>
                      <a:pt x="26" y="14"/>
                      <a:pt x="25" y="12"/>
                    </a:cubicBezTo>
                    <a:cubicBezTo>
                      <a:pt x="24" y="10"/>
                      <a:pt x="21" y="8"/>
                      <a:pt x="19" y="7"/>
                    </a:cubicBezTo>
                    <a:cubicBezTo>
                      <a:pt x="18" y="6"/>
                      <a:pt x="17" y="6"/>
                      <a:pt x="16" y="6"/>
                    </a:cubicBezTo>
                    <a:cubicBezTo>
                      <a:pt x="15" y="6"/>
                      <a:pt x="14" y="4"/>
                      <a:pt x="13" y="4"/>
                    </a:cubicBezTo>
                    <a:cubicBezTo>
                      <a:pt x="12" y="3"/>
                      <a:pt x="10" y="3"/>
                      <a:pt x="8" y="2"/>
                    </a:cubicBezTo>
                    <a:cubicBezTo>
                      <a:pt x="6" y="2"/>
                      <a:pt x="4" y="0"/>
                      <a:pt x="1" y="0"/>
                    </a:cubicBezTo>
                    <a:cubicBezTo>
                      <a:pt x="1" y="3"/>
                      <a:pt x="1" y="7"/>
                      <a:pt x="1" y="10"/>
                    </a:cubicBezTo>
                    <a:cubicBezTo>
                      <a:pt x="1" y="13"/>
                      <a:pt x="2" y="17"/>
                      <a:pt x="1" y="20"/>
                    </a:cubicBezTo>
                    <a:cubicBezTo>
                      <a:pt x="0" y="21"/>
                      <a:pt x="1" y="23"/>
                      <a:pt x="1" y="25"/>
                    </a:cubicBezTo>
                    <a:cubicBezTo>
                      <a:pt x="1" y="27"/>
                      <a:pt x="1" y="28"/>
                      <a:pt x="1" y="30"/>
                    </a:cubicBezTo>
                    <a:cubicBezTo>
                      <a:pt x="1" y="33"/>
                      <a:pt x="2" y="33"/>
                      <a:pt x="4" y="33"/>
                    </a:cubicBezTo>
                    <a:cubicBezTo>
                      <a:pt x="7" y="33"/>
                      <a:pt x="10" y="33"/>
                      <a:pt x="13" y="31"/>
                    </a:cubicBezTo>
                    <a:cubicBezTo>
                      <a:pt x="14" y="31"/>
                      <a:pt x="9" y="28"/>
                      <a:pt x="9" y="28"/>
                    </a:cubicBezTo>
                    <a:cubicBezTo>
                      <a:pt x="10" y="28"/>
                      <a:pt x="14" y="31"/>
                      <a:pt x="14" y="30"/>
                    </a:cubicBezTo>
                    <a:cubicBezTo>
                      <a:pt x="14" y="29"/>
                      <a:pt x="13" y="28"/>
                      <a:pt x="13" y="26"/>
                    </a:cubicBezTo>
                    <a:cubicBezTo>
                      <a:pt x="13" y="26"/>
                      <a:pt x="16" y="28"/>
                      <a:pt x="15" y="27"/>
                    </a:cubicBezTo>
                    <a:cubicBezTo>
                      <a:pt x="15" y="25"/>
                      <a:pt x="17" y="25"/>
                      <a:pt x="18" y="25"/>
                    </a:cubicBezTo>
                    <a:cubicBezTo>
                      <a:pt x="19" y="25"/>
                      <a:pt x="26" y="28"/>
                      <a:pt x="26" y="27"/>
                    </a:cubicBezTo>
                    <a:cubicBezTo>
                      <a:pt x="26" y="29"/>
                      <a:pt x="30" y="31"/>
                      <a:pt x="31" y="33"/>
                    </a:cubicBezTo>
                    <a:cubicBezTo>
                      <a:pt x="32" y="35"/>
                      <a:pt x="34" y="38"/>
                      <a:pt x="36" y="38"/>
                    </a:cubicBezTo>
                    <a:cubicBezTo>
                      <a:pt x="39" y="38"/>
                      <a:pt x="42" y="39"/>
                      <a:pt x="45" y="40"/>
                    </a:cubicBezTo>
                    <a:cubicBezTo>
                      <a:pt x="46" y="40"/>
                      <a:pt x="48" y="41"/>
                      <a:pt x="48" y="40"/>
                    </a:cubicBezTo>
                    <a:cubicBezTo>
                      <a:pt x="48" y="39"/>
                      <a:pt x="51" y="39"/>
                      <a:pt x="50" y="39"/>
                    </a:cubicBezTo>
                    <a:cubicBezTo>
                      <a:pt x="49" y="38"/>
                      <a:pt x="51" y="39"/>
                      <a:pt x="50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2" name="Freeform 709">
                <a:extLst>
                  <a:ext uri="{FF2B5EF4-FFF2-40B4-BE49-F238E27FC236}">
                    <a16:creationId xmlns:a16="http://schemas.microsoft.com/office/drawing/2014/main" id="{E72525EF-F0CD-5345-899C-49C9654A1D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81072" y="8829198"/>
                <a:ext cx="477707" cy="420492"/>
              </a:xfrm>
              <a:custGeom>
                <a:avLst/>
                <a:gdLst>
                  <a:gd name="T0" fmla="*/ 33 w 51"/>
                  <a:gd name="T1" fmla="*/ 5 h 45"/>
                  <a:gd name="T2" fmla="*/ 29 w 51"/>
                  <a:gd name="T3" fmla="*/ 13 h 45"/>
                  <a:gd name="T4" fmla="*/ 20 w 51"/>
                  <a:gd name="T5" fmla="*/ 16 h 45"/>
                  <a:gd name="T6" fmla="*/ 15 w 51"/>
                  <a:gd name="T7" fmla="*/ 18 h 45"/>
                  <a:gd name="T8" fmla="*/ 10 w 51"/>
                  <a:gd name="T9" fmla="*/ 19 h 45"/>
                  <a:gd name="T10" fmla="*/ 7 w 51"/>
                  <a:gd name="T11" fmla="*/ 18 h 45"/>
                  <a:gd name="T12" fmla="*/ 3 w 51"/>
                  <a:gd name="T13" fmla="*/ 14 h 45"/>
                  <a:gd name="T14" fmla="*/ 0 w 51"/>
                  <a:gd name="T15" fmla="*/ 20 h 45"/>
                  <a:gd name="T16" fmla="*/ 4 w 51"/>
                  <a:gd name="T17" fmla="*/ 29 h 45"/>
                  <a:gd name="T18" fmla="*/ 8 w 51"/>
                  <a:gd name="T19" fmla="*/ 37 h 45"/>
                  <a:gd name="T20" fmla="*/ 13 w 51"/>
                  <a:gd name="T21" fmla="*/ 39 h 45"/>
                  <a:gd name="T22" fmla="*/ 14 w 51"/>
                  <a:gd name="T23" fmla="*/ 41 h 45"/>
                  <a:gd name="T24" fmla="*/ 19 w 51"/>
                  <a:gd name="T25" fmla="*/ 41 h 45"/>
                  <a:gd name="T26" fmla="*/ 21 w 51"/>
                  <a:gd name="T27" fmla="*/ 39 h 45"/>
                  <a:gd name="T28" fmla="*/ 25 w 51"/>
                  <a:gd name="T29" fmla="*/ 40 h 45"/>
                  <a:gd name="T30" fmla="*/ 28 w 51"/>
                  <a:gd name="T31" fmla="*/ 40 h 45"/>
                  <a:gd name="T32" fmla="*/ 31 w 51"/>
                  <a:gd name="T33" fmla="*/ 43 h 45"/>
                  <a:gd name="T34" fmla="*/ 34 w 51"/>
                  <a:gd name="T35" fmla="*/ 42 h 45"/>
                  <a:gd name="T36" fmla="*/ 36 w 51"/>
                  <a:gd name="T37" fmla="*/ 43 h 45"/>
                  <a:gd name="T38" fmla="*/ 37 w 51"/>
                  <a:gd name="T39" fmla="*/ 37 h 45"/>
                  <a:gd name="T40" fmla="*/ 37 w 51"/>
                  <a:gd name="T41" fmla="*/ 33 h 45"/>
                  <a:gd name="T42" fmla="*/ 39 w 51"/>
                  <a:gd name="T43" fmla="*/ 30 h 45"/>
                  <a:gd name="T44" fmla="*/ 42 w 51"/>
                  <a:gd name="T45" fmla="*/ 24 h 45"/>
                  <a:gd name="T46" fmla="*/ 47 w 51"/>
                  <a:gd name="T47" fmla="*/ 19 h 45"/>
                  <a:gd name="T48" fmla="*/ 49 w 51"/>
                  <a:gd name="T49" fmla="*/ 18 h 45"/>
                  <a:gd name="T50" fmla="*/ 45 w 51"/>
                  <a:gd name="T51" fmla="*/ 13 h 45"/>
                  <a:gd name="T52" fmla="*/ 42 w 51"/>
                  <a:gd name="T53" fmla="*/ 7 h 45"/>
                  <a:gd name="T54" fmla="*/ 44 w 51"/>
                  <a:gd name="T55" fmla="*/ 6 h 45"/>
                  <a:gd name="T56" fmla="*/ 44 w 51"/>
                  <a:gd name="T57" fmla="*/ 3 h 45"/>
                  <a:gd name="T58" fmla="*/ 33 w 51"/>
                  <a:gd name="T59" fmla="*/ 5 h 45"/>
                  <a:gd name="T60" fmla="*/ 33 w 51"/>
                  <a:gd name="T6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1" h="45">
                    <a:moveTo>
                      <a:pt x="33" y="5"/>
                    </a:moveTo>
                    <a:cubicBezTo>
                      <a:pt x="32" y="8"/>
                      <a:pt x="31" y="10"/>
                      <a:pt x="29" y="13"/>
                    </a:cubicBezTo>
                    <a:cubicBezTo>
                      <a:pt x="28" y="17"/>
                      <a:pt x="23" y="17"/>
                      <a:pt x="20" y="16"/>
                    </a:cubicBezTo>
                    <a:cubicBezTo>
                      <a:pt x="18" y="15"/>
                      <a:pt x="16" y="17"/>
                      <a:pt x="15" y="18"/>
                    </a:cubicBezTo>
                    <a:cubicBezTo>
                      <a:pt x="14" y="19"/>
                      <a:pt x="11" y="18"/>
                      <a:pt x="10" y="19"/>
                    </a:cubicBezTo>
                    <a:cubicBezTo>
                      <a:pt x="8" y="20"/>
                      <a:pt x="8" y="20"/>
                      <a:pt x="7" y="18"/>
                    </a:cubicBezTo>
                    <a:cubicBezTo>
                      <a:pt x="5" y="17"/>
                      <a:pt x="4" y="16"/>
                      <a:pt x="3" y="14"/>
                    </a:cubicBezTo>
                    <a:cubicBezTo>
                      <a:pt x="2" y="13"/>
                      <a:pt x="0" y="19"/>
                      <a:pt x="0" y="20"/>
                    </a:cubicBezTo>
                    <a:cubicBezTo>
                      <a:pt x="0" y="23"/>
                      <a:pt x="3" y="26"/>
                      <a:pt x="4" y="29"/>
                    </a:cubicBezTo>
                    <a:cubicBezTo>
                      <a:pt x="6" y="32"/>
                      <a:pt x="5" y="35"/>
                      <a:pt x="8" y="37"/>
                    </a:cubicBezTo>
                    <a:cubicBezTo>
                      <a:pt x="10" y="38"/>
                      <a:pt x="12" y="39"/>
                      <a:pt x="13" y="39"/>
                    </a:cubicBezTo>
                    <a:cubicBezTo>
                      <a:pt x="16" y="38"/>
                      <a:pt x="13" y="40"/>
                      <a:pt x="14" y="41"/>
                    </a:cubicBezTo>
                    <a:cubicBezTo>
                      <a:pt x="15" y="41"/>
                      <a:pt x="18" y="41"/>
                      <a:pt x="19" y="41"/>
                    </a:cubicBezTo>
                    <a:cubicBezTo>
                      <a:pt x="20" y="40"/>
                      <a:pt x="20" y="38"/>
                      <a:pt x="21" y="39"/>
                    </a:cubicBezTo>
                    <a:cubicBezTo>
                      <a:pt x="22" y="40"/>
                      <a:pt x="24" y="41"/>
                      <a:pt x="25" y="40"/>
                    </a:cubicBezTo>
                    <a:cubicBezTo>
                      <a:pt x="26" y="40"/>
                      <a:pt x="28" y="39"/>
                      <a:pt x="28" y="40"/>
                    </a:cubicBezTo>
                    <a:cubicBezTo>
                      <a:pt x="29" y="43"/>
                      <a:pt x="27" y="45"/>
                      <a:pt x="31" y="43"/>
                    </a:cubicBezTo>
                    <a:cubicBezTo>
                      <a:pt x="32" y="43"/>
                      <a:pt x="33" y="42"/>
                      <a:pt x="34" y="42"/>
                    </a:cubicBezTo>
                    <a:cubicBezTo>
                      <a:pt x="35" y="42"/>
                      <a:pt x="36" y="43"/>
                      <a:pt x="36" y="43"/>
                    </a:cubicBezTo>
                    <a:cubicBezTo>
                      <a:pt x="37" y="41"/>
                      <a:pt x="35" y="39"/>
                      <a:pt x="37" y="37"/>
                    </a:cubicBezTo>
                    <a:cubicBezTo>
                      <a:pt x="38" y="36"/>
                      <a:pt x="37" y="35"/>
                      <a:pt x="37" y="33"/>
                    </a:cubicBezTo>
                    <a:cubicBezTo>
                      <a:pt x="37" y="32"/>
                      <a:pt x="38" y="31"/>
                      <a:pt x="39" y="30"/>
                    </a:cubicBezTo>
                    <a:cubicBezTo>
                      <a:pt x="41" y="28"/>
                      <a:pt x="43" y="27"/>
                      <a:pt x="42" y="24"/>
                    </a:cubicBezTo>
                    <a:cubicBezTo>
                      <a:pt x="42" y="22"/>
                      <a:pt x="45" y="18"/>
                      <a:pt x="47" y="19"/>
                    </a:cubicBezTo>
                    <a:cubicBezTo>
                      <a:pt x="48" y="20"/>
                      <a:pt x="51" y="19"/>
                      <a:pt x="49" y="18"/>
                    </a:cubicBezTo>
                    <a:cubicBezTo>
                      <a:pt x="48" y="16"/>
                      <a:pt x="45" y="15"/>
                      <a:pt x="45" y="13"/>
                    </a:cubicBezTo>
                    <a:cubicBezTo>
                      <a:pt x="45" y="11"/>
                      <a:pt x="43" y="9"/>
                      <a:pt x="42" y="7"/>
                    </a:cubicBezTo>
                    <a:cubicBezTo>
                      <a:pt x="41" y="4"/>
                      <a:pt x="44" y="7"/>
                      <a:pt x="44" y="6"/>
                    </a:cubicBezTo>
                    <a:cubicBezTo>
                      <a:pt x="45" y="5"/>
                      <a:pt x="41" y="4"/>
                      <a:pt x="44" y="3"/>
                    </a:cubicBezTo>
                    <a:cubicBezTo>
                      <a:pt x="40" y="2"/>
                      <a:pt x="34" y="0"/>
                      <a:pt x="33" y="5"/>
                    </a:cubicBezTo>
                    <a:cubicBezTo>
                      <a:pt x="32" y="7"/>
                      <a:pt x="34" y="3"/>
                      <a:pt x="3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3" name="Freeform 710">
                <a:extLst>
                  <a:ext uri="{FF2B5EF4-FFF2-40B4-BE49-F238E27FC236}">
                    <a16:creationId xmlns:a16="http://schemas.microsoft.com/office/drawing/2014/main" id="{DA38129C-84E5-A845-AB36-A25309B9C2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09733" y="8717701"/>
                <a:ext cx="458600" cy="299442"/>
              </a:xfrm>
              <a:custGeom>
                <a:avLst/>
                <a:gdLst>
                  <a:gd name="T0" fmla="*/ 45 w 49"/>
                  <a:gd name="T1" fmla="*/ 10 h 32"/>
                  <a:gd name="T2" fmla="*/ 47 w 49"/>
                  <a:gd name="T3" fmla="*/ 8 h 32"/>
                  <a:gd name="T4" fmla="*/ 43 w 49"/>
                  <a:gd name="T5" fmla="*/ 7 h 32"/>
                  <a:gd name="T6" fmla="*/ 42 w 49"/>
                  <a:gd name="T7" fmla="*/ 6 h 32"/>
                  <a:gd name="T8" fmla="*/ 41 w 49"/>
                  <a:gd name="T9" fmla="*/ 6 h 32"/>
                  <a:gd name="T10" fmla="*/ 41 w 49"/>
                  <a:gd name="T11" fmla="*/ 4 h 32"/>
                  <a:gd name="T12" fmla="*/ 39 w 49"/>
                  <a:gd name="T13" fmla="*/ 2 h 32"/>
                  <a:gd name="T14" fmla="*/ 37 w 49"/>
                  <a:gd name="T15" fmla="*/ 2 h 32"/>
                  <a:gd name="T16" fmla="*/ 36 w 49"/>
                  <a:gd name="T17" fmla="*/ 1 h 32"/>
                  <a:gd name="T18" fmla="*/ 32 w 49"/>
                  <a:gd name="T19" fmla="*/ 6 h 32"/>
                  <a:gd name="T20" fmla="*/ 30 w 49"/>
                  <a:gd name="T21" fmla="*/ 8 h 32"/>
                  <a:gd name="T22" fmla="*/ 29 w 49"/>
                  <a:gd name="T23" fmla="*/ 9 h 32"/>
                  <a:gd name="T24" fmla="*/ 29 w 49"/>
                  <a:gd name="T25" fmla="*/ 10 h 32"/>
                  <a:gd name="T26" fmla="*/ 25 w 49"/>
                  <a:gd name="T27" fmla="*/ 12 h 32"/>
                  <a:gd name="T28" fmla="*/ 25 w 49"/>
                  <a:gd name="T29" fmla="*/ 15 h 32"/>
                  <a:gd name="T30" fmla="*/ 27 w 49"/>
                  <a:gd name="T31" fmla="*/ 14 h 32"/>
                  <a:gd name="T32" fmla="*/ 29 w 49"/>
                  <a:gd name="T33" fmla="*/ 13 h 32"/>
                  <a:gd name="T34" fmla="*/ 28 w 49"/>
                  <a:gd name="T35" fmla="*/ 11 h 32"/>
                  <a:gd name="T36" fmla="*/ 29 w 49"/>
                  <a:gd name="T37" fmla="*/ 13 h 32"/>
                  <a:gd name="T38" fmla="*/ 26 w 49"/>
                  <a:gd name="T39" fmla="*/ 14 h 32"/>
                  <a:gd name="T40" fmla="*/ 23 w 49"/>
                  <a:gd name="T41" fmla="*/ 13 h 32"/>
                  <a:gd name="T42" fmla="*/ 14 w 49"/>
                  <a:gd name="T43" fmla="*/ 20 h 32"/>
                  <a:gd name="T44" fmla="*/ 9 w 49"/>
                  <a:gd name="T45" fmla="*/ 23 h 32"/>
                  <a:gd name="T46" fmla="*/ 7 w 49"/>
                  <a:gd name="T47" fmla="*/ 26 h 32"/>
                  <a:gd name="T48" fmla="*/ 9 w 49"/>
                  <a:gd name="T49" fmla="*/ 28 h 32"/>
                  <a:gd name="T50" fmla="*/ 0 w 49"/>
                  <a:gd name="T51" fmla="*/ 26 h 32"/>
                  <a:gd name="T52" fmla="*/ 5 w 49"/>
                  <a:gd name="T53" fmla="*/ 32 h 32"/>
                  <a:gd name="T54" fmla="*/ 7 w 49"/>
                  <a:gd name="T55" fmla="*/ 31 h 32"/>
                  <a:gd name="T56" fmla="*/ 12 w 49"/>
                  <a:gd name="T57" fmla="*/ 30 h 32"/>
                  <a:gd name="T58" fmla="*/ 20 w 49"/>
                  <a:gd name="T59" fmla="*/ 29 h 32"/>
                  <a:gd name="T60" fmla="*/ 27 w 49"/>
                  <a:gd name="T61" fmla="*/ 24 h 32"/>
                  <a:gd name="T62" fmla="*/ 30 w 49"/>
                  <a:gd name="T63" fmla="*/ 18 h 32"/>
                  <a:gd name="T64" fmla="*/ 34 w 49"/>
                  <a:gd name="T65" fmla="*/ 14 h 32"/>
                  <a:gd name="T66" fmla="*/ 43 w 49"/>
                  <a:gd name="T67" fmla="*/ 14 h 32"/>
                  <a:gd name="T68" fmla="*/ 45 w 49"/>
                  <a:gd name="T69" fmla="*/ 1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" h="32">
                    <a:moveTo>
                      <a:pt x="45" y="10"/>
                    </a:moveTo>
                    <a:cubicBezTo>
                      <a:pt x="48" y="10"/>
                      <a:pt x="49" y="9"/>
                      <a:pt x="47" y="8"/>
                    </a:cubicBezTo>
                    <a:cubicBezTo>
                      <a:pt x="45" y="7"/>
                      <a:pt x="45" y="6"/>
                      <a:pt x="43" y="7"/>
                    </a:cubicBezTo>
                    <a:cubicBezTo>
                      <a:pt x="42" y="8"/>
                      <a:pt x="43" y="7"/>
                      <a:pt x="42" y="6"/>
                    </a:cubicBezTo>
                    <a:cubicBezTo>
                      <a:pt x="42" y="6"/>
                      <a:pt x="41" y="6"/>
                      <a:pt x="41" y="6"/>
                    </a:cubicBezTo>
                    <a:cubicBezTo>
                      <a:pt x="41" y="6"/>
                      <a:pt x="41" y="4"/>
                      <a:pt x="41" y="4"/>
                    </a:cubicBezTo>
                    <a:cubicBezTo>
                      <a:pt x="40" y="3"/>
                      <a:pt x="39" y="2"/>
                      <a:pt x="39" y="2"/>
                    </a:cubicBezTo>
                    <a:cubicBezTo>
                      <a:pt x="37" y="0"/>
                      <a:pt x="38" y="1"/>
                      <a:pt x="37" y="2"/>
                    </a:cubicBezTo>
                    <a:cubicBezTo>
                      <a:pt x="36" y="3"/>
                      <a:pt x="36" y="1"/>
                      <a:pt x="36" y="1"/>
                    </a:cubicBezTo>
                    <a:cubicBezTo>
                      <a:pt x="35" y="1"/>
                      <a:pt x="32" y="5"/>
                      <a:pt x="32" y="6"/>
                    </a:cubicBezTo>
                    <a:cubicBezTo>
                      <a:pt x="31" y="6"/>
                      <a:pt x="30" y="7"/>
                      <a:pt x="30" y="8"/>
                    </a:cubicBezTo>
                    <a:cubicBezTo>
                      <a:pt x="29" y="8"/>
                      <a:pt x="29" y="9"/>
                      <a:pt x="29" y="9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1"/>
                      <a:pt x="26" y="11"/>
                      <a:pt x="25" y="12"/>
                    </a:cubicBezTo>
                    <a:cubicBezTo>
                      <a:pt x="22" y="12"/>
                      <a:pt x="23" y="14"/>
                      <a:pt x="25" y="15"/>
                    </a:cubicBezTo>
                    <a:cubicBezTo>
                      <a:pt x="27" y="17"/>
                      <a:pt x="26" y="15"/>
                      <a:pt x="27" y="14"/>
                    </a:cubicBezTo>
                    <a:cubicBezTo>
                      <a:pt x="27" y="13"/>
                      <a:pt x="29" y="13"/>
                      <a:pt x="29" y="13"/>
                    </a:cubicBezTo>
                    <a:cubicBezTo>
                      <a:pt x="29" y="13"/>
                      <a:pt x="28" y="12"/>
                      <a:pt x="28" y="11"/>
                    </a:cubicBezTo>
                    <a:cubicBezTo>
                      <a:pt x="28" y="12"/>
                      <a:pt x="29" y="13"/>
                      <a:pt x="29" y="13"/>
                    </a:cubicBezTo>
                    <a:cubicBezTo>
                      <a:pt x="29" y="13"/>
                      <a:pt x="27" y="13"/>
                      <a:pt x="26" y="14"/>
                    </a:cubicBezTo>
                    <a:cubicBezTo>
                      <a:pt x="26" y="17"/>
                      <a:pt x="24" y="14"/>
                      <a:pt x="23" y="13"/>
                    </a:cubicBezTo>
                    <a:cubicBezTo>
                      <a:pt x="20" y="16"/>
                      <a:pt x="18" y="19"/>
                      <a:pt x="14" y="20"/>
                    </a:cubicBezTo>
                    <a:cubicBezTo>
                      <a:pt x="12" y="21"/>
                      <a:pt x="10" y="21"/>
                      <a:pt x="9" y="23"/>
                    </a:cubicBezTo>
                    <a:cubicBezTo>
                      <a:pt x="8" y="24"/>
                      <a:pt x="8" y="25"/>
                      <a:pt x="7" y="26"/>
                    </a:cubicBezTo>
                    <a:cubicBezTo>
                      <a:pt x="7" y="27"/>
                      <a:pt x="9" y="28"/>
                      <a:pt x="9" y="28"/>
                    </a:cubicBezTo>
                    <a:cubicBezTo>
                      <a:pt x="8" y="29"/>
                      <a:pt x="1" y="26"/>
                      <a:pt x="0" y="26"/>
                    </a:cubicBezTo>
                    <a:cubicBezTo>
                      <a:pt x="1" y="28"/>
                      <a:pt x="3" y="31"/>
                      <a:pt x="5" y="32"/>
                    </a:cubicBezTo>
                    <a:cubicBezTo>
                      <a:pt x="6" y="32"/>
                      <a:pt x="7" y="31"/>
                      <a:pt x="7" y="31"/>
                    </a:cubicBezTo>
                    <a:cubicBezTo>
                      <a:pt x="9" y="30"/>
                      <a:pt x="12" y="31"/>
                      <a:pt x="12" y="30"/>
                    </a:cubicBezTo>
                    <a:cubicBezTo>
                      <a:pt x="15" y="27"/>
                      <a:pt x="17" y="28"/>
                      <a:pt x="20" y="29"/>
                    </a:cubicBezTo>
                    <a:cubicBezTo>
                      <a:pt x="23" y="29"/>
                      <a:pt x="26" y="27"/>
                      <a:pt x="27" y="24"/>
                    </a:cubicBezTo>
                    <a:cubicBezTo>
                      <a:pt x="28" y="22"/>
                      <a:pt x="29" y="20"/>
                      <a:pt x="30" y="18"/>
                    </a:cubicBezTo>
                    <a:cubicBezTo>
                      <a:pt x="30" y="15"/>
                      <a:pt x="31" y="14"/>
                      <a:pt x="34" y="14"/>
                    </a:cubicBezTo>
                    <a:cubicBezTo>
                      <a:pt x="37" y="14"/>
                      <a:pt x="40" y="15"/>
                      <a:pt x="43" y="14"/>
                    </a:cubicBezTo>
                    <a:cubicBezTo>
                      <a:pt x="47" y="13"/>
                      <a:pt x="40" y="10"/>
                      <a:pt x="45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4" name="Freeform 711">
                <a:extLst>
                  <a:ext uri="{FF2B5EF4-FFF2-40B4-BE49-F238E27FC236}">
                    <a16:creationId xmlns:a16="http://schemas.microsoft.com/office/drawing/2014/main" id="{D2C53A06-1BC0-F24E-B138-083C44C307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76615" y="7679214"/>
                <a:ext cx="159235" cy="92380"/>
              </a:xfrm>
              <a:custGeom>
                <a:avLst/>
                <a:gdLst>
                  <a:gd name="T0" fmla="*/ 2 w 17"/>
                  <a:gd name="T1" fmla="*/ 8 h 10"/>
                  <a:gd name="T2" fmla="*/ 7 w 17"/>
                  <a:gd name="T3" fmla="*/ 9 h 10"/>
                  <a:gd name="T4" fmla="*/ 12 w 17"/>
                  <a:gd name="T5" fmla="*/ 9 h 10"/>
                  <a:gd name="T6" fmla="*/ 16 w 17"/>
                  <a:gd name="T7" fmla="*/ 8 h 10"/>
                  <a:gd name="T8" fmla="*/ 15 w 17"/>
                  <a:gd name="T9" fmla="*/ 3 h 10"/>
                  <a:gd name="T10" fmla="*/ 10 w 17"/>
                  <a:gd name="T11" fmla="*/ 3 h 10"/>
                  <a:gd name="T12" fmla="*/ 6 w 17"/>
                  <a:gd name="T13" fmla="*/ 1 h 10"/>
                  <a:gd name="T14" fmla="*/ 2 w 17"/>
                  <a:gd name="T15" fmla="*/ 8 h 10"/>
                  <a:gd name="T16" fmla="*/ 2 w 17"/>
                  <a:gd name="T17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2" y="8"/>
                    </a:moveTo>
                    <a:cubicBezTo>
                      <a:pt x="3" y="9"/>
                      <a:pt x="6" y="10"/>
                      <a:pt x="7" y="9"/>
                    </a:cubicBezTo>
                    <a:cubicBezTo>
                      <a:pt x="9" y="8"/>
                      <a:pt x="10" y="10"/>
                      <a:pt x="12" y="9"/>
                    </a:cubicBezTo>
                    <a:cubicBezTo>
                      <a:pt x="13" y="9"/>
                      <a:pt x="17" y="9"/>
                      <a:pt x="16" y="8"/>
                    </a:cubicBezTo>
                    <a:cubicBezTo>
                      <a:pt x="15" y="6"/>
                      <a:pt x="14" y="5"/>
                      <a:pt x="15" y="3"/>
                    </a:cubicBezTo>
                    <a:cubicBezTo>
                      <a:pt x="13" y="2"/>
                      <a:pt x="11" y="4"/>
                      <a:pt x="10" y="3"/>
                    </a:cubicBezTo>
                    <a:cubicBezTo>
                      <a:pt x="9" y="2"/>
                      <a:pt x="7" y="0"/>
                      <a:pt x="6" y="1"/>
                    </a:cubicBezTo>
                    <a:cubicBezTo>
                      <a:pt x="4" y="3"/>
                      <a:pt x="0" y="6"/>
                      <a:pt x="2" y="8"/>
                    </a:cubicBezTo>
                    <a:cubicBezTo>
                      <a:pt x="3" y="9"/>
                      <a:pt x="1" y="7"/>
                      <a:pt x="2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5" name="Freeform 712">
                <a:extLst>
                  <a:ext uri="{FF2B5EF4-FFF2-40B4-BE49-F238E27FC236}">
                    <a16:creationId xmlns:a16="http://schemas.microsoft.com/office/drawing/2014/main" id="{F1EEC31C-0B93-6840-891D-8480BDC567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10372" y="7574093"/>
                <a:ext cx="347131" cy="216615"/>
              </a:xfrm>
              <a:custGeom>
                <a:avLst/>
                <a:gdLst>
                  <a:gd name="T0" fmla="*/ 1 w 37"/>
                  <a:gd name="T1" fmla="*/ 3 h 23"/>
                  <a:gd name="T2" fmla="*/ 0 w 37"/>
                  <a:gd name="T3" fmla="*/ 9 h 23"/>
                  <a:gd name="T4" fmla="*/ 5 w 37"/>
                  <a:gd name="T5" fmla="*/ 13 h 23"/>
                  <a:gd name="T6" fmla="*/ 7 w 37"/>
                  <a:gd name="T7" fmla="*/ 14 h 23"/>
                  <a:gd name="T8" fmla="*/ 12 w 37"/>
                  <a:gd name="T9" fmla="*/ 15 h 23"/>
                  <a:gd name="T10" fmla="*/ 15 w 37"/>
                  <a:gd name="T11" fmla="*/ 16 h 23"/>
                  <a:gd name="T12" fmla="*/ 19 w 37"/>
                  <a:gd name="T13" fmla="*/ 16 h 23"/>
                  <a:gd name="T14" fmla="*/ 22 w 37"/>
                  <a:gd name="T15" fmla="*/ 19 h 23"/>
                  <a:gd name="T16" fmla="*/ 26 w 37"/>
                  <a:gd name="T17" fmla="*/ 20 h 23"/>
                  <a:gd name="T18" fmla="*/ 29 w 37"/>
                  <a:gd name="T19" fmla="*/ 22 h 23"/>
                  <a:gd name="T20" fmla="*/ 32 w 37"/>
                  <a:gd name="T21" fmla="*/ 20 h 23"/>
                  <a:gd name="T22" fmla="*/ 35 w 37"/>
                  <a:gd name="T23" fmla="*/ 22 h 23"/>
                  <a:gd name="T24" fmla="*/ 37 w 37"/>
                  <a:gd name="T25" fmla="*/ 21 h 23"/>
                  <a:gd name="T26" fmla="*/ 37 w 37"/>
                  <a:gd name="T27" fmla="*/ 18 h 23"/>
                  <a:gd name="T28" fmla="*/ 37 w 37"/>
                  <a:gd name="T29" fmla="*/ 14 h 23"/>
                  <a:gd name="T30" fmla="*/ 32 w 37"/>
                  <a:gd name="T31" fmla="*/ 14 h 23"/>
                  <a:gd name="T32" fmla="*/ 31 w 37"/>
                  <a:gd name="T33" fmla="*/ 13 h 23"/>
                  <a:gd name="T34" fmla="*/ 28 w 37"/>
                  <a:gd name="T35" fmla="*/ 13 h 23"/>
                  <a:gd name="T36" fmla="*/ 26 w 37"/>
                  <a:gd name="T37" fmla="*/ 12 h 23"/>
                  <a:gd name="T38" fmla="*/ 24 w 37"/>
                  <a:gd name="T39" fmla="*/ 12 h 23"/>
                  <a:gd name="T40" fmla="*/ 20 w 37"/>
                  <a:gd name="T41" fmla="*/ 10 h 23"/>
                  <a:gd name="T42" fmla="*/ 18 w 37"/>
                  <a:gd name="T43" fmla="*/ 8 h 23"/>
                  <a:gd name="T44" fmla="*/ 16 w 37"/>
                  <a:gd name="T45" fmla="*/ 7 h 23"/>
                  <a:gd name="T46" fmla="*/ 10 w 37"/>
                  <a:gd name="T47" fmla="*/ 2 h 23"/>
                  <a:gd name="T48" fmla="*/ 8 w 37"/>
                  <a:gd name="T49" fmla="*/ 0 h 23"/>
                  <a:gd name="T50" fmla="*/ 5 w 37"/>
                  <a:gd name="T51" fmla="*/ 2 h 23"/>
                  <a:gd name="T52" fmla="*/ 4 w 37"/>
                  <a:gd name="T53" fmla="*/ 2 h 23"/>
                  <a:gd name="T54" fmla="*/ 1 w 37"/>
                  <a:gd name="T55" fmla="*/ 3 h 23"/>
                  <a:gd name="T56" fmla="*/ 1 w 37"/>
                  <a:gd name="T57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23">
                    <a:moveTo>
                      <a:pt x="1" y="3"/>
                    </a:moveTo>
                    <a:cubicBezTo>
                      <a:pt x="0" y="4"/>
                      <a:pt x="0" y="8"/>
                      <a:pt x="0" y="9"/>
                    </a:cubicBezTo>
                    <a:cubicBezTo>
                      <a:pt x="1" y="10"/>
                      <a:pt x="4" y="11"/>
                      <a:pt x="5" y="13"/>
                    </a:cubicBezTo>
                    <a:cubicBezTo>
                      <a:pt x="6" y="13"/>
                      <a:pt x="7" y="14"/>
                      <a:pt x="7" y="14"/>
                    </a:cubicBezTo>
                    <a:cubicBezTo>
                      <a:pt x="9" y="15"/>
                      <a:pt x="10" y="14"/>
                      <a:pt x="12" y="15"/>
                    </a:cubicBezTo>
                    <a:cubicBezTo>
                      <a:pt x="13" y="15"/>
                      <a:pt x="14" y="16"/>
                      <a:pt x="15" y="16"/>
                    </a:cubicBezTo>
                    <a:cubicBezTo>
                      <a:pt x="16" y="16"/>
                      <a:pt x="18" y="16"/>
                      <a:pt x="19" y="16"/>
                    </a:cubicBezTo>
                    <a:cubicBezTo>
                      <a:pt x="20" y="17"/>
                      <a:pt x="21" y="18"/>
                      <a:pt x="22" y="19"/>
                    </a:cubicBezTo>
                    <a:cubicBezTo>
                      <a:pt x="23" y="19"/>
                      <a:pt x="25" y="19"/>
                      <a:pt x="26" y="20"/>
                    </a:cubicBezTo>
                    <a:cubicBezTo>
                      <a:pt x="27" y="20"/>
                      <a:pt x="28" y="22"/>
                      <a:pt x="29" y="22"/>
                    </a:cubicBezTo>
                    <a:cubicBezTo>
                      <a:pt x="30" y="22"/>
                      <a:pt x="31" y="20"/>
                      <a:pt x="32" y="20"/>
                    </a:cubicBezTo>
                    <a:cubicBezTo>
                      <a:pt x="33" y="21"/>
                      <a:pt x="33" y="23"/>
                      <a:pt x="35" y="22"/>
                    </a:cubicBezTo>
                    <a:cubicBezTo>
                      <a:pt x="35" y="22"/>
                      <a:pt x="37" y="21"/>
                      <a:pt x="37" y="21"/>
                    </a:cubicBezTo>
                    <a:cubicBezTo>
                      <a:pt x="37" y="20"/>
                      <a:pt x="37" y="19"/>
                      <a:pt x="37" y="18"/>
                    </a:cubicBezTo>
                    <a:cubicBezTo>
                      <a:pt x="36" y="17"/>
                      <a:pt x="37" y="16"/>
                      <a:pt x="37" y="14"/>
                    </a:cubicBezTo>
                    <a:cubicBezTo>
                      <a:pt x="35" y="14"/>
                      <a:pt x="34" y="15"/>
                      <a:pt x="32" y="14"/>
                    </a:cubicBezTo>
                    <a:cubicBezTo>
                      <a:pt x="32" y="14"/>
                      <a:pt x="31" y="13"/>
                      <a:pt x="31" y="13"/>
                    </a:cubicBezTo>
                    <a:cubicBezTo>
                      <a:pt x="30" y="13"/>
                      <a:pt x="29" y="14"/>
                      <a:pt x="28" y="13"/>
                    </a:cubicBezTo>
                    <a:cubicBezTo>
                      <a:pt x="28" y="13"/>
                      <a:pt x="27" y="12"/>
                      <a:pt x="26" y="12"/>
                    </a:cubicBezTo>
                    <a:cubicBezTo>
                      <a:pt x="25" y="12"/>
                      <a:pt x="24" y="14"/>
                      <a:pt x="24" y="12"/>
                    </a:cubicBezTo>
                    <a:cubicBezTo>
                      <a:pt x="22" y="10"/>
                      <a:pt x="21" y="11"/>
                      <a:pt x="20" y="10"/>
                    </a:cubicBezTo>
                    <a:cubicBezTo>
                      <a:pt x="19" y="9"/>
                      <a:pt x="19" y="8"/>
                      <a:pt x="18" y="8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4" y="6"/>
                      <a:pt x="11" y="4"/>
                      <a:pt x="10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6" y="0"/>
                      <a:pt x="6" y="1"/>
                      <a:pt x="5" y="2"/>
                    </a:cubicBezTo>
                    <a:cubicBezTo>
                      <a:pt x="5" y="3"/>
                      <a:pt x="4" y="2"/>
                      <a:pt x="4" y="2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0" y="4"/>
                      <a:pt x="2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6" name="Freeform 713">
                <a:extLst>
                  <a:ext uri="{FF2B5EF4-FFF2-40B4-BE49-F238E27FC236}">
                    <a16:creationId xmlns:a16="http://schemas.microsoft.com/office/drawing/2014/main" id="{85E61C55-CE52-624B-85DF-E48D9FEFAD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2154" y="8360921"/>
                <a:ext cx="261145" cy="216615"/>
              </a:xfrm>
              <a:custGeom>
                <a:avLst/>
                <a:gdLst>
                  <a:gd name="T0" fmla="*/ 14 w 28"/>
                  <a:gd name="T1" fmla="*/ 19 h 23"/>
                  <a:gd name="T2" fmla="*/ 19 w 28"/>
                  <a:gd name="T3" fmla="*/ 18 h 23"/>
                  <a:gd name="T4" fmla="*/ 19 w 28"/>
                  <a:gd name="T5" fmla="*/ 15 h 23"/>
                  <a:gd name="T6" fmla="*/ 21 w 28"/>
                  <a:gd name="T7" fmla="*/ 14 h 23"/>
                  <a:gd name="T8" fmla="*/ 24 w 28"/>
                  <a:gd name="T9" fmla="*/ 12 h 23"/>
                  <a:gd name="T10" fmla="*/ 27 w 28"/>
                  <a:gd name="T11" fmla="*/ 9 h 23"/>
                  <a:gd name="T12" fmla="*/ 26 w 28"/>
                  <a:gd name="T13" fmla="*/ 1 h 23"/>
                  <a:gd name="T14" fmla="*/ 22 w 28"/>
                  <a:gd name="T15" fmla="*/ 1 h 23"/>
                  <a:gd name="T16" fmla="*/ 19 w 28"/>
                  <a:gd name="T17" fmla="*/ 2 h 23"/>
                  <a:gd name="T18" fmla="*/ 17 w 28"/>
                  <a:gd name="T19" fmla="*/ 2 h 23"/>
                  <a:gd name="T20" fmla="*/ 3 w 28"/>
                  <a:gd name="T21" fmla="*/ 3 h 23"/>
                  <a:gd name="T22" fmla="*/ 0 w 28"/>
                  <a:gd name="T23" fmla="*/ 7 h 23"/>
                  <a:gd name="T24" fmla="*/ 1 w 28"/>
                  <a:gd name="T25" fmla="*/ 10 h 23"/>
                  <a:gd name="T26" fmla="*/ 3 w 28"/>
                  <a:gd name="T27" fmla="*/ 14 h 23"/>
                  <a:gd name="T28" fmla="*/ 5 w 28"/>
                  <a:gd name="T29" fmla="*/ 18 h 23"/>
                  <a:gd name="T30" fmla="*/ 6 w 28"/>
                  <a:gd name="T31" fmla="*/ 19 h 23"/>
                  <a:gd name="T32" fmla="*/ 7 w 28"/>
                  <a:gd name="T33" fmla="*/ 21 h 23"/>
                  <a:gd name="T34" fmla="*/ 8 w 28"/>
                  <a:gd name="T35" fmla="*/ 23 h 23"/>
                  <a:gd name="T36" fmla="*/ 14 w 28"/>
                  <a:gd name="T37" fmla="*/ 19 h 23"/>
                  <a:gd name="T38" fmla="*/ 14 w 28"/>
                  <a:gd name="T3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" h="23">
                    <a:moveTo>
                      <a:pt x="14" y="19"/>
                    </a:moveTo>
                    <a:cubicBezTo>
                      <a:pt x="14" y="18"/>
                      <a:pt x="20" y="20"/>
                      <a:pt x="19" y="18"/>
                    </a:cubicBezTo>
                    <a:cubicBezTo>
                      <a:pt x="19" y="18"/>
                      <a:pt x="18" y="15"/>
                      <a:pt x="19" y="15"/>
                    </a:cubicBezTo>
                    <a:cubicBezTo>
                      <a:pt x="20" y="15"/>
                      <a:pt x="21" y="16"/>
                      <a:pt x="21" y="14"/>
                    </a:cubicBezTo>
                    <a:cubicBezTo>
                      <a:pt x="21" y="12"/>
                      <a:pt x="23" y="13"/>
                      <a:pt x="24" y="12"/>
                    </a:cubicBezTo>
                    <a:cubicBezTo>
                      <a:pt x="26" y="12"/>
                      <a:pt x="26" y="10"/>
                      <a:pt x="27" y="9"/>
                    </a:cubicBezTo>
                    <a:cubicBezTo>
                      <a:pt x="28" y="7"/>
                      <a:pt x="25" y="2"/>
                      <a:pt x="26" y="1"/>
                    </a:cubicBezTo>
                    <a:cubicBezTo>
                      <a:pt x="24" y="2"/>
                      <a:pt x="24" y="2"/>
                      <a:pt x="22" y="1"/>
                    </a:cubicBezTo>
                    <a:cubicBezTo>
                      <a:pt x="21" y="0"/>
                      <a:pt x="19" y="2"/>
                      <a:pt x="19" y="2"/>
                    </a:cubicBezTo>
                    <a:cubicBezTo>
                      <a:pt x="19" y="4"/>
                      <a:pt x="17" y="2"/>
                      <a:pt x="17" y="2"/>
                    </a:cubicBezTo>
                    <a:cubicBezTo>
                      <a:pt x="13" y="1"/>
                      <a:pt x="6" y="0"/>
                      <a:pt x="3" y="3"/>
                    </a:cubicBezTo>
                    <a:cubicBezTo>
                      <a:pt x="2" y="4"/>
                      <a:pt x="0" y="5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3" y="11"/>
                      <a:pt x="3" y="13"/>
                      <a:pt x="3" y="14"/>
                    </a:cubicBezTo>
                    <a:cubicBezTo>
                      <a:pt x="4" y="16"/>
                      <a:pt x="4" y="17"/>
                      <a:pt x="5" y="18"/>
                    </a:cubicBezTo>
                    <a:cubicBezTo>
                      <a:pt x="5" y="19"/>
                      <a:pt x="6" y="18"/>
                      <a:pt x="6" y="19"/>
                    </a:cubicBezTo>
                    <a:cubicBezTo>
                      <a:pt x="7" y="19"/>
                      <a:pt x="6" y="20"/>
                      <a:pt x="7" y="21"/>
                    </a:cubicBezTo>
                    <a:cubicBezTo>
                      <a:pt x="9" y="21"/>
                      <a:pt x="8" y="22"/>
                      <a:pt x="8" y="23"/>
                    </a:cubicBezTo>
                    <a:cubicBezTo>
                      <a:pt x="8" y="22"/>
                      <a:pt x="14" y="20"/>
                      <a:pt x="14" y="19"/>
                    </a:cubicBezTo>
                    <a:cubicBezTo>
                      <a:pt x="14" y="19"/>
                      <a:pt x="14" y="20"/>
                      <a:pt x="14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7" name="Freeform 714">
                <a:extLst>
                  <a:ext uri="{FF2B5EF4-FFF2-40B4-BE49-F238E27FC236}">
                    <a16:creationId xmlns:a16="http://schemas.microsoft.com/office/drawing/2014/main" id="{D206FD55-AB98-7941-804C-77F6C40048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70242" y="8743185"/>
                <a:ext cx="207005" cy="245289"/>
              </a:xfrm>
              <a:custGeom>
                <a:avLst/>
                <a:gdLst>
                  <a:gd name="T0" fmla="*/ 10 w 22"/>
                  <a:gd name="T1" fmla="*/ 3 h 26"/>
                  <a:gd name="T2" fmla="*/ 7 w 22"/>
                  <a:gd name="T3" fmla="*/ 4 h 26"/>
                  <a:gd name="T4" fmla="*/ 6 w 22"/>
                  <a:gd name="T5" fmla="*/ 4 h 26"/>
                  <a:gd name="T6" fmla="*/ 5 w 22"/>
                  <a:gd name="T7" fmla="*/ 1 h 26"/>
                  <a:gd name="T8" fmla="*/ 0 w 22"/>
                  <a:gd name="T9" fmla="*/ 0 h 26"/>
                  <a:gd name="T10" fmla="*/ 1 w 22"/>
                  <a:gd name="T11" fmla="*/ 6 h 26"/>
                  <a:gd name="T12" fmla="*/ 4 w 22"/>
                  <a:gd name="T13" fmla="*/ 14 h 26"/>
                  <a:gd name="T14" fmla="*/ 9 w 22"/>
                  <a:gd name="T15" fmla="*/ 21 h 26"/>
                  <a:gd name="T16" fmla="*/ 19 w 22"/>
                  <a:gd name="T17" fmla="*/ 26 h 26"/>
                  <a:gd name="T18" fmla="*/ 20 w 22"/>
                  <a:gd name="T19" fmla="*/ 23 h 26"/>
                  <a:gd name="T20" fmla="*/ 16 w 22"/>
                  <a:gd name="T21" fmla="*/ 14 h 26"/>
                  <a:gd name="T22" fmla="*/ 16 w 22"/>
                  <a:gd name="T23" fmla="*/ 6 h 26"/>
                  <a:gd name="T24" fmla="*/ 10 w 22"/>
                  <a:gd name="T25" fmla="*/ 3 h 26"/>
                  <a:gd name="T26" fmla="*/ 10 w 22"/>
                  <a:gd name="T2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6">
                    <a:moveTo>
                      <a:pt x="10" y="3"/>
                    </a:moveTo>
                    <a:cubicBezTo>
                      <a:pt x="9" y="3"/>
                      <a:pt x="8" y="4"/>
                      <a:pt x="7" y="4"/>
                    </a:cubicBezTo>
                    <a:cubicBezTo>
                      <a:pt x="7" y="3"/>
                      <a:pt x="6" y="4"/>
                      <a:pt x="6" y="4"/>
                    </a:cubicBezTo>
                    <a:cubicBezTo>
                      <a:pt x="5" y="4"/>
                      <a:pt x="5" y="2"/>
                      <a:pt x="5" y="1"/>
                    </a:cubicBezTo>
                    <a:cubicBezTo>
                      <a:pt x="4" y="0"/>
                      <a:pt x="2" y="0"/>
                      <a:pt x="0" y="0"/>
                    </a:cubicBezTo>
                    <a:cubicBezTo>
                      <a:pt x="1" y="1"/>
                      <a:pt x="1" y="4"/>
                      <a:pt x="1" y="6"/>
                    </a:cubicBezTo>
                    <a:cubicBezTo>
                      <a:pt x="2" y="8"/>
                      <a:pt x="3" y="11"/>
                      <a:pt x="4" y="14"/>
                    </a:cubicBezTo>
                    <a:cubicBezTo>
                      <a:pt x="6" y="16"/>
                      <a:pt x="7" y="19"/>
                      <a:pt x="9" y="21"/>
                    </a:cubicBezTo>
                    <a:cubicBezTo>
                      <a:pt x="12" y="22"/>
                      <a:pt x="15" y="26"/>
                      <a:pt x="19" y="26"/>
                    </a:cubicBezTo>
                    <a:cubicBezTo>
                      <a:pt x="22" y="26"/>
                      <a:pt x="21" y="25"/>
                      <a:pt x="20" y="23"/>
                    </a:cubicBezTo>
                    <a:cubicBezTo>
                      <a:pt x="18" y="20"/>
                      <a:pt x="16" y="18"/>
                      <a:pt x="16" y="14"/>
                    </a:cubicBezTo>
                    <a:cubicBezTo>
                      <a:pt x="16" y="11"/>
                      <a:pt x="18" y="9"/>
                      <a:pt x="16" y="6"/>
                    </a:cubicBezTo>
                    <a:cubicBezTo>
                      <a:pt x="15" y="5"/>
                      <a:pt x="11" y="0"/>
                      <a:pt x="10" y="3"/>
                    </a:cubicBezTo>
                    <a:cubicBezTo>
                      <a:pt x="9" y="4"/>
                      <a:pt x="10" y="2"/>
                      <a:pt x="1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8" name="Freeform 715">
                <a:extLst>
                  <a:ext uri="{FF2B5EF4-FFF2-40B4-BE49-F238E27FC236}">
                    <a16:creationId xmlns:a16="http://schemas.microsoft.com/office/drawing/2014/main" id="{A0C14093-40CA-0F43-9335-C028A94A97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04639" y="6264832"/>
                <a:ext cx="2799365" cy="1825318"/>
              </a:xfrm>
              <a:custGeom>
                <a:avLst/>
                <a:gdLst>
                  <a:gd name="T0" fmla="*/ 279 w 300"/>
                  <a:gd name="T1" fmla="*/ 37 h 195"/>
                  <a:gd name="T2" fmla="*/ 244 w 300"/>
                  <a:gd name="T3" fmla="*/ 1 h 195"/>
                  <a:gd name="T4" fmla="*/ 223 w 300"/>
                  <a:gd name="T5" fmla="*/ 18 h 195"/>
                  <a:gd name="T6" fmla="*/ 214 w 300"/>
                  <a:gd name="T7" fmla="*/ 27 h 195"/>
                  <a:gd name="T8" fmla="*/ 205 w 300"/>
                  <a:gd name="T9" fmla="*/ 39 h 195"/>
                  <a:gd name="T10" fmla="*/ 224 w 300"/>
                  <a:gd name="T11" fmla="*/ 46 h 195"/>
                  <a:gd name="T12" fmla="*/ 197 w 300"/>
                  <a:gd name="T13" fmla="*/ 55 h 195"/>
                  <a:gd name="T14" fmla="*/ 180 w 300"/>
                  <a:gd name="T15" fmla="*/ 66 h 195"/>
                  <a:gd name="T16" fmla="*/ 146 w 300"/>
                  <a:gd name="T17" fmla="*/ 75 h 195"/>
                  <a:gd name="T18" fmla="*/ 121 w 300"/>
                  <a:gd name="T19" fmla="*/ 70 h 195"/>
                  <a:gd name="T20" fmla="*/ 94 w 300"/>
                  <a:gd name="T21" fmla="*/ 56 h 195"/>
                  <a:gd name="T22" fmla="*/ 66 w 300"/>
                  <a:gd name="T23" fmla="*/ 30 h 195"/>
                  <a:gd name="T24" fmla="*/ 56 w 300"/>
                  <a:gd name="T25" fmla="*/ 44 h 195"/>
                  <a:gd name="T26" fmla="*/ 44 w 300"/>
                  <a:gd name="T27" fmla="*/ 51 h 195"/>
                  <a:gd name="T28" fmla="*/ 34 w 300"/>
                  <a:gd name="T29" fmla="*/ 63 h 195"/>
                  <a:gd name="T30" fmla="*/ 28 w 300"/>
                  <a:gd name="T31" fmla="*/ 76 h 195"/>
                  <a:gd name="T32" fmla="*/ 11 w 300"/>
                  <a:gd name="T33" fmla="*/ 84 h 195"/>
                  <a:gd name="T34" fmla="*/ 1 w 300"/>
                  <a:gd name="T35" fmla="*/ 91 h 195"/>
                  <a:gd name="T36" fmla="*/ 7 w 300"/>
                  <a:gd name="T37" fmla="*/ 103 h 195"/>
                  <a:gd name="T38" fmla="*/ 23 w 300"/>
                  <a:gd name="T39" fmla="*/ 111 h 195"/>
                  <a:gd name="T40" fmla="*/ 27 w 300"/>
                  <a:gd name="T41" fmla="*/ 121 h 195"/>
                  <a:gd name="T42" fmla="*/ 27 w 300"/>
                  <a:gd name="T43" fmla="*/ 135 h 195"/>
                  <a:gd name="T44" fmla="*/ 40 w 300"/>
                  <a:gd name="T45" fmla="*/ 140 h 195"/>
                  <a:gd name="T46" fmla="*/ 62 w 300"/>
                  <a:gd name="T47" fmla="*/ 154 h 195"/>
                  <a:gd name="T48" fmla="*/ 74 w 300"/>
                  <a:gd name="T49" fmla="*/ 156 h 195"/>
                  <a:gd name="T50" fmla="*/ 92 w 300"/>
                  <a:gd name="T51" fmla="*/ 151 h 195"/>
                  <a:gd name="T52" fmla="*/ 106 w 300"/>
                  <a:gd name="T53" fmla="*/ 146 h 195"/>
                  <a:gd name="T54" fmla="*/ 116 w 300"/>
                  <a:gd name="T55" fmla="*/ 155 h 195"/>
                  <a:gd name="T56" fmla="*/ 117 w 300"/>
                  <a:gd name="T57" fmla="*/ 166 h 195"/>
                  <a:gd name="T58" fmla="*/ 119 w 300"/>
                  <a:gd name="T59" fmla="*/ 178 h 195"/>
                  <a:gd name="T60" fmla="*/ 125 w 300"/>
                  <a:gd name="T61" fmla="*/ 187 h 195"/>
                  <a:gd name="T62" fmla="*/ 134 w 300"/>
                  <a:gd name="T63" fmla="*/ 186 h 195"/>
                  <a:gd name="T64" fmla="*/ 143 w 300"/>
                  <a:gd name="T65" fmla="*/ 182 h 195"/>
                  <a:gd name="T66" fmla="*/ 155 w 300"/>
                  <a:gd name="T67" fmla="*/ 180 h 195"/>
                  <a:gd name="T68" fmla="*/ 168 w 300"/>
                  <a:gd name="T69" fmla="*/ 186 h 195"/>
                  <a:gd name="T70" fmla="*/ 175 w 300"/>
                  <a:gd name="T71" fmla="*/ 195 h 195"/>
                  <a:gd name="T72" fmla="*/ 189 w 300"/>
                  <a:gd name="T73" fmla="*/ 186 h 195"/>
                  <a:gd name="T74" fmla="*/ 202 w 300"/>
                  <a:gd name="T75" fmla="*/ 182 h 195"/>
                  <a:gd name="T76" fmla="*/ 215 w 300"/>
                  <a:gd name="T77" fmla="*/ 173 h 195"/>
                  <a:gd name="T78" fmla="*/ 221 w 300"/>
                  <a:gd name="T79" fmla="*/ 164 h 195"/>
                  <a:gd name="T80" fmla="*/ 228 w 300"/>
                  <a:gd name="T81" fmla="*/ 156 h 195"/>
                  <a:gd name="T82" fmla="*/ 232 w 300"/>
                  <a:gd name="T83" fmla="*/ 149 h 195"/>
                  <a:gd name="T84" fmla="*/ 236 w 300"/>
                  <a:gd name="T85" fmla="*/ 143 h 195"/>
                  <a:gd name="T86" fmla="*/ 231 w 300"/>
                  <a:gd name="T87" fmla="*/ 139 h 195"/>
                  <a:gd name="T88" fmla="*/ 229 w 300"/>
                  <a:gd name="T89" fmla="*/ 132 h 195"/>
                  <a:gd name="T90" fmla="*/ 221 w 300"/>
                  <a:gd name="T91" fmla="*/ 115 h 195"/>
                  <a:gd name="T92" fmla="*/ 229 w 300"/>
                  <a:gd name="T93" fmla="*/ 106 h 195"/>
                  <a:gd name="T94" fmla="*/ 238 w 300"/>
                  <a:gd name="T95" fmla="*/ 102 h 195"/>
                  <a:gd name="T96" fmla="*/ 220 w 300"/>
                  <a:gd name="T97" fmla="*/ 102 h 195"/>
                  <a:gd name="T98" fmla="*/ 221 w 300"/>
                  <a:gd name="T99" fmla="*/ 90 h 195"/>
                  <a:gd name="T100" fmla="*/ 234 w 300"/>
                  <a:gd name="T101" fmla="*/ 87 h 195"/>
                  <a:gd name="T102" fmla="*/ 238 w 300"/>
                  <a:gd name="T103" fmla="*/ 89 h 195"/>
                  <a:gd name="T104" fmla="*/ 259 w 300"/>
                  <a:gd name="T105" fmla="*/ 77 h 195"/>
                  <a:gd name="T106" fmla="*/ 271 w 300"/>
                  <a:gd name="T107" fmla="*/ 72 h 195"/>
                  <a:gd name="T108" fmla="*/ 281 w 300"/>
                  <a:gd name="T109" fmla="*/ 60 h 195"/>
                  <a:gd name="T110" fmla="*/ 295 w 300"/>
                  <a:gd name="T111" fmla="*/ 47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00" h="195">
                    <a:moveTo>
                      <a:pt x="298" y="37"/>
                    </a:moveTo>
                    <a:cubicBezTo>
                      <a:pt x="298" y="35"/>
                      <a:pt x="294" y="36"/>
                      <a:pt x="293" y="37"/>
                    </a:cubicBezTo>
                    <a:cubicBezTo>
                      <a:pt x="291" y="37"/>
                      <a:pt x="290" y="38"/>
                      <a:pt x="288" y="39"/>
                    </a:cubicBezTo>
                    <a:cubicBezTo>
                      <a:pt x="286" y="40"/>
                      <a:pt x="279" y="40"/>
                      <a:pt x="279" y="37"/>
                    </a:cubicBezTo>
                    <a:cubicBezTo>
                      <a:pt x="277" y="33"/>
                      <a:pt x="276" y="31"/>
                      <a:pt x="272" y="29"/>
                    </a:cubicBezTo>
                    <a:cubicBezTo>
                      <a:pt x="269" y="28"/>
                      <a:pt x="263" y="28"/>
                      <a:pt x="262" y="24"/>
                    </a:cubicBezTo>
                    <a:cubicBezTo>
                      <a:pt x="261" y="18"/>
                      <a:pt x="259" y="11"/>
                      <a:pt x="255" y="6"/>
                    </a:cubicBezTo>
                    <a:cubicBezTo>
                      <a:pt x="252" y="3"/>
                      <a:pt x="248" y="3"/>
                      <a:pt x="244" y="1"/>
                    </a:cubicBezTo>
                    <a:cubicBezTo>
                      <a:pt x="240" y="0"/>
                      <a:pt x="233" y="1"/>
                      <a:pt x="229" y="3"/>
                    </a:cubicBezTo>
                    <a:cubicBezTo>
                      <a:pt x="228" y="4"/>
                      <a:pt x="226" y="5"/>
                      <a:pt x="225" y="6"/>
                    </a:cubicBezTo>
                    <a:cubicBezTo>
                      <a:pt x="225" y="7"/>
                      <a:pt x="228" y="7"/>
                      <a:pt x="228" y="8"/>
                    </a:cubicBezTo>
                    <a:cubicBezTo>
                      <a:pt x="229" y="12"/>
                      <a:pt x="224" y="15"/>
                      <a:pt x="223" y="18"/>
                    </a:cubicBezTo>
                    <a:cubicBezTo>
                      <a:pt x="222" y="19"/>
                      <a:pt x="222" y="20"/>
                      <a:pt x="222" y="21"/>
                    </a:cubicBezTo>
                    <a:cubicBezTo>
                      <a:pt x="222" y="22"/>
                      <a:pt x="222" y="22"/>
                      <a:pt x="222" y="23"/>
                    </a:cubicBezTo>
                    <a:cubicBezTo>
                      <a:pt x="222" y="25"/>
                      <a:pt x="219" y="25"/>
                      <a:pt x="217" y="26"/>
                    </a:cubicBezTo>
                    <a:cubicBezTo>
                      <a:pt x="216" y="26"/>
                      <a:pt x="215" y="27"/>
                      <a:pt x="214" y="27"/>
                    </a:cubicBezTo>
                    <a:cubicBezTo>
                      <a:pt x="213" y="27"/>
                      <a:pt x="208" y="25"/>
                      <a:pt x="208" y="25"/>
                    </a:cubicBezTo>
                    <a:cubicBezTo>
                      <a:pt x="207" y="27"/>
                      <a:pt x="206" y="30"/>
                      <a:pt x="205" y="32"/>
                    </a:cubicBezTo>
                    <a:cubicBezTo>
                      <a:pt x="205" y="33"/>
                      <a:pt x="204" y="34"/>
                      <a:pt x="204" y="35"/>
                    </a:cubicBezTo>
                    <a:cubicBezTo>
                      <a:pt x="204" y="35"/>
                      <a:pt x="202" y="41"/>
                      <a:pt x="205" y="39"/>
                    </a:cubicBezTo>
                    <a:cubicBezTo>
                      <a:pt x="206" y="38"/>
                      <a:pt x="206" y="38"/>
                      <a:pt x="208" y="38"/>
                    </a:cubicBezTo>
                    <a:cubicBezTo>
                      <a:pt x="209" y="38"/>
                      <a:pt x="211" y="40"/>
                      <a:pt x="212" y="39"/>
                    </a:cubicBezTo>
                    <a:cubicBezTo>
                      <a:pt x="216" y="36"/>
                      <a:pt x="219" y="38"/>
                      <a:pt x="222" y="42"/>
                    </a:cubicBezTo>
                    <a:cubicBezTo>
                      <a:pt x="223" y="43"/>
                      <a:pt x="225" y="45"/>
                      <a:pt x="224" y="46"/>
                    </a:cubicBezTo>
                    <a:cubicBezTo>
                      <a:pt x="224" y="46"/>
                      <a:pt x="220" y="45"/>
                      <a:pt x="219" y="45"/>
                    </a:cubicBezTo>
                    <a:cubicBezTo>
                      <a:pt x="216" y="46"/>
                      <a:pt x="212" y="46"/>
                      <a:pt x="209" y="47"/>
                    </a:cubicBezTo>
                    <a:cubicBezTo>
                      <a:pt x="206" y="48"/>
                      <a:pt x="206" y="54"/>
                      <a:pt x="202" y="54"/>
                    </a:cubicBezTo>
                    <a:cubicBezTo>
                      <a:pt x="200" y="54"/>
                      <a:pt x="198" y="53"/>
                      <a:pt x="197" y="55"/>
                    </a:cubicBezTo>
                    <a:cubicBezTo>
                      <a:pt x="196" y="56"/>
                      <a:pt x="194" y="58"/>
                      <a:pt x="192" y="58"/>
                    </a:cubicBezTo>
                    <a:cubicBezTo>
                      <a:pt x="189" y="57"/>
                      <a:pt x="183" y="53"/>
                      <a:pt x="182" y="59"/>
                    </a:cubicBezTo>
                    <a:cubicBezTo>
                      <a:pt x="182" y="61"/>
                      <a:pt x="184" y="62"/>
                      <a:pt x="184" y="63"/>
                    </a:cubicBezTo>
                    <a:cubicBezTo>
                      <a:pt x="184" y="65"/>
                      <a:pt x="181" y="65"/>
                      <a:pt x="180" y="66"/>
                    </a:cubicBezTo>
                    <a:cubicBezTo>
                      <a:pt x="177" y="69"/>
                      <a:pt x="176" y="72"/>
                      <a:pt x="172" y="72"/>
                    </a:cubicBezTo>
                    <a:cubicBezTo>
                      <a:pt x="167" y="72"/>
                      <a:pt x="162" y="72"/>
                      <a:pt x="157" y="73"/>
                    </a:cubicBezTo>
                    <a:cubicBezTo>
                      <a:pt x="155" y="74"/>
                      <a:pt x="151" y="78"/>
                      <a:pt x="150" y="77"/>
                    </a:cubicBezTo>
                    <a:cubicBezTo>
                      <a:pt x="148" y="77"/>
                      <a:pt x="147" y="75"/>
                      <a:pt x="146" y="75"/>
                    </a:cubicBezTo>
                    <a:cubicBezTo>
                      <a:pt x="144" y="75"/>
                      <a:pt x="143" y="75"/>
                      <a:pt x="141" y="75"/>
                    </a:cubicBezTo>
                    <a:cubicBezTo>
                      <a:pt x="139" y="74"/>
                      <a:pt x="137" y="74"/>
                      <a:pt x="135" y="72"/>
                    </a:cubicBezTo>
                    <a:cubicBezTo>
                      <a:pt x="133" y="71"/>
                      <a:pt x="132" y="71"/>
                      <a:pt x="131" y="70"/>
                    </a:cubicBezTo>
                    <a:cubicBezTo>
                      <a:pt x="127" y="70"/>
                      <a:pt x="125" y="70"/>
                      <a:pt x="121" y="70"/>
                    </a:cubicBezTo>
                    <a:cubicBezTo>
                      <a:pt x="118" y="70"/>
                      <a:pt x="113" y="71"/>
                      <a:pt x="109" y="70"/>
                    </a:cubicBezTo>
                    <a:cubicBezTo>
                      <a:pt x="108" y="70"/>
                      <a:pt x="107" y="68"/>
                      <a:pt x="107" y="67"/>
                    </a:cubicBezTo>
                    <a:cubicBezTo>
                      <a:pt x="105" y="65"/>
                      <a:pt x="104" y="63"/>
                      <a:pt x="102" y="61"/>
                    </a:cubicBezTo>
                    <a:cubicBezTo>
                      <a:pt x="99" y="59"/>
                      <a:pt x="97" y="56"/>
                      <a:pt x="94" y="56"/>
                    </a:cubicBezTo>
                    <a:cubicBezTo>
                      <a:pt x="92" y="56"/>
                      <a:pt x="81" y="56"/>
                      <a:pt x="83" y="52"/>
                    </a:cubicBezTo>
                    <a:cubicBezTo>
                      <a:pt x="85" y="48"/>
                      <a:pt x="84" y="41"/>
                      <a:pt x="79" y="38"/>
                    </a:cubicBezTo>
                    <a:cubicBezTo>
                      <a:pt x="75" y="35"/>
                      <a:pt x="70" y="35"/>
                      <a:pt x="69" y="29"/>
                    </a:cubicBezTo>
                    <a:cubicBezTo>
                      <a:pt x="68" y="30"/>
                      <a:pt x="67" y="29"/>
                      <a:pt x="66" y="30"/>
                    </a:cubicBezTo>
                    <a:cubicBezTo>
                      <a:pt x="65" y="31"/>
                      <a:pt x="65" y="31"/>
                      <a:pt x="65" y="32"/>
                    </a:cubicBezTo>
                    <a:cubicBezTo>
                      <a:pt x="63" y="35"/>
                      <a:pt x="60" y="34"/>
                      <a:pt x="59" y="37"/>
                    </a:cubicBezTo>
                    <a:cubicBezTo>
                      <a:pt x="59" y="39"/>
                      <a:pt x="61" y="41"/>
                      <a:pt x="60" y="42"/>
                    </a:cubicBezTo>
                    <a:cubicBezTo>
                      <a:pt x="59" y="43"/>
                      <a:pt x="57" y="44"/>
                      <a:pt x="56" y="44"/>
                    </a:cubicBezTo>
                    <a:cubicBezTo>
                      <a:pt x="55" y="45"/>
                      <a:pt x="54" y="43"/>
                      <a:pt x="53" y="44"/>
                    </a:cubicBezTo>
                    <a:cubicBezTo>
                      <a:pt x="51" y="44"/>
                      <a:pt x="50" y="43"/>
                      <a:pt x="48" y="42"/>
                    </a:cubicBezTo>
                    <a:cubicBezTo>
                      <a:pt x="47" y="41"/>
                      <a:pt x="46" y="46"/>
                      <a:pt x="45" y="47"/>
                    </a:cubicBezTo>
                    <a:cubicBezTo>
                      <a:pt x="45" y="48"/>
                      <a:pt x="44" y="50"/>
                      <a:pt x="44" y="51"/>
                    </a:cubicBezTo>
                    <a:cubicBezTo>
                      <a:pt x="44" y="53"/>
                      <a:pt x="45" y="53"/>
                      <a:pt x="45" y="54"/>
                    </a:cubicBezTo>
                    <a:cubicBezTo>
                      <a:pt x="45" y="56"/>
                      <a:pt x="39" y="54"/>
                      <a:pt x="39" y="54"/>
                    </a:cubicBezTo>
                    <a:cubicBezTo>
                      <a:pt x="37" y="55"/>
                      <a:pt x="33" y="55"/>
                      <a:pt x="32" y="56"/>
                    </a:cubicBezTo>
                    <a:cubicBezTo>
                      <a:pt x="33" y="55"/>
                      <a:pt x="34" y="62"/>
                      <a:pt x="34" y="63"/>
                    </a:cubicBezTo>
                    <a:cubicBezTo>
                      <a:pt x="35" y="64"/>
                      <a:pt x="36" y="65"/>
                      <a:pt x="37" y="66"/>
                    </a:cubicBezTo>
                    <a:cubicBezTo>
                      <a:pt x="37" y="67"/>
                      <a:pt x="34" y="69"/>
                      <a:pt x="33" y="70"/>
                    </a:cubicBezTo>
                    <a:cubicBezTo>
                      <a:pt x="32" y="71"/>
                      <a:pt x="33" y="74"/>
                      <a:pt x="32" y="74"/>
                    </a:cubicBezTo>
                    <a:cubicBezTo>
                      <a:pt x="31" y="75"/>
                      <a:pt x="29" y="75"/>
                      <a:pt x="28" y="76"/>
                    </a:cubicBezTo>
                    <a:cubicBezTo>
                      <a:pt x="26" y="77"/>
                      <a:pt x="25" y="78"/>
                      <a:pt x="24" y="79"/>
                    </a:cubicBezTo>
                    <a:cubicBezTo>
                      <a:pt x="22" y="79"/>
                      <a:pt x="21" y="79"/>
                      <a:pt x="19" y="80"/>
                    </a:cubicBezTo>
                    <a:cubicBezTo>
                      <a:pt x="17" y="80"/>
                      <a:pt x="16" y="81"/>
                      <a:pt x="15" y="83"/>
                    </a:cubicBezTo>
                    <a:cubicBezTo>
                      <a:pt x="15" y="83"/>
                      <a:pt x="11" y="84"/>
                      <a:pt x="11" y="84"/>
                    </a:cubicBezTo>
                    <a:cubicBezTo>
                      <a:pt x="11" y="84"/>
                      <a:pt x="11" y="83"/>
                      <a:pt x="11" y="83"/>
                    </a:cubicBezTo>
                    <a:cubicBezTo>
                      <a:pt x="10" y="83"/>
                      <a:pt x="9" y="83"/>
                      <a:pt x="7" y="83"/>
                    </a:cubicBezTo>
                    <a:cubicBezTo>
                      <a:pt x="6" y="83"/>
                      <a:pt x="3" y="85"/>
                      <a:pt x="3" y="86"/>
                    </a:cubicBezTo>
                    <a:cubicBezTo>
                      <a:pt x="2" y="88"/>
                      <a:pt x="1" y="90"/>
                      <a:pt x="1" y="91"/>
                    </a:cubicBezTo>
                    <a:cubicBezTo>
                      <a:pt x="0" y="93"/>
                      <a:pt x="3" y="95"/>
                      <a:pt x="4" y="95"/>
                    </a:cubicBezTo>
                    <a:cubicBezTo>
                      <a:pt x="7" y="95"/>
                      <a:pt x="6" y="95"/>
                      <a:pt x="7" y="98"/>
                    </a:cubicBezTo>
                    <a:cubicBezTo>
                      <a:pt x="7" y="99"/>
                      <a:pt x="8" y="99"/>
                      <a:pt x="8" y="101"/>
                    </a:cubicBezTo>
                    <a:cubicBezTo>
                      <a:pt x="8" y="101"/>
                      <a:pt x="7" y="103"/>
                      <a:pt x="7" y="103"/>
                    </a:cubicBezTo>
                    <a:cubicBezTo>
                      <a:pt x="9" y="104"/>
                      <a:pt x="10" y="104"/>
                      <a:pt x="11" y="105"/>
                    </a:cubicBezTo>
                    <a:cubicBezTo>
                      <a:pt x="13" y="107"/>
                      <a:pt x="12" y="109"/>
                      <a:pt x="14" y="110"/>
                    </a:cubicBezTo>
                    <a:cubicBezTo>
                      <a:pt x="16" y="111"/>
                      <a:pt x="18" y="112"/>
                      <a:pt x="20" y="113"/>
                    </a:cubicBezTo>
                    <a:cubicBezTo>
                      <a:pt x="21" y="113"/>
                      <a:pt x="22" y="112"/>
                      <a:pt x="23" y="111"/>
                    </a:cubicBezTo>
                    <a:cubicBezTo>
                      <a:pt x="26" y="109"/>
                      <a:pt x="31" y="110"/>
                      <a:pt x="33" y="113"/>
                    </a:cubicBezTo>
                    <a:cubicBezTo>
                      <a:pt x="34" y="115"/>
                      <a:pt x="32" y="116"/>
                      <a:pt x="31" y="117"/>
                    </a:cubicBezTo>
                    <a:cubicBezTo>
                      <a:pt x="30" y="118"/>
                      <a:pt x="30" y="118"/>
                      <a:pt x="30" y="119"/>
                    </a:cubicBezTo>
                    <a:cubicBezTo>
                      <a:pt x="29" y="121"/>
                      <a:pt x="28" y="121"/>
                      <a:pt x="27" y="121"/>
                    </a:cubicBezTo>
                    <a:cubicBezTo>
                      <a:pt x="24" y="123"/>
                      <a:pt x="32" y="126"/>
                      <a:pt x="29" y="128"/>
                    </a:cubicBezTo>
                    <a:cubicBezTo>
                      <a:pt x="28" y="130"/>
                      <a:pt x="27" y="129"/>
                      <a:pt x="25" y="129"/>
                    </a:cubicBezTo>
                    <a:cubicBezTo>
                      <a:pt x="21" y="128"/>
                      <a:pt x="26" y="132"/>
                      <a:pt x="26" y="132"/>
                    </a:cubicBezTo>
                    <a:cubicBezTo>
                      <a:pt x="26" y="134"/>
                      <a:pt x="25" y="135"/>
                      <a:pt x="27" y="135"/>
                    </a:cubicBezTo>
                    <a:cubicBezTo>
                      <a:pt x="29" y="136"/>
                      <a:pt x="29" y="137"/>
                      <a:pt x="31" y="138"/>
                    </a:cubicBezTo>
                    <a:cubicBezTo>
                      <a:pt x="33" y="138"/>
                      <a:pt x="34" y="140"/>
                      <a:pt x="36" y="141"/>
                    </a:cubicBezTo>
                    <a:cubicBezTo>
                      <a:pt x="36" y="141"/>
                      <a:pt x="37" y="142"/>
                      <a:pt x="38" y="142"/>
                    </a:cubicBezTo>
                    <a:cubicBezTo>
                      <a:pt x="39" y="142"/>
                      <a:pt x="38" y="140"/>
                      <a:pt x="40" y="140"/>
                    </a:cubicBezTo>
                    <a:cubicBezTo>
                      <a:pt x="44" y="140"/>
                      <a:pt x="46" y="147"/>
                      <a:pt x="50" y="147"/>
                    </a:cubicBezTo>
                    <a:cubicBezTo>
                      <a:pt x="52" y="147"/>
                      <a:pt x="52" y="150"/>
                      <a:pt x="54" y="150"/>
                    </a:cubicBezTo>
                    <a:cubicBezTo>
                      <a:pt x="56" y="151"/>
                      <a:pt x="57" y="153"/>
                      <a:pt x="58" y="153"/>
                    </a:cubicBezTo>
                    <a:cubicBezTo>
                      <a:pt x="60" y="151"/>
                      <a:pt x="60" y="154"/>
                      <a:pt x="62" y="154"/>
                    </a:cubicBezTo>
                    <a:cubicBezTo>
                      <a:pt x="63" y="154"/>
                      <a:pt x="63" y="153"/>
                      <a:pt x="64" y="153"/>
                    </a:cubicBezTo>
                    <a:cubicBezTo>
                      <a:pt x="65" y="153"/>
                      <a:pt x="65" y="154"/>
                      <a:pt x="66" y="155"/>
                    </a:cubicBezTo>
                    <a:cubicBezTo>
                      <a:pt x="68" y="155"/>
                      <a:pt x="70" y="155"/>
                      <a:pt x="72" y="154"/>
                    </a:cubicBezTo>
                    <a:cubicBezTo>
                      <a:pt x="75" y="153"/>
                      <a:pt x="73" y="155"/>
                      <a:pt x="74" y="156"/>
                    </a:cubicBezTo>
                    <a:cubicBezTo>
                      <a:pt x="74" y="156"/>
                      <a:pt x="76" y="153"/>
                      <a:pt x="77" y="153"/>
                    </a:cubicBezTo>
                    <a:cubicBezTo>
                      <a:pt x="78" y="152"/>
                      <a:pt x="80" y="152"/>
                      <a:pt x="81" y="153"/>
                    </a:cubicBezTo>
                    <a:cubicBezTo>
                      <a:pt x="83" y="155"/>
                      <a:pt x="85" y="153"/>
                      <a:pt x="87" y="154"/>
                    </a:cubicBezTo>
                    <a:cubicBezTo>
                      <a:pt x="89" y="155"/>
                      <a:pt x="91" y="153"/>
                      <a:pt x="92" y="151"/>
                    </a:cubicBezTo>
                    <a:cubicBezTo>
                      <a:pt x="93" y="151"/>
                      <a:pt x="93" y="150"/>
                      <a:pt x="94" y="150"/>
                    </a:cubicBezTo>
                    <a:cubicBezTo>
                      <a:pt x="95" y="149"/>
                      <a:pt x="96" y="150"/>
                      <a:pt x="97" y="149"/>
                    </a:cubicBezTo>
                    <a:cubicBezTo>
                      <a:pt x="98" y="148"/>
                      <a:pt x="99" y="146"/>
                      <a:pt x="101" y="147"/>
                    </a:cubicBezTo>
                    <a:cubicBezTo>
                      <a:pt x="103" y="148"/>
                      <a:pt x="103" y="148"/>
                      <a:pt x="106" y="146"/>
                    </a:cubicBezTo>
                    <a:cubicBezTo>
                      <a:pt x="107" y="145"/>
                      <a:pt x="109" y="148"/>
                      <a:pt x="109" y="149"/>
                    </a:cubicBezTo>
                    <a:cubicBezTo>
                      <a:pt x="108" y="151"/>
                      <a:pt x="106" y="152"/>
                      <a:pt x="108" y="152"/>
                    </a:cubicBezTo>
                    <a:cubicBezTo>
                      <a:pt x="111" y="152"/>
                      <a:pt x="111" y="152"/>
                      <a:pt x="114" y="151"/>
                    </a:cubicBezTo>
                    <a:cubicBezTo>
                      <a:pt x="115" y="151"/>
                      <a:pt x="116" y="154"/>
                      <a:pt x="116" y="155"/>
                    </a:cubicBezTo>
                    <a:cubicBezTo>
                      <a:pt x="116" y="155"/>
                      <a:pt x="116" y="157"/>
                      <a:pt x="117" y="156"/>
                    </a:cubicBezTo>
                    <a:cubicBezTo>
                      <a:pt x="117" y="156"/>
                      <a:pt x="119" y="156"/>
                      <a:pt x="119" y="157"/>
                    </a:cubicBezTo>
                    <a:cubicBezTo>
                      <a:pt x="119" y="158"/>
                      <a:pt x="117" y="159"/>
                      <a:pt x="118" y="160"/>
                    </a:cubicBezTo>
                    <a:cubicBezTo>
                      <a:pt x="119" y="162"/>
                      <a:pt x="118" y="165"/>
                      <a:pt x="117" y="166"/>
                    </a:cubicBezTo>
                    <a:cubicBezTo>
                      <a:pt x="116" y="168"/>
                      <a:pt x="114" y="169"/>
                      <a:pt x="113" y="170"/>
                    </a:cubicBezTo>
                    <a:cubicBezTo>
                      <a:pt x="113" y="171"/>
                      <a:pt x="113" y="176"/>
                      <a:pt x="112" y="175"/>
                    </a:cubicBezTo>
                    <a:cubicBezTo>
                      <a:pt x="113" y="176"/>
                      <a:pt x="119" y="173"/>
                      <a:pt x="120" y="175"/>
                    </a:cubicBezTo>
                    <a:cubicBezTo>
                      <a:pt x="120" y="175"/>
                      <a:pt x="118" y="176"/>
                      <a:pt x="119" y="178"/>
                    </a:cubicBezTo>
                    <a:cubicBezTo>
                      <a:pt x="120" y="180"/>
                      <a:pt x="123" y="180"/>
                      <a:pt x="122" y="181"/>
                    </a:cubicBezTo>
                    <a:cubicBezTo>
                      <a:pt x="122" y="182"/>
                      <a:pt x="121" y="184"/>
                      <a:pt x="121" y="185"/>
                    </a:cubicBezTo>
                    <a:cubicBezTo>
                      <a:pt x="122" y="186"/>
                      <a:pt x="125" y="185"/>
                      <a:pt x="125" y="186"/>
                    </a:cubicBezTo>
                    <a:cubicBezTo>
                      <a:pt x="125" y="186"/>
                      <a:pt x="125" y="187"/>
                      <a:pt x="125" y="187"/>
                    </a:cubicBezTo>
                    <a:cubicBezTo>
                      <a:pt x="125" y="189"/>
                      <a:pt x="126" y="188"/>
                      <a:pt x="127" y="188"/>
                    </a:cubicBezTo>
                    <a:cubicBezTo>
                      <a:pt x="128" y="188"/>
                      <a:pt x="129" y="187"/>
                      <a:pt x="130" y="188"/>
                    </a:cubicBezTo>
                    <a:cubicBezTo>
                      <a:pt x="131" y="188"/>
                      <a:pt x="132" y="189"/>
                      <a:pt x="133" y="190"/>
                    </a:cubicBezTo>
                    <a:cubicBezTo>
                      <a:pt x="135" y="191"/>
                      <a:pt x="134" y="187"/>
                      <a:pt x="134" y="186"/>
                    </a:cubicBezTo>
                    <a:cubicBezTo>
                      <a:pt x="132" y="182"/>
                      <a:pt x="134" y="184"/>
                      <a:pt x="136" y="182"/>
                    </a:cubicBezTo>
                    <a:cubicBezTo>
                      <a:pt x="138" y="181"/>
                      <a:pt x="137" y="182"/>
                      <a:pt x="139" y="183"/>
                    </a:cubicBezTo>
                    <a:cubicBezTo>
                      <a:pt x="139" y="183"/>
                      <a:pt x="141" y="182"/>
                      <a:pt x="141" y="182"/>
                    </a:cubicBezTo>
                    <a:cubicBezTo>
                      <a:pt x="141" y="183"/>
                      <a:pt x="143" y="181"/>
                      <a:pt x="143" y="182"/>
                    </a:cubicBezTo>
                    <a:cubicBezTo>
                      <a:pt x="144" y="183"/>
                      <a:pt x="144" y="184"/>
                      <a:pt x="146" y="182"/>
                    </a:cubicBezTo>
                    <a:cubicBezTo>
                      <a:pt x="147" y="181"/>
                      <a:pt x="147" y="182"/>
                      <a:pt x="148" y="181"/>
                    </a:cubicBezTo>
                    <a:cubicBezTo>
                      <a:pt x="149" y="180"/>
                      <a:pt x="149" y="178"/>
                      <a:pt x="151" y="178"/>
                    </a:cubicBezTo>
                    <a:cubicBezTo>
                      <a:pt x="152" y="178"/>
                      <a:pt x="153" y="180"/>
                      <a:pt x="155" y="180"/>
                    </a:cubicBezTo>
                    <a:cubicBezTo>
                      <a:pt x="155" y="180"/>
                      <a:pt x="159" y="181"/>
                      <a:pt x="159" y="181"/>
                    </a:cubicBezTo>
                    <a:cubicBezTo>
                      <a:pt x="159" y="182"/>
                      <a:pt x="157" y="183"/>
                      <a:pt x="157" y="184"/>
                    </a:cubicBezTo>
                    <a:cubicBezTo>
                      <a:pt x="158" y="185"/>
                      <a:pt x="160" y="186"/>
                      <a:pt x="161" y="187"/>
                    </a:cubicBezTo>
                    <a:cubicBezTo>
                      <a:pt x="163" y="188"/>
                      <a:pt x="167" y="189"/>
                      <a:pt x="168" y="186"/>
                    </a:cubicBezTo>
                    <a:cubicBezTo>
                      <a:pt x="168" y="186"/>
                      <a:pt x="170" y="188"/>
                      <a:pt x="170" y="188"/>
                    </a:cubicBezTo>
                    <a:cubicBezTo>
                      <a:pt x="171" y="189"/>
                      <a:pt x="172" y="187"/>
                      <a:pt x="174" y="188"/>
                    </a:cubicBezTo>
                    <a:cubicBezTo>
                      <a:pt x="175" y="189"/>
                      <a:pt x="173" y="190"/>
                      <a:pt x="173" y="191"/>
                    </a:cubicBezTo>
                    <a:cubicBezTo>
                      <a:pt x="173" y="192"/>
                      <a:pt x="175" y="194"/>
                      <a:pt x="175" y="195"/>
                    </a:cubicBezTo>
                    <a:cubicBezTo>
                      <a:pt x="176" y="195"/>
                      <a:pt x="177" y="194"/>
                      <a:pt x="178" y="194"/>
                    </a:cubicBezTo>
                    <a:cubicBezTo>
                      <a:pt x="178" y="193"/>
                      <a:pt x="175" y="192"/>
                      <a:pt x="176" y="191"/>
                    </a:cubicBezTo>
                    <a:cubicBezTo>
                      <a:pt x="178" y="188"/>
                      <a:pt x="180" y="188"/>
                      <a:pt x="183" y="187"/>
                    </a:cubicBezTo>
                    <a:cubicBezTo>
                      <a:pt x="185" y="186"/>
                      <a:pt x="187" y="186"/>
                      <a:pt x="189" y="186"/>
                    </a:cubicBezTo>
                    <a:cubicBezTo>
                      <a:pt x="190" y="186"/>
                      <a:pt x="190" y="184"/>
                      <a:pt x="191" y="184"/>
                    </a:cubicBezTo>
                    <a:cubicBezTo>
                      <a:pt x="193" y="184"/>
                      <a:pt x="192" y="183"/>
                      <a:pt x="192" y="182"/>
                    </a:cubicBezTo>
                    <a:cubicBezTo>
                      <a:pt x="192" y="183"/>
                      <a:pt x="196" y="182"/>
                      <a:pt x="196" y="182"/>
                    </a:cubicBezTo>
                    <a:cubicBezTo>
                      <a:pt x="198" y="181"/>
                      <a:pt x="200" y="182"/>
                      <a:pt x="202" y="182"/>
                    </a:cubicBezTo>
                    <a:cubicBezTo>
                      <a:pt x="204" y="182"/>
                      <a:pt x="205" y="181"/>
                      <a:pt x="207" y="180"/>
                    </a:cubicBezTo>
                    <a:cubicBezTo>
                      <a:pt x="208" y="180"/>
                      <a:pt x="208" y="177"/>
                      <a:pt x="209" y="177"/>
                    </a:cubicBezTo>
                    <a:cubicBezTo>
                      <a:pt x="211" y="177"/>
                      <a:pt x="212" y="176"/>
                      <a:pt x="213" y="175"/>
                    </a:cubicBezTo>
                    <a:cubicBezTo>
                      <a:pt x="214" y="175"/>
                      <a:pt x="215" y="174"/>
                      <a:pt x="215" y="173"/>
                    </a:cubicBezTo>
                    <a:cubicBezTo>
                      <a:pt x="214" y="173"/>
                      <a:pt x="218" y="172"/>
                      <a:pt x="218" y="172"/>
                    </a:cubicBezTo>
                    <a:cubicBezTo>
                      <a:pt x="219" y="171"/>
                      <a:pt x="220" y="169"/>
                      <a:pt x="221" y="168"/>
                    </a:cubicBezTo>
                    <a:cubicBezTo>
                      <a:pt x="222" y="167"/>
                      <a:pt x="222" y="167"/>
                      <a:pt x="222" y="166"/>
                    </a:cubicBezTo>
                    <a:cubicBezTo>
                      <a:pt x="223" y="164"/>
                      <a:pt x="221" y="165"/>
                      <a:pt x="221" y="164"/>
                    </a:cubicBezTo>
                    <a:cubicBezTo>
                      <a:pt x="221" y="164"/>
                      <a:pt x="226" y="164"/>
                      <a:pt x="223" y="162"/>
                    </a:cubicBezTo>
                    <a:cubicBezTo>
                      <a:pt x="222" y="161"/>
                      <a:pt x="223" y="161"/>
                      <a:pt x="224" y="161"/>
                    </a:cubicBezTo>
                    <a:cubicBezTo>
                      <a:pt x="225" y="161"/>
                      <a:pt x="225" y="160"/>
                      <a:pt x="226" y="159"/>
                    </a:cubicBezTo>
                    <a:cubicBezTo>
                      <a:pt x="227" y="158"/>
                      <a:pt x="227" y="157"/>
                      <a:pt x="228" y="156"/>
                    </a:cubicBezTo>
                    <a:cubicBezTo>
                      <a:pt x="228" y="156"/>
                      <a:pt x="228" y="154"/>
                      <a:pt x="228" y="154"/>
                    </a:cubicBezTo>
                    <a:cubicBezTo>
                      <a:pt x="229" y="153"/>
                      <a:pt x="230" y="153"/>
                      <a:pt x="231" y="152"/>
                    </a:cubicBezTo>
                    <a:cubicBezTo>
                      <a:pt x="232" y="151"/>
                      <a:pt x="231" y="150"/>
                      <a:pt x="231" y="150"/>
                    </a:cubicBezTo>
                    <a:cubicBezTo>
                      <a:pt x="231" y="149"/>
                      <a:pt x="232" y="149"/>
                      <a:pt x="232" y="149"/>
                    </a:cubicBezTo>
                    <a:cubicBezTo>
                      <a:pt x="233" y="149"/>
                      <a:pt x="232" y="147"/>
                      <a:pt x="232" y="147"/>
                    </a:cubicBezTo>
                    <a:cubicBezTo>
                      <a:pt x="232" y="147"/>
                      <a:pt x="234" y="148"/>
                      <a:pt x="234" y="147"/>
                    </a:cubicBezTo>
                    <a:cubicBezTo>
                      <a:pt x="236" y="146"/>
                      <a:pt x="234" y="146"/>
                      <a:pt x="233" y="145"/>
                    </a:cubicBezTo>
                    <a:cubicBezTo>
                      <a:pt x="233" y="145"/>
                      <a:pt x="236" y="143"/>
                      <a:pt x="236" y="143"/>
                    </a:cubicBezTo>
                    <a:cubicBezTo>
                      <a:pt x="235" y="145"/>
                      <a:pt x="232" y="142"/>
                      <a:pt x="231" y="141"/>
                    </a:cubicBezTo>
                    <a:cubicBezTo>
                      <a:pt x="231" y="141"/>
                      <a:pt x="230" y="142"/>
                      <a:pt x="229" y="142"/>
                    </a:cubicBezTo>
                    <a:cubicBezTo>
                      <a:pt x="228" y="143"/>
                      <a:pt x="227" y="141"/>
                      <a:pt x="226" y="142"/>
                    </a:cubicBezTo>
                    <a:cubicBezTo>
                      <a:pt x="228" y="141"/>
                      <a:pt x="230" y="140"/>
                      <a:pt x="231" y="139"/>
                    </a:cubicBezTo>
                    <a:cubicBezTo>
                      <a:pt x="232" y="138"/>
                      <a:pt x="235" y="138"/>
                      <a:pt x="233" y="136"/>
                    </a:cubicBezTo>
                    <a:cubicBezTo>
                      <a:pt x="231" y="135"/>
                      <a:pt x="230" y="134"/>
                      <a:pt x="228" y="132"/>
                    </a:cubicBezTo>
                    <a:cubicBezTo>
                      <a:pt x="228" y="131"/>
                      <a:pt x="223" y="133"/>
                      <a:pt x="223" y="130"/>
                    </a:cubicBezTo>
                    <a:cubicBezTo>
                      <a:pt x="223" y="132"/>
                      <a:pt x="228" y="132"/>
                      <a:pt x="229" y="132"/>
                    </a:cubicBezTo>
                    <a:cubicBezTo>
                      <a:pt x="230" y="132"/>
                      <a:pt x="233" y="135"/>
                      <a:pt x="234" y="133"/>
                    </a:cubicBezTo>
                    <a:cubicBezTo>
                      <a:pt x="235" y="131"/>
                      <a:pt x="229" y="129"/>
                      <a:pt x="229" y="127"/>
                    </a:cubicBezTo>
                    <a:cubicBezTo>
                      <a:pt x="228" y="125"/>
                      <a:pt x="228" y="121"/>
                      <a:pt x="226" y="120"/>
                    </a:cubicBezTo>
                    <a:cubicBezTo>
                      <a:pt x="225" y="118"/>
                      <a:pt x="219" y="118"/>
                      <a:pt x="221" y="115"/>
                    </a:cubicBezTo>
                    <a:cubicBezTo>
                      <a:pt x="222" y="113"/>
                      <a:pt x="223" y="112"/>
                      <a:pt x="224" y="111"/>
                    </a:cubicBezTo>
                    <a:cubicBezTo>
                      <a:pt x="226" y="109"/>
                      <a:pt x="224" y="110"/>
                      <a:pt x="225" y="109"/>
                    </a:cubicBezTo>
                    <a:cubicBezTo>
                      <a:pt x="225" y="108"/>
                      <a:pt x="228" y="109"/>
                      <a:pt x="228" y="109"/>
                    </a:cubicBezTo>
                    <a:cubicBezTo>
                      <a:pt x="229" y="108"/>
                      <a:pt x="227" y="107"/>
                      <a:pt x="229" y="106"/>
                    </a:cubicBezTo>
                    <a:cubicBezTo>
                      <a:pt x="231" y="106"/>
                      <a:pt x="232" y="105"/>
                      <a:pt x="233" y="104"/>
                    </a:cubicBezTo>
                    <a:cubicBezTo>
                      <a:pt x="234" y="104"/>
                      <a:pt x="235" y="104"/>
                      <a:pt x="235" y="104"/>
                    </a:cubicBezTo>
                    <a:cubicBezTo>
                      <a:pt x="236" y="104"/>
                      <a:pt x="235" y="105"/>
                      <a:pt x="236" y="105"/>
                    </a:cubicBezTo>
                    <a:cubicBezTo>
                      <a:pt x="237" y="106"/>
                      <a:pt x="238" y="103"/>
                      <a:pt x="238" y="102"/>
                    </a:cubicBezTo>
                    <a:cubicBezTo>
                      <a:pt x="236" y="100"/>
                      <a:pt x="234" y="101"/>
                      <a:pt x="233" y="101"/>
                    </a:cubicBezTo>
                    <a:cubicBezTo>
                      <a:pt x="231" y="101"/>
                      <a:pt x="230" y="99"/>
                      <a:pt x="228" y="100"/>
                    </a:cubicBezTo>
                    <a:cubicBezTo>
                      <a:pt x="227" y="100"/>
                      <a:pt x="226" y="102"/>
                      <a:pt x="224" y="102"/>
                    </a:cubicBezTo>
                    <a:cubicBezTo>
                      <a:pt x="223" y="103"/>
                      <a:pt x="221" y="103"/>
                      <a:pt x="220" y="102"/>
                    </a:cubicBezTo>
                    <a:cubicBezTo>
                      <a:pt x="219" y="101"/>
                      <a:pt x="221" y="99"/>
                      <a:pt x="220" y="98"/>
                    </a:cubicBezTo>
                    <a:cubicBezTo>
                      <a:pt x="218" y="97"/>
                      <a:pt x="210" y="97"/>
                      <a:pt x="213" y="92"/>
                    </a:cubicBezTo>
                    <a:cubicBezTo>
                      <a:pt x="214" y="91"/>
                      <a:pt x="215" y="92"/>
                      <a:pt x="217" y="92"/>
                    </a:cubicBezTo>
                    <a:cubicBezTo>
                      <a:pt x="218" y="92"/>
                      <a:pt x="220" y="91"/>
                      <a:pt x="221" y="90"/>
                    </a:cubicBezTo>
                    <a:cubicBezTo>
                      <a:pt x="223" y="87"/>
                      <a:pt x="226" y="85"/>
                      <a:pt x="229" y="83"/>
                    </a:cubicBezTo>
                    <a:cubicBezTo>
                      <a:pt x="230" y="81"/>
                      <a:pt x="231" y="81"/>
                      <a:pt x="233" y="81"/>
                    </a:cubicBezTo>
                    <a:cubicBezTo>
                      <a:pt x="233" y="82"/>
                      <a:pt x="236" y="82"/>
                      <a:pt x="236" y="83"/>
                    </a:cubicBezTo>
                    <a:cubicBezTo>
                      <a:pt x="235" y="84"/>
                      <a:pt x="235" y="86"/>
                      <a:pt x="234" y="87"/>
                    </a:cubicBezTo>
                    <a:cubicBezTo>
                      <a:pt x="233" y="87"/>
                      <a:pt x="231" y="88"/>
                      <a:pt x="231" y="89"/>
                    </a:cubicBezTo>
                    <a:cubicBezTo>
                      <a:pt x="231" y="90"/>
                      <a:pt x="234" y="90"/>
                      <a:pt x="234" y="90"/>
                    </a:cubicBezTo>
                    <a:cubicBezTo>
                      <a:pt x="234" y="90"/>
                      <a:pt x="230" y="93"/>
                      <a:pt x="231" y="93"/>
                    </a:cubicBezTo>
                    <a:cubicBezTo>
                      <a:pt x="232" y="94"/>
                      <a:pt x="237" y="89"/>
                      <a:pt x="238" y="89"/>
                    </a:cubicBezTo>
                    <a:cubicBezTo>
                      <a:pt x="240" y="88"/>
                      <a:pt x="242" y="87"/>
                      <a:pt x="244" y="87"/>
                    </a:cubicBezTo>
                    <a:cubicBezTo>
                      <a:pt x="246" y="87"/>
                      <a:pt x="246" y="87"/>
                      <a:pt x="247" y="85"/>
                    </a:cubicBezTo>
                    <a:cubicBezTo>
                      <a:pt x="249" y="84"/>
                      <a:pt x="252" y="83"/>
                      <a:pt x="254" y="81"/>
                    </a:cubicBezTo>
                    <a:cubicBezTo>
                      <a:pt x="255" y="80"/>
                      <a:pt x="257" y="77"/>
                      <a:pt x="259" y="77"/>
                    </a:cubicBezTo>
                    <a:cubicBezTo>
                      <a:pt x="260" y="76"/>
                      <a:pt x="266" y="80"/>
                      <a:pt x="266" y="77"/>
                    </a:cubicBezTo>
                    <a:cubicBezTo>
                      <a:pt x="266" y="76"/>
                      <a:pt x="265" y="75"/>
                      <a:pt x="266" y="74"/>
                    </a:cubicBezTo>
                    <a:cubicBezTo>
                      <a:pt x="267" y="74"/>
                      <a:pt x="268" y="74"/>
                      <a:pt x="269" y="74"/>
                    </a:cubicBezTo>
                    <a:cubicBezTo>
                      <a:pt x="271" y="74"/>
                      <a:pt x="270" y="73"/>
                      <a:pt x="271" y="72"/>
                    </a:cubicBezTo>
                    <a:cubicBezTo>
                      <a:pt x="273" y="71"/>
                      <a:pt x="274" y="72"/>
                      <a:pt x="274" y="70"/>
                    </a:cubicBezTo>
                    <a:cubicBezTo>
                      <a:pt x="274" y="67"/>
                      <a:pt x="277" y="70"/>
                      <a:pt x="278" y="71"/>
                    </a:cubicBezTo>
                    <a:cubicBezTo>
                      <a:pt x="278" y="69"/>
                      <a:pt x="281" y="69"/>
                      <a:pt x="281" y="67"/>
                    </a:cubicBezTo>
                    <a:cubicBezTo>
                      <a:pt x="281" y="65"/>
                      <a:pt x="282" y="62"/>
                      <a:pt x="281" y="60"/>
                    </a:cubicBezTo>
                    <a:cubicBezTo>
                      <a:pt x="279" y="57"/>
                      <a:pt x="280" y="58"/>
                      <a:pt x="282" y="56"/>
                    </a:cubicBezTo>
                    <a:cubicBezTo>
                      <a:pt x="284" y="55"/>
                      <a:pt x="285" y="54"/>
                      <a:pt x="287" y="55"/>
                    </a:cubicBezTo>
                    <a:cubicBezTo>
                      <a:pt x="290" y="56"/>
                      <a:pt x="290" y="56"/>
                      <a:pt x="291" y="53"/>
                    </a:cubicBezTo>
                    <a:cubicBezTo>
                      <a:pt x="292" y="51"/>
                      <a:pt x="294" y="50"/>
                      <a:pt x="295" y="47"/>
                    </a:cubicBezTo>
                    <a:cubicBezTo>
                      <a:pt x="295" y="45"/>
                      <a:pt x="296" y="43"/>
                      <a:pt x="298" y="41"/>
                    </a:cubicBezTo>
                    <a:cubicBezTo>
                      <a:pt x="300" y="39"/>
                      <a:pt x="298" y="39"/>
                      <a:pt x="298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9" name="Freeform 716">
                <a:extLst>
                  <a:ext uri="{FF2B5EF4-FFF2-40B4-BE49-F238E27FC236}">
                    <a16:creationId xmlns:a16="http://schemas.microsoft.com/office/drawing/2014/main" id="{509DEDEB-E448-7E44-B6EC-E89BB1C150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7950" y="6357215"/>
                <a:ext cx="1464967" cy="637107"/>
              </a:xfrm>
              <a:custGeom>
                <a:avLst/>
                <a:gdLst>
                  <a:gd name="T0" fmla="*/ 0 w 157"/>
                  <a:gd name="T1" fmla="*/ 19 h 68"/>
                  <a:gd name="T2" fmla="*/ 7 w 157"/>
                  <a:gd name="T3" fmla="*/ 26 h 68"/>
                  <a:gd name="T4" fmla="*/ 12 w 157"/>
                  <a:gd name="T5" fmla="*/ 29 h 68"/>
                  <a:gd name="T6" fmla="*/ 15 w 157"/>
                  <a:gd name="T7" fmla="*/ 36 h 68"/>
                  <a:gd name="T8" fmla="*/ 15 w 157"/>
                  <a:gd name="T9" fmla="*/ 38 h 68"/>
                  <a:gd name="T10" fmla="*/ 15 w 157"/>
                  <a:gd name="T11" fmla="*/ 40 h 68"/>
                  <a:gd name="T12" fmla="*/ 16 w 157"/>
                  <a:gd name="T13" fmla="*/ 45 h 68"/>
                  <a:gd name="T14" fmla="*/ 28 w 157"/>
                  <a:gd name="T15" fmla="*/ 47 h 68"/>
                  <a:gd name="T16" fmla="*/ 36 w 157"/>
                  <a:gd name="T17" fmla="*/ 54 h 68"/>
                  <a:gd name="T18" fmla="*/ 39 w 157"/>
                  <a:gd name="T19" fmla="*/ 59 h 68"/>
                  <a:gd name="T20" fmla="*/ 44 w 157"/>
                  <a:gd name="T21" fmla="*/ 60 h 68"/>
                  <a:gd name="T22" fmla="*/ 56 w 157"/>
                  <a:gd name="T23" fmla="*/ 60 h 68"/>
                  <a:gd name="T24" fmla="*/ 64 w 157"/>
                  <a:gd name="T25" fmla="*/ 61 h 68"/>
                  <a:gd name="T26" fmla="*/ 69 w 157"/>
                  <a:gd name="T27" fmla="*/ 64 h 68"/>
                  <a:gd name="T28" fmla="*/ 76 w 157"/>
                  <a:gd name="T29" fmla="*/ 66 h 68"/>
                  <a:gd name="T30" fmla="*/ 81 w 157"/>
                  <a:gd name="T31" fmla="*/ 67 h 68"/>
                  <a:gd name="T32" fmla="*/ 93 w 157"/>
                  <a:gd name="T33" fmla="*/ 62 h 68"/>
                  <a:gd name="T34" fmla="*/ 106 w 157"/>
                  <a:gd name="T35" fmla="*/ 61 h 68"/>
                  <a:gd name="T36" fmla="*/ 113 w 157"/>
                  <a:gd name="T37" fmla="*/ 55 h 68"/>
                  <a:gd name="T38" fmla="*/ 114 w 157"/>
                  <a:gd name="T39" fmla="*/ 51 h 68"/>
                  <a:gd name="T40" fmla="*/ 115 w 157"/>
                  <a:gd name="T41" fmla="*/ 47 h 68"/>
                  <a:gd name="T42" fmla="*/ 126 w 157"/>
                  <a:gd name="T43" fmla="*/ 46 h 68"/>
                  <a:gd name="T44" fmla="*/ 130 w 157"/>
                  <a:gd name="T45" fmla="*/ 44 h 68"/>
                  <a:gd name="T46" fmla="*/ 137 w 157"/>
                  <a:gd name="T47" fmla="*/ 42 h 68"/>
                  <a:gd name="T48" fmla="*/ 139 w 157"/>
                  <a:gd name="T49" fmla="*/ 38 h 68"/>
                  <a:gd name="T50" fmla="*/ 143 w 157"/>
                  <a:gd name="T51" fmla="*/ 37 h 68"/>
                  <a:gd name="T52" fmla="*/ 154 w 157"/>
                  <a:gd name="T53" fmla="*/ 36 h 68"/>
                  <a:gd name="T54" fmla="*/ 150 w 157"/>
                  <a:gd name="T55" fmla="*/ 29 h 68"/>
                  <a:gd name="T56" fmla="*/ 145 w 157"/>
                  <a:gd name="T57" fmla="*/ 28 h 68"/>
                  <a:gd name="T58" fmla="*/ 141 w 157"/>
                  <a:gd name="T59" fmla="*/ 29 h 68"/>
                  <a:gd name="T60" fmla="*/ 136 w 157"/>
                  <a:gd name="T61" fmla="*/ 28 h 68"/>
                  <a:gd name="T62" fmla="*/ 134 w 157"/>
                  <a:gd name="T63" fmla="*/ 27 h 68"/>
                  <a:gd name="T64" fmla="*/ 137 w 157"/>
                  <a:gd name="T65" fmla="*/ 19 h 68"/>
                  <a:gd name="T66" fmla="*/ 137 w 157"/>
                  <a:gd name="T67" fmla="*/ 14 h 68"/>
                  <a:gd name="T68" fmla="*/ 131 w 157"/>
                  <a:gd name="T69" fmla="*/ 14 h 68"/>
                  <a:gd name="T70" fmla="*/ 124 w 157"/>
                  <a:gd name="T71" fmla="*/ 15 h 68"/>
                  <a:gd name="T72" fmla="*/ 114 w 157"/>
                  <a:gd name="T73" fmla="*/ 19 h 68"/>
                  <a:gd name="T74" fmla="*/ 103 w 157"/>
                  <a:gd name="T75" fmla="*/ 19 h 68"/>
                  <a:gd name="T76" fmla="*/ 98 w 157"/>
                  <a:gd name="T77" fmla="*/ 17 h 68"/>
                  <a:gd name="T78" fmla="*/ 94 w 157"/>
                  <a:gd name="T79" fmla="*/ 15 h 68"/>
                  <a:gd name="T80" fmla="*/ 83 w 157"/>
                  <a:gd name="T81" fmla="*/ 11 h 68"/>
                  <a:gd name="T82" fmla="*/ 77 w 157"/>
                  <a:gd name="T83" fmla="*/ 13 h 68"/>
                  <a:gd name="T84" fmla="*/ 71 w 157"/>
                  <a:gd name="T85" fmla="*/ 12 h 68"/>
                  <a:gd name="T86" fmla="*/ 68 w 157"/>
                  <a:gd name="T87" fmla="*/ 8 h 68"/>
                  <a:gd name="T88" fmla="*/ 64 w 157"/>
                  <a:gd name="T89" fmla="*/ 5 h 68"/>
                  <a:gd name="T90" fmla="*/ 58 w 157"/>
                  <a:gd name="T91" fmla="*/ 3 h 68"/>
                  <a:gd name="T92" fmla="*/ 52 w 157"/>
                  <a:gd name="T93" fmla="*/ 1 h 68"/>
                  <a:gd name="T94" fmla="*/ 45 w 157"/>
                  <a:gd name="T95" fmla="*/ 7 h 68"/>
                  <a:gd name="T96" fmla="*/ 47 w 157"/>
                  <a:gd name="T97" fmla="*/ 13 h 68"/>
                  <a:gd name="T98" fmla="*/ 41 w 157"/>
                  <a:gd name="T99" fmla="*/ 15 h 68"/>
                  <a:gd name="T100" fmla="*/ 37 w 157"/>
                  <a:gd name="T101" fmla="*/ 14 h 68"/>
                  <a:gd name="T102" fmla="*/ 34 w 157"/>
                  <a:gd name="T103" fmla="*/ 14 h 68"/>
                  <a:gd name="T104" fmla="*/ 28 w 157"/>
                  <a:gd name="T105" fmla="*/ 10 h 68"/>
                  <a:gd name="T106" fmla="*/ 21 w 157"/>
                  <a:gd name="T107" fmla="*/ 9 h 68"/>
                  <a:gd name="T108" fmla="*/ 13 w 157"/>
                  <a:gd name="T109" fmla="*/ 13 h 68"/>
                  <a:gd name="T110" fmla="*/ 7 w 157"/>
                  <a:gd name="T111" fmla="*/ 17 h 68"/>
                  <a:gd name="T112" fmla="*/ 0 w 157"/>
                  <a:gd name="T113" fmla="*/ 1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57" h="68">
                    <a:moveTo>
                      <a:pt x="0" y="19"/>
                    </a:moveTo>
                    <a:cubicBezTo>
                      <a:pt x="1" y="23"/>
                      <a:pt x="3" y="25"/>
                      <a:pt x="7" y="26"/>
                    </a:cubicBezTo>
                    <a:cubicBezTo>
                      <a:pt x="9" y="27"/>
                      <a:pt x="10" y="28"/>
                      <a:pt x="12" y="29"/>
                    </a:cubicBezTo>
                    <a:cubicBezTo>
                      <a:pt x="13" y="31"/>
                      <a:pt x="14" y="34"/>
                      <a:pt x="15" y="36"/>
                    </a:cubicBezTo>
                    <a:cubicBezTo>
                      <a:pt x="16" y="37"/>
                      <a:pt x="15" y="37"/>
                      <a:pt x="15" y="38"/>
                    </a:cubicBezTo>
                    <a:cubicBezTo>
                      <a:pt x="14" y="38"/>
                      <a:pt x="15" y="39"/>
                      <a:pt x="15" y="40"/>
                    </a:cubicBezTo>
                    <a:cubicBezTo>
                      <a:pt x="14" y="43"/>
                      <a:pt x="13" y="43"/>
                      <a:pt x="16" y="45"/>
                    </a:cubicBezTo>
                    <a:cubicBezTo>
                      <a:pt x="20" y="46"/>
                      <a:pt x="24" y="45"/>
                      <a:pt x="28" y="47"/>
                    </a:cubicBezTo>
                    <a:cubicBezTo>
                      <a:pt x="30" y="49"/>
                      <a:pt x="34" y="52"/>
                      <a:pt x="36" y="54"/>
                    </a:cubicBezTo>
                    <a:cubicBezTo>
                      <a:pt x="37" y="55"/>
                      <a:pt x="38" y="57"/>
                      <a:pt x="39" y="59"/>
                    </a:cubicBezTo>
                    <a:cubicBezTo>
                      <a:pt x="40" y="61"/>
                      <a:pt x="43" y="60"/>
                      <a:pt x="44" y="60"/>
                    </a:cubicBezTo>
                    <a:cubicBezTo>
                      <a:pt x="48" y="60"/>
                      <a:pt x="52" y="60"/>
                      <a:pt x="56" y="60"/>
                    </a:cubicBezTo>
                    <a:cubicBezTo>
                      <a:pt x="58" y="60"/>
                      <a:pt x="62" y="60"/>
                      <a:pt x="64" y="61"/>
                    </a:cubicBezTo>
                    <a:cubicBezTo>
                      <a:pt x="66" y="62"/>
                      <a:pt x="67" y="64"/>
                      <a:pt x="69" y="64"/>
                    </a:cubicBezTo>
                    <a:cubicBezTo>
                      <a:pt x="71" y="65"/>
                      <a:pt x="74" y="66"/>
                      <a:pt x="76" y="66"/>
                    </a:cubicBezTo>
                    <a:cubicBezTo>
                      <a:pt x="78" y="65"/>
                      <a:pt x="80" y="68"/>
                      <a:pt x="81" y="67"/>
                    </a:cubicBezTo>
                    <a:cubicBezTo>
                      <a:pt x="85" y="65"/>
                      <a:pt x="88" y="63"/>
                      <a:pt x="93" y="62"/>
                    </a:cubicBezTo>
                    <a:cubicBezTo>
                      <a:pt x="97" y="62"/>
                      <a:pt x="103" y="63"/>
                      <a:pt x="106" y="61"/>
                    </a:cubicBezTo>
                    <a:cubicBezTo>
                      <a:pt x="109" y="59"/>
                      <a:pt x="110" y="56"/>
                      <a:pt x="113" y="55"/>
                    </a:cubicBezTo>
                    <a:cubicBezTo>
                      <a:pt x="116" y="54"/>
                      <a:pt x="116" y="53"/>
                      <a:pt x="114" y="51"/>
                    </a:cubicBezTo>
                    <a:cubicBezTo>
                      <a:pt x="113" y="50"/>
                      <a:pt x="113" y="48"/>
                      <a:pt x="115" y="47"/>
                    </a:cubicBezTo>
                    <a:cubicBezTo>
                      <a:pt x="118" y="44"/>
                      <a:pt x="122" y="50"/>
                      <a:pt x="126" y="46"/>
                    </a:cubicBezTo>
                    <a:cubicBezTo>
                      <a:pt x="127" y="45"/>
                      <a:pt x="128" y="44"/>
                      <a:pt x="130" y="44"/>
                    </a:cubicBezTo>
                    <a:cubicBezTo>
                      <a:pt x="133" y="43"/>
                      <a:pt x="134" y="44"/>
                      <a:pt x="137" y="42"/>
                    </a:cubicBezTo>
                    <a:cubicBezTo>
                      <a:pt x="138" y="41"/>
                      <a:pt x="138" y="38"/>
                      <a:pt x="139" y="38"/>
                    </a:cubicBezTo>
                    <a:cubicBezTo>
                      <a:pt x="141" y="37"/>
                      <a:pt x="142" y="37"/>
                      <a:pt x="143" y="37"/>
                    </a:cubicBezTo>
                    <a:cubicBezTo>
                      <a:pt x="147" y="36"/>
                      <a:pt x="150" y="35"/>
                      <a:pt x="154" y="36"/>
                    </a:cubicBezTo>
                    <a:cubicBezTo>
                      <a:pt x="157" y="36"/>
                      <a:pt x="151" y="29"/>
                      <a:pt x="150" y="29"/>
                    </a:cubicBezTo>
                    <a:cubicBezTo>
                      <a:pt x="149" y="28"/>
                      <a:pt x="147" y="27"/>
                      <a:pt x="145" y="28"/>
                    </a:cubicBezTo>
                    <a:cubicBezTo>
                      <a:pt x="143" y="28"/>
                      <a:pt x="143" y="30"/>
                      <a:pt x="141" y="29"/>
                    </a:cubicBezTo>
                    <a:cubicBezTo>
                      <a:pt x="140" y="28"/>
                      <a:pt x="137" y="27"/>
                      <a:pt x="136" y="28"/>
                    </a:cubicBezTo>
                    <a:cubicBezTo>
                      <a:pt x="135" y="30"/>
                      <a:pt x="134" y="29"/>
                      <a:pt x="134" y="27"/>
                    </a:cubicBezTo>
                    <a:cubicBezTo>
                      <a:pt x="134" y="25"/>
                      <a:pt x="137" y="21"/>
                      <a:pt x="137" y="19"/>
                    </a:cubicBezTo>
                    <a:cubicBezTo>
                      <a:pt x="138" y="17"/>
                      <a:pt x="141" y="14"/>
                      <a:pt x="137" y="14"/>
                    </a:cubicBezTo>
                    <a:cubicBezTo>
                      <a:pt x="134" y="14"/>
                      <a:pt x="134" y="15"/>
                      <a:pt x="131" y="14"/>
                    </a:cubicBezTo>
                    <a:cubicBezTo>
                      <a:pt x="128" y="13"/>
                      <a:pt x="127" y="13"/>
                      <a:pt x="124" y="15"/>
                    </a:cubicBezTo>
                    <a:cubicBezTo>
                      <a:pt x="121" y="17"/>
                      <a:pt x="117" y="18"/>
                      <a:pt x="114" y="19"/>
                    </a:cubicBezTo>
                    <a:cubicBezTo>
                      <a:pt x="109" y="20"/>
                      <a:pt x="107" y="19"/>
                      <a:pt x="103" y="19"/>
                    </a:cubicBezTo>
                    <a:cubicBezTo>
                      <a:pt x="101" y="18"/>
                      <a:pt x="100" y="18"/>
                      <a:pt x="98" y="17"/>
                    </a:cubicBezTo>
                    <a:cubicBezTo>
                      <a:pt x="97" y="17"/>
                      <a:pt x="96" y="15"/>
                      <a:pt x="94" y="15"/>
                    </a:cubicBezTo>
                    <a:cubicBezTo>
                      <a:pt x="90" y="14"/>
                      <a:pt x="88" y="12"/>
                      <a:pt x="83" y="11"/>
                    </a:cubicBezTo>
                    <a:cubicBezTo>
                      <a:pt x="81" y="11"/>
                      <a:pt x="79" y="12"/>
                      <a:pt x="77" y="13"/>
                    </a:cubicBezTo>
                    <a:cubicBezTo>
                      <a:pt x="75" y="14"/>
                      <a:pt x="73" y="13"/>
                      <a:pt x="71" y="12"/>
                    </a:cubicBezTo>
                    <a:cubicBezTo>
                      <a:pt x="69" y="11"/>
                      <a:pt x="68" y="11"/>
                      <a:pt x="68" y="8"/>
                    </a:cubicBezTo>
                    <a:cubicBezTo>
                      <a:pt x="67" y="6"/>
                      <a:pt x="67" y="6"/>
                      <a:pt x="64" y="5"/>
                    </a:cubicBezTo>
                    <a:cubicBezTo>
                      <a:pt x="62" y="4"/>
                      <a:pt x="60" y="3"/>
                      <a:pt x="58" y="3"/>
                    </a:cubicBezTo>
                    <a:cubicBezTo>
                      <a:pt x="56" y="3"/>
                      <a:pt x="53" y="0"/>
                      <a:pt x="52" y="1"/>
                    </a:cubicBezTo>
                    <a:cubicBezTo>
                      <a:pt x="50" y="1"/>
                      <a:pt x="46" y="5"/>
                      <a:pt x="45" y="7"/>
                    </a:cubicBezTo>
                    <a:cubicBezTo>
                      <a:pt x="45" y="9"/>
                      <a:pt x="48" y="11"/>
                      <a:pt x="47" y="13"/>
                    </a:cubicBezTo>
                    <a:cubicBezTo>
                      <a:pt x="46" y="15"/>
                      <a:pt x="43" y="17"/>
                      <a:pt x="41" y="15"/>
                    </a:cubicBezTo>
                    <a:cubicBezTo>
                      <a:pt x="39" y="15"/>
                      <a:pt x="38" y="14"/>
                      <a:pt x="37" y="14"/>
                    </a:cubicBezTo>
                    <a:cubicBezTo>
                      <a:pt x="36" y="14"/>
                      <a:pt x="35" y="14"/>
                      <a:pt x="34" y="14"/>
                    </a:cubicBezTo>
                    <a:cubicBezTo>
                      <a:pt x="31" y="13"/>
                      <a:pt x="31" y="11"/>
                      <a:pt x="28" y="10"/>
                    </a:cubicBezTo>
                    <a:cubicBezTo>
                      <a:pt x="26" y="9"/>
                      <a:pt x="23" y="8"/>
                      <a:pt x="21" y="9"/>
                    </a:cubicBezTo>
                    <a:cubicBezTo>
                      <a:pt x="18" y="10"/>
                      <a:pt x="16" y="12"/>
                      <a:pt x="13" y="13"/>
                    </a:cubicBezTo>
                    <a:cubicBezTo>
                      <a:pt x="11" y="14"/>
                      <a:pt x="9" y="16"/>
                      <a:pt x="7" y="17"/>
                    </a:cubicBezTo>
                    <a:cubicBezTo>
                      <a:pt x="4" y="17"/>
                      <a:pt x="2" y="19"/>
                      <a:pt x="0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0" name="Freeform 717">
                <a:extLst>
                  <a:ext uri="{FF2B5EF4-FFF2-40B4-BE49-F238E27FC236}">
                    <a16:creationId xmlns:a16="http://schemas.microsoft.com/office/drawing/2014/main" id="{08D8EB96-BD62-7040-A851-D2852CE1BC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9289" y="5133964"/>
                <a:ext cx="585987" cy="1009821"/>
              </a:xfrm>
              <a:custGeom>
                <a:avLst/>
                <a:gdLst>
                  <a:gd name="T0" fmla="*/ 61 w 63"/>
                  <a:gd name="T1" fmla="*/ 25 h 108"/>
                  <a:gd name="T2" fmla="*/ 61 w 63"/>
                  <a:gd name="T3" fmla="*/ 20 h 108"/>
                  <a:gd name="T4" fmla="*/ 61 w 63"/>
                  <a:gd name="T5" fmla="*/ 16 h 108"/>
                  <a:gd name="T6" fmla="*/ 60 w 63"/>
                  <a:gd name="T7" fmla="*/ 13 h 108"/>
                  <a:gd name="T8" fmla="*/ 60 w 63"/>
                  <a:gd name="T9" fmla="*/ 11 h 108"/>
                  <a:gd name="T10" fmla="*/ 57 w 63"/>
                  <a:gd name="T11" fmla="*/ 7 h 108"/>
                  <a:gd name="T12" fmla="*/ 51 w 63"/>
                  <a:gd name="T13" fmla="*/ 5 h 108"/>
                  <a:gd name="T14" fmla="*/ 44 w 63"/>
                  <a:gd name="T15" fmla="*/ 1 h 108"/>
                  <a:gd name="T16" fmla="*/ 44 w 63"/>
                  <a:gd name="T17" fmla="*/ 5 h 108"/>
                  <a:gd name="T18" fmla="*/ 34 w 63"/>
                  <a:gd name="T19" fmla="*/ 5 h 108"/>
                  <a:gd name="T20" fmla="*/ 34 w 63"/>
                  <a:gd name="T21" fmla="*/ 10 h 108"/>
                  <a:gd name="T22" fmla="*/ 29 w 63"/>
                  <a:gd name="T23" fmla="*/ 10 h 108"/>
                  <a:gd name="T24" fmla="*/ 27 w 63"/>
                  <a:gd name="T25" fmla="*/ 12 h 108"/>
                  <a:gd name="T26" fmla="*/ 25 w 63"/>
                  <a:gd name="T27" fmla="*/ 15 h 108"/>
                  <a:gd name="T28" fmla="*/ 25 w 63"/>
                  <a:gd name="T29" fmla="*/ 18 h 108"/>
                  <a:gd name="T30" fmla="*/ 24 w 63"/>
                  <a:gd name="T31" fmla="*/ 20 h 108"/>
                  <a:gd name="T32" fmla="*/ 20 w 63"/>
                  <a:gd name="T33" fmla="*/ 25 h 108"/>
                  <a:gd name="T34" fmla="*/ 17 w 63"/>
                  <a:gd name="T35" fmla="*/ 27 h 108"/>
                  <a:gd name="T36" fmla="*/ 16 w 63"/>
                  <a:gd name="T37" fmla="*/ 33 h 108"/>
                  <a:gd name="T38" fmla="*/ 13 w 63"/>
                  <a:gd name="T39" fmla="*/ 38 h 108"/>
                  <a:gd name="T40" fmla="*/ 15 w 63"/>
                  <a:gd name="T41" fmla="*/ 42 h 108"/>
                  <a:gd name="T42" fmla="*/ 9 w 63"/>
                  <a:gd name="T43" fmla="*/ 44 h 108"/>
                  <a:gd name="T44" fmla="*/ 5 w 63"/>
                  <a:gd name="T45" fmla="*/ 51 h 108"/>
                  <a:gd name="T46" fmla="*/ 6 w 63"/>
                  <a:gd name="T47" fmla="*/ 57 h 108"/>
                  <a:gd name="T48" fmla="*/ 8 w 63"/>
                  <a:gd name="T49" fmla="*/ 63 h 108"/>
                  <a:gd name="T50" fmla="*/ 7 w 63"/>
                  <a:gd name="T51" fmla="*/ 67 h 108"/>
                  <a:gd name="T52" fmla="*/ 7 w 63"/>
                  <a:gd name="T53" fmla="*/ 74 h 108"/>
                  <a:gd name="T54" fmla="*/ 4 w 63"/>
                  <a:gd name="T55" fmla="*/ 78 h 108"/>
                  <a:gd name="T56" fmla="*/ 3 w 63"/>
                  <a:gd name="T57" fmla="*/ 83 h 108"/>
                  <a:gd name="T58" fmla="*/ 0 w 63"/>
                  <a:gd name="T59" fmla="*/ 82 h 108"/>
                  <a:gd name="T60" fmla="*/ 4 w 63"/>
                  <a:gd name="T61" fmla="*/ 90 h 108"/>
                  <a:gd name="T62" fmla="*/ 7 w 63"/>
                  <a:gd name="T63" fmla="*/ 97 h 108"/>
                  <a:gd name="T64" fmla="*/ 8 w 63"/>
                  <a:gd name="T65" fmla="*/ 102 h 108"/>
                  <a:gd name="T66" fmla="*/ 10 w 63"/>
                  <a:gd name="T67" fmla="*/ 107 h 108"/>
                  <a:gd name="T68" fmla="*/ 14 w 63"/>
                  <a:gd name="T69" fmla="*/ 108 h 108"/>
                  <a:gd name="T70" fmla="*/ 15 w 63"/>
                  <a:gd name="T71" fmla="*/ 105 h 108"/>
                  <a:gd name="T72" fmla="*/ 24 w 63"/>
                  <a:gd name="T73" fmla="*/ 101 h 108"/>
                  <a:gd name="T74" fmla="*/ 27 w 63"/>
                  <a:gd name="T75" fmla="*/ 92 h 108"/>
                  <a:gd name="T76" fmla="*/ 26 w 63"/>
                  <a:gd name="T77" fmla="*/ 87 h 108"/>
                  <a:gd name="T78" fmla="*/ 28 w 63"/>
                  <a:gd name="T79" fmla="*/ 84 h 108"/>
                  <a:gd name="T80" fmla="*/ 32 w 63"/>
                  <a:gd name="T81" fmla="*/ 82 h 108"/>
                  <a:gd name="T82" fmla="*/ 32 w 63"/>
                  <a:gd name="T83" fmla="*/ 81 h 108"/>
                  <a:gd name="T84" fmla="*/ 35 w 63"/>
                  <a:gd name="T85" fmla="*/ 80 h 108"/>
                  <a:gd name="T86" fmla="*/ 34 w 63"/>
                  <a:gd name="T87" fmla="*/ 78 h 108"/>
                  <a:gd name="T88" fmla="*/ 36 w 63"/>
                  <a:gd name="T89" fmla="*/ 77 h 108"/>
                  <a:gd name="T90" fmla="*/ 35 w 63"/>
                  <a:gd name="T91" fmla="*/ 73 h 108"/>
                  <a:gd name="T92" fmla="*/ 29 w 63"/>
                  <a:gd name="T93" fmla="*/ 66 h 108"/>
                  <a:gd name="T94" fmla="*/ 30 w 63"/>
                  <a:gd name="T95" fmla="*/ 60 h 108"/>
                  <a:gd name="T96" fmla="*/ 30 w 63"/>
                  <a:gd name="T97" fmla="*/ 56 h 108"/>
                  <a:gd name="T98" fmla="*/ 33 w 63"/>
                  <a:gd name="T99" fmla="*/ 53 h 108"/>
                  <a:gd name="T100" fmla="*/ 39 w 63"/>
                  <a:gd name="T101" fmla="*/ 48 h 108"/>
                  <a:gd name="T102" fmla="*/ 49 w 63"/>
                  <a:gd name="T103" fmla="*/ 41 h 108"/>
                  <a:gd name="T104" fmla="*/ 50 w 63"/>
                  <a:gd name="T105" fmla="*/ 35 h 108"/>
                  <a:gd name="T106" fmla="*/ 50 w 63"/>
                  <a:gd name="T107" fmla="*/ 32 h 108"/>
                  <a:gd name="T108" fmla="*/ 54 w 63"/>
                  <a:gd name="T109" fmla="*/ 30 h 108"/>
                  <a:gd name="T110" fmla="*/ 58 w 63"/>
                  <a:gd name="T111" fmla="*/ 29 h 108"/>
                  <a:gd name="T112" fmla="*/ 60 w 63"/>
                  <a:gd name="T113" fmla="*/ 28 h 108"/>
                  <a:gd name="T114" fmla="*/ 63 w 63"/>
                  <a:gd name="T115" fmla="*/ 28 h 108"/>
                  <a:gd name="T116" fmla="*/ 61 w 63"/>
                  <a:gd name="T117" fmla="*/ 25 h 108"/>
                  <a:gd name="T118" fmla="*/ 61 w 63"/>
                  <a:gd name="T119" fmla="*/ 2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3" h="108">
                    <a:moveTo>
                      <a:pt x="61" y="25"/>
                    </a:moveTo>
                    <a:cubicBezTo>
                      <a:pt x="60" y="24"/>
                      <a:pt x="62" y="22"/>
                      <a:pt x="61" y="20"/>
                    </a:cubicBezTo>
                    <a:cubicBezTo>
                      <a:pt x="60" y="18"/>
                      <a:pt x="61" y="18"/>
                      <a:pt x="61" y="16"/>
                    </a:cubicBezTo>
                    <a:cubicBezTo>
                      <a:pt x="61" y="15"/>
                      <a:pt x="60" y="14"/>
                      <a:pt x="60" y="13"/>
                    </a:cubicBezTo>
                    <a:cubicBezTo>
                      <a:pt x="59" y="12"/>
                      <a:pt x="60" y="12"/>
                      <a:pt x="60" y="11"/>
                    </a:cubicBezTo>
                    <a:cubicBezTo>
                      <a:pt x="59" y="9"/>
                      <a:pt x="59" y="8"/>
                      <a:pt x="57" y="7"/>
                    </a:cubicBezTo>
                    <a:cubicBezTo>
                      <a:pt x="55" y="6"/>
                      <a:pt x="53" y="6"/>
                      <a:pt x="51" y="5"/>
                    </a:cubicBezTo>
                    <a:cubicBezTo>
                      <a:pt x="49" y="3"/>
                      <a:pt x="47" y="0"/>
                      <a:pt x="44" y="1"/>
                    </a:cubicBezTo>
                    <a:cubicBezTo>
                      <a:pt x="43" y="1"/>
                      <a:pt x="44" y="4"/>
                      <a:pt x="44" y="5"/>
                    </a:cubicBezTo>
                    <a:cubicBezTo>
                      <a:pt x="43" y="8"/>
                      <a:pt x="37" y="6"/>
                      <a:pt x="34" y="5"/>
                    </a:cubicBezTo>
                    <a:cubicBezTo>
                      <a:pt x="34" y="7"/>
                      <a:pt x="34" y="8"/>
                      <a:pt x="34" y="10"/>
                    </a:cubicBezTo>
                    <a:cubicBezTo>
                      <a:pt x="33" y="10"/>
                      <a:pt x="31" y="9"/>
                      <a:pt x="29" y="10"/>
                    </a:cubicBezTo>
                    <a:cubicBezTo>
                      <a:pt x="28" y="10"/>
                      <a:pt x="28" y="11"/>
                      <a:pt x="27" y="12"/>
                    </a:cubicBezTo>
                    <a:cubicBezTo>
                      <a:pt x="27" y="13"/>
                      <a:pt x="25" y="14"/>
                      <a:pt x="25" y="15"/>
                    </a:cubicBezTo>
                    <a:cubicBezTo>
                      <a:pt x="24" y="16"/>
                      <a:pt x="26" y="18"/>
                      <a:pt x="25" y="18"/>
                    </a:cubicBezTo>
                    <a:cubicBezTo>
                      <a:pt x="25" y="19"/>
                      <a:pt x="24" y="19"/>
                      <a:pt x="24" y="20"/>
                    </a:cubicBezTo>
                    <a:cubicBezTo>
                      <a:pt x="22" y="21"/>
                      <a:pt x="20" y="23"/>
                      <a:pt x="20" y="25"/>
                    </a:cubicBezTo>
                    <a:cubicBezTo>
                      <a:pt x="20" y="27"/>
                      <a:pt x="18" y="25"/>
                      <a:pt x="17" y="27"/>
                    </a:cubicBezTo>
                    <a:cubicBezTo>
                      <a:pt x="17" y="29"/>
                      <a:pt x="17" y="31"/>
                      <a:pt x="16" y="33"/>
                    </a:cubicBezTo>
                    <a:cubicBezTo>
                      <a:pt x="16" y="35"/>
                      <a:pt x="13" y="36"/>
                      <a:pt x="13" y="38"/>
                    </a:cubicBezTo>
                    <a:cubicBezTo>
                      <a:pt x="13" y="39"/>
                      <a:pt x="16" y="41"/>
                      <a:pt x="15" y="42"/>
                    </a:cubicBezTo>
                    <a:cubicBezTo>
                      <a:pt x="13" y="44"/>
                      <a:pt x="11" y="43"/>
                      <a:pt x="9" y="44"/>
                    </a:cubicBezTo>
                    <a:cubicBezTo>
                      <a:pt x="6" y="45"/>
                      <a:pt x="5" y="48"/>
                      <a:pt x="5" y="51"/>
                    </a:cubicBezTo>
                    <a:cubicBezTo>
                      <a:pt x="6" y="53"/>
                      <a:pt x="6" y="55"/>
                      <a:pt x="6" y="57"/>
                    </a:cubicBezTo>
                    <a:cubicBezTo>
                      <a:pt x="6" y="60"/>
                      <a:pt x="4" y="61"/>
                      <a:pt x="8" y="63"/>
                    </a:cubicBezTo>
                    <a:cubicBezTo>
                      <a:pt x="10" y="65"/>
                      <a:pt x="9" y="66"/>
                      <a:pt x="7" y="67"/>
                    </a:cubicBezTo>
                    <a:cubicBezTo>
                      <a:pt x="6" y="68"/>
                      <a:pt x="8" y="72"/>
                      <a:pt x="7" y="74"/>
                    </a:cubicBezTo>
                    <a:cubicBezTo>
                      <a:pt x="7" y="76"/>
                      <a:pt x="4" y="76"/>
                      <a:pt x="4" y="78"/>
                    </a:cubicBezTo>
                    <a:cubicBezTo>
                      <a:pt x="4" y="79"/>
                      <a:pt x="4" y="83"/>
                      <a:pt x="3" y="83"/>
                    </a:cubicBezTo>
                    <a:cubicBezTo>
                      <a:pt x="3" y="83"/>
                      <a:pt x="1" y="82"/>
                      <a:pt x="0" y="82"/>
                    </a:cubicBezTo>
                    <a:cubicBezTo>
                      <a:pt x="0" y="86"/>
                      <a:pt x="4" y="87"/>
                      <a:pt x="4" y="90"/>
                    </a:cubicBezTo>
                    <a:cubicBezTo>
                      <a:pt x="3" y="91"/>
                      <a:pt x="6" y="96"/>
                      <a:pt x="7" y="97"/>
                    </a:cubicBezTo>
                    <a:cubicBezTo>
                      <a:pt x="9" y="99"/>
                      <a:pt x="8" y="100"/>
                      <a:pt x="8" y="102"/>
                    </a:cubicBezTo>
                    <a:cubicBezTo>
                      <a:pt x="8" y="103"/>
                      <a:pt x="10" y="105"/>
                      <a:pt x="10" y="107"/>
                    </a:cubicBezTo>
                    <a:cubicBezTo>
                      <a:pt x="9" y="108"/>
                      <a:pt x="13" y="107"/>
                      <a:pt x="14" y="108"/>
                    </a:cubicBezTo>
                    <a:cubicBezTo>
                      <a:pt x="16" y="108"/>
                      <a:pt x="15" y="107"/>
                      <a:pt x="15" y="105"/>
                    </a:cubicBezTo>
                    <a:cubicBezTo>
                      <a:pt x="15" y="100"/>
                      <a:pt x="23" y="104"/>
                      <a:pt x="24" y="101"/>
                    </a:cubicBezTo>
                    <a:cubicBezTo>
                      <a:pt x="25" y="98"/>
                      <a:pt x="26" y="95"/>
                      <a:pt x="27" y="92"/>
                    </a:cubicBezTo>
                    <a:cubicBezTo>
                      <a:pt x="27" y="90"/>
                      <a:pt x="27" y="88"/>
                      <a:pt x="26" y="87"/>
                    </a:cubicBezTo>
                    <a:cubicBezTo>
                      <a:pt x="25" y="85"/>
                      <a:pt x="26" y="85"/>
                      <a:pt x="28" y="84"/>
                    </a:cubicBezTo>
                    <a:cubicBezTo>
                      <a:pt x="29" y="84"/>
                      <a:pt x="32" y="83"/>
                      <a:pt x="32" y="82"/>
                    </a:cubicBezTo>
                    <a:cubicBezTo>
                      <a:pt x="32" y="82"/>
                      <a:pt x="32" y="81"/>
                      <a:pt x="32" y="81"/>
                    </a:cubicBezTo>
                    <a:cubicBezTo>
                      <a:pt x="33" y="81"/>
                      <a:pt x="35" y="81"/>
                      <a:pt x="35" y="80"/>
                    </a:cubicBezTo>
                    <a:cubicBezTo>
                      <a:pt x="35" y="79"/>
                      <a:pt x="34" y="79"/>
                      <a:pt x="34" y="78"/>
                    </a:cubicBezTo>
                    <a:cubicBezTo>
                      <a:pt x="35" y="78"/>
                      <a:pt x="36" y="77"/>
                      <a:pt x="36" y="77"/>
                    </a:cubicBezTo>
                    <a:cubicBezTo>
                      <a:pt x="38" y="75"/>
                      <a:pt x="37" y="74"/>
                      <a:pt x="35" y="73"/>
                    </a:cubicBezTo>
                    <a:cubicBezTo>
                      <a:pt x="33" y="71"/>
                      <a:pt x="29" y="70"/>
                      <a:pt x="29" y="66"/>
                    </a:cubicBezTo>
                    <a:cubicBezTo>
                      <a:pt x="29" y="64"/>
                      <a:pt x="29" y="62"/>
                      <a:pt x="30" y="60"/>
                    </a:cubicBezTo>
                    <a:cubicBezTo>
                      <a:pt x="31" y="58"/>
                      <a:pt x="31" y="58"/>
                      <a:pt x="30" y="56"/>
                    </a:cubicBezTo>
                    <a:cubicBezTo>
                      <a:pt x="29" y="56"/>
                      <a:pt x="33" y="53"/>
                      <a:pt x="33" y="53"/>
                    </a:cubicBezTo>
                    <a:cubicBezTo>
                      <a:pt x="35" y="51"/>
                      <a:pt x="36" y="49"/>
                      <a:pt x="39" y="48"/>
                    </a:cubicBezTo>
                    <a:cubicBezTo>
                      <a:pt x="42" y="47"/>
                      <a:pt x="47" y="44"/>
                      <a:pt x="49" y="41"/>
                    </a:cubicBezTo>
                    <a:cubicBezTo>
                      <a:pt x="51" y="38"/>
                      <a:pt x="46" y="36"/>
                      <a:pt x="50" y="35"/>
                    </a:cubicBezTo>
                    <a:cubicBezTo>
                      <a:pt x="52" y="34"/>
                      <a:pt x="51" y="34"/>
                      <a:pt x="50" y="32"/>
                    </a:cubicBezTo>
                    <a:cubicBezTo>
                      <a:pt x="50" y="31"/>
                      <a:pt x="53" y="30"/>
                      <a:pt x="54" y="30"/>
                    </a:cubicBezTo>
                    <a:cubicBezTo>
                      <a:pt x="56" y="28"/>
                      <a:pt x="57" y="27"/>
                      <a:pt x="58" y="29"/>
                    </a:cubicBezTo>
                    <a:cubicBezTo>
                      <a:pt x="59" y="29"/>
                      <a:pt x="60" y="28"/>
                      <a:pt x="60" y="28"/>
                    </a:cubicBezTo>
                    <a:cubicBezTo>
                      <a:pt x="61" y="28"/>
                      <a:pt x="62" y="28"/>
                      <a:pt x="63" y="28"/>
                    </a:cubicBezTo>
                    <a:cubicBezTo>
                      <a:pt x="63" y="27"/>
                      <a:pt x="62" y="27"/>
                      <a:pt x="61" y="25"/>
                    </a:cubicBezTo>
                    <a:cubicBezTo>
                      <a:pt x="60" y="24"/>
                      <a:pt x="61" y="26"/>
                      <a:pt x="61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1" name="Freeform 718">
                <a:extLst>
                  <a:ext uri="{FF2B5EF4-FFF2-40B4-BE49-F238E27FC236}">
                    <a16:creationId xmlns:a16="http://schemas.microsoft.com/office/drawing/2014/main" id="{8EDE2D89-EACB-0641-805C-9DB97B9874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49227" y="5057512"/>
                <a:ext cx="503185" cy="786831"/>
              </a:xfrm>
              <a:custGeom>
                <a:avLst/>
                <a:gdLst>
                  <a:gd name="T0" fmla="*/ 53 w 54"/>
                  <a:gd name="T1" fmla="*/ 59 h 84"/>
                  <a:gd name="T2" fmla="*/ 47 w 54"/>
                  <a:gd name="T3" fmla="*/ 55 h 84"/>
                  <a:gd name="T4" fmla="*/ 49 w 54"/>
                  <a:gd name="T5" fmla="*/ 51 h 84"/>
                  <a:gd name="T6" fmla="*/ 44 w 54"/>
                  <a:gd name="T7" fmla="*/ 44 h 84"/>
                  <a:gd name="T8" fmla="*/ 46 w 54"/>
                  <a:gd name="T9" fmla="*/ 43 h 84"/>
                  <a:gd name="T10" fmla="*/ 44 w 54"/>
                  <a:gd name="T11" fmla="*/ 38 h 84"/>
                  <a:gd name="T12" fmla="*/ 45 w 54"/>
                  <a:gd name="T13" fmla="*/ 36 h 84"/>
                  <a:gd name="T14" fmla="*/ 44 w 54"/>
                  <a:gd name="T15" fmla="*/ 32 h 84"/>
                  <a:gd name="T16" fmla="*/ 42 w 54"/>
                  <a:gd name="T17" fmla="*/ 26 h 84"/>
                  <a:gd name="T18" fmla="*/ 45 w 54"/>
                  <a:gd name="T19" fmla="*/ 23 h 84"/>
                  <a:gd name="T20" fmla="*/ 44 w 54"/>
                  <a:gd name="T21" fmla="*/ 19 h 84"/>
                  <a:gd name="T22" fmla="*/ 38 w 54"/>
                  <a:gd name="T23" fmla="*/ 13 h 84"/>
                  <a:gd name="T24" fmla="*/ 40 w 54"/>
                  <a:gd name="T25" fmla="*/ 12 h 84"/>
                  <a:gd name="T26" fmla="*/ 39 w 54"/>
                  <a:gd name="T27" fmla="*/ 10 h 84"/>
                  <a:gd name="T28" fmla="*/ 41 w 54"/>
                  <a:gd name="T29" fmla="*/ 3 h 84"/>
                  <a:gd name="T30" fmla="*/ 37 w 54"/>
                  <a:gd name="T31" fmla="*/ 1 h 84"/>
                  <a:gd name="T32" fmla="*/ 34 w 54"/>
                  <a:gd name="T33" fmla="*/ 0 h 84"/>
                  <a:gd name="T34" fmla="*/ 29 w 54"/>
                  <a:gd name="T35" fmla="*/ 1 h 84"/>
                  <a:gd name="T36" fmla="*/ 25 w 54"/>
                  <a:gd name="T37" fmla="*/ 5 h 84"/>
                  <a:gd name="T38" fmla="*/ 24 w 54"/>
                  <a:gd name="T39" fmla="*/ 10 h 84"/>
                  <a:gd name="T40" fmla="*/ 21 w 54"/>
                  <a:gd name="T41" fmla="*/ 13 h 84"/>
                  <a:gd name="T42" fmla="*/ 17 w 54"/>
                  <a:gd name="T43" fmla="*/ 11 h 84"/>
                  <a:gd name="T44" fmla="*/ 14 w 54"/>
                  <a:gd name="T45" fmla="*/ 12 h 84"/>
                  <a:gd name="T46" fmla="*/ 7 w 54"/>
                  <a:gd name="T47" fmla="*/ 10 h 84"/>
                  <a:gd name="T48" fmla="*/ 4 w 54"/>
                  <a:gd name="T49" fmla="*/ 7 h 84"/>
                  <a:gd name="T50" fmla="*/ 0 w 54"/>
                  <a:gd name="T51" fmla="*/ 9 h 84"/>
                  <a:gd name="T52" fmla="*/ 8 w 54"/>
                  <a:gd name="T53" fmla="*/ 14 h 84"/>
                  <a:gd name="T54" fmla="*/ 12 w 54"/>
                  <a:gd name="T55" fmla="*/ 16 h 84"/>
                  <a:gd name="T56" fmla="*/ 14 w 54"/>
                  <a:gd name="T57" fmla="*/ 19 h 84"/>
                  <a:gd name="T58" fmla="*/ 14 w 54"/>
                  <a:gd name="T59" fmla="*/ 21 h 84"/>
                  <a:gd name="T60" fmla="*/ 15 w 54"/>
                  <a:gd name="T61" fmla="*/ 24 h 84"/>
                  <a:gd name="T62" fmla="*/ 15 w 54"/>
                  <a:gd name="T63" fmla="*/ 27 h 84"/>
                  <a:gd name="T64" fmla="*/ 16 w 54"/>
                  <a:gd name="T65" fmla="*/ 29 h 84"/>
                  <a:gd name="T66" fmla="*/ 15 w 54"/>
                  <a:gd name="T67" fmla="*/ 33 h 84"/>
                  <a:gd name="T68" fmla="*/ 17 w 54"/>
                  <a:gd name="T69" fmla="*/ 36 h 84"/>
                  <a:gd name="T70" fmla="*/ 21 w 54"/>
                  <a:gd name="T71" fmla="*/ 38 h 84"/>
                  <a:gd name="T72" fmla="*/ 22 w 54"/>
                  <a:gd name="T73" fmla="*/ 41 h 84"/>
                  <a:gd name="T74" fmla="*/ 23 w 54"/>
                  <a:gd name="T75" fmla="*/ 44 h 84"/>
                  <a:gd name="T76" fmla="*/ 20 w 54"/>
                  <a:gd name="T77" fmla="*/ 44 h 84"/>
                  <a:gd name="T78" fmla="*/ 16 w 54"/>
                  <a:gd name="T79" fmla="*/ 49 h 84"/>
                  <a:gd name="T80" fmla="*/ 13 w 54"/>
                  <a:gd name="T81" fmla="*/ 51 h 84"/>
                  <a:gd name="T82" fmla="*/ 10 w 54"/>
                  <a:gd name="T83" fmla="*/ 54 h 84"/>
                  <a:gd name="T84" fmla="*/ 4 w 54"/>
                  <a:gd name="T85" fmla="*/ 57 h 84"/>
                  <a:gd name="T86" fmla="*/ 2 w 54"/>
                  <a:gd name="T87" fmla="*/ 62 h 84"/>
                  <a:gd name="T88" fmla="*/ 4 w 54"/>
                  <a:gd name="T89" fmla="*/ 67 h 84"/>
                  <a:gd name="T90" fmla="*/ 4 w 54"/>
                  <a:gd name="T91" fmla="*/ 73 h 84"/>
                  <a:gd name="T92" fmla="*/ 4 w 54"/>
                  <a:gd name="T93" fmla="*/ 78 h 84"/>
                  <a:gd name="T94" fmla="*/ 7 w 54"/>
                  <a:gd name="T95" fmla="*/ 80 h 84"/>
                  <a:gd name="T96" fmla="*/ 5 w 54"/>
                  <a:gd name="T97" fmla="*/ 81 h 84"/>
                  <a:gd name="T98" fmla="*/ 8 w 54"/>
                  <a:gd name="T99" fmla="*/ 79 h 84"/>
                  <a:gd name="T100" fmla="*/ 8 w 54"/>
                  <a:gd name="T101" fmla="*/ 83 h 84"/>
                  <a:gd name="T102" fmla="*/ 11 w 54"/>
                  <a:gd name="T103" fmla="*/ 80 h 84"/>
                  <a:gd name="T104" fmla="*/ 11 w 54"/>
                  <a:gd name="T105" fmla="*/ 83 h 84"/>
                  <a:gd name="T106" fmla="*/ 23 w 54"/>
                  <a:gd name="T107" fmla="*/ 80 h 84"/>
                  <a:gd name="T108" fmla="*/ 36 w 54"/>
                  <a:gd name="T109" fmla="*/ 78 h 84"/>
                  <a:gd name="T110" fmla="*/ 46 w 54"/>
                  <a:gd name="T111" fmla="*/ 68 h 84"/>
                  <a:gd name="T112" fmla="*/ 53 w 54"/>
                  <a:gd name="T113" fmla="*/ 59 h 84"/>
                  <a:gd name="T114" fmla="*/ 53 w 54"/>
                  <a:gd name="T115" fmla="*/ 5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84">
                    <a:moveTo>
                      <a:pt x="53" y="59"/>
                    </a:moveTo>
                    <a:cubicBezTo>
                      <a:pt x="52" y="57"/>
                      <a:pt x="49" y="56"/>
                      <a:pt x="47" y="55"/>
                    </a:cubicBezTo>
                    <a:cubicBezTo>
                      <a:pt x="44" y="53"/>
                      <a:pt x="48" y="53"/>
                      <a:pt x="49" y="51"/>
                    </a:cubicBezTo>
                    <a:cubicBezTo>
                      <a:pt x="49" y="51"/>
                      <a:pt x="45" y="45"/>
                      <a:pt x="44" y="44"/>
                    </a:cubicBezTo>
                    <a:cubicBezTo>
                      <a:pt x="44" y="44"/>
                      <a:pt x="46" y="43"/>
                      <a:pt x="46" y="43"/>
                    </a:cubicBezTo>
                    <a:cubicBezTo>
                      <a:pt x="46" y="42"/>
                      <a:pt x="44" y="39"/>
                      <a:pt x="44" y="38"/>
                    </a:cubicBezTo>
                    <a:cubicBezTo>
                      <a:pt x="44" y="37"/>
                      <a:pt x="45" y="37"/>
                      <a:pt x="45" y="36"/>
                    </a:cubicBezTo>
                    <a:cubicBezTo>
                      <a:pt x="46" y="35"/>
                      <a:pt x="44" y="33"/>
                      <a:pt x="44" y="32"/>
                    </a:cubicBezTo>
                    <a:cubicBezTo>
                      <a:pt x="42" y="30"/>
                      <a:pt x="40" y="28"/>
                      <a:pt x="42" y="26"/>
                    </a:cubicBezTo>
                    <a:cubicBezTo>
                      <a:pt x="43" y="25"/>
                      <a:pt x="45" y="24"/>
                      <a:pt x="45" y="23"/>
                    </a:cubicBezTo>
                    <a:cubicBezTo>
                      <a:pt x="46" y="21"/>
                      <a:pt x="44" y="20"/>
                      <a:pt x="44" y="19"/>
                    </a:cubicBezTo>
                    <a:cubicBezTo>
                      <a:pt x="43" y="18"/>
                      <a:pt x="36" y="15"/>
                      <a:pt x="38" y="13"/>
                    </a:cubicBezTo>
                    <a:cubicBezTo>
                      <a:pt x="38" y="13"/>
                      <a:pt x="40" y="12"/>
                      <a:pt x="40" y="12"/>
                    </a:cubicBezTo>
                    <a:cubicBezTo>
                      <a:pt x="40" y="12"/>
                      <a:pt x="37" y="10"/>
                      <a:pt x="39" y="10"/>
                    </a:cubicBezTo>
                    <a:cubicBezTo>
                      <a:pt x="42" y="10"/>
                      <a:pt x="44" y="5"/>
                      <a:pt x="41" y="3"/>
                    </a:cubicBezTo>
                    <a:cubicBezTo>
                      <a:pt x="40" y="2"/>
                      <a:pt x="38" y="2"/>
                      <a:pt x="37" y="1"/>
                    </a:cubicBezTo>
                    <a:cubicBezTo>
                      <a:pt x="36" y="0"/>
                      <a:pt x="35" y="0"/>
                      <a:pt x="34" y="0"/>
                    </a:cubicBezTo>
                    <a:cubicBezTo>
                      <a:pt x="32" y="1"/>
                      <a:pt x="31" y="0"/>
                      <a:pt x="29" y="1"/>
                    </a:cubicBezTo>
                    <a:cubicBezTo>
                      <a:pt x="28" y="2"/>
                      <a:pt x="26" y="4"/>
                      <a:pt x="25" y="5"/>
                    </a:cubicBezTo>
                    <a:cubicBezTo>
                      <a:pt x="25" y="6"/>
                      <a:pt x="25" y="10"/>
                      <a:pt x="24" y="10"/>
                    </a:cubicBezTo>
                    <a:cubicBezTo>
                      <a:pt x="23" y="11"/>
                      <a:pt x="22" y="12"/>
                      <a:pt x="21" y="13"/>
                    </a:cubicBezTo>
                    <a:cubicBezTo>
                      <a:pt x="20" y="13"/>
                      <a:pt x="18" y="11"/>
                      <a:pt x="17" y="11"/>
                    </a:cubicBezTo>
                    <a:cubicBezTo>
                      <a:pt x="16" y="11"/>
                      <a:pt x="15" y="12"/>
                      <a:pt x="14" y="12"/>
                    </a:cubicBezTo>
                    <a:cubicBezTo>
                      <a:pt x="11" y="13"/>
                      <a:pt x="9" y="12"/>
                      <a:pt x="7" y="10"/>
                    </a:cubicBezTo>
                    <a:cubicBezTo>
                      <a:pt x="7" y="9"/>
                      <a:pt x="5" y="7"/>
                      <a:pt x="4" y="7"/>
                    </a:cubicBezTo>
                    <a:cubicBezTo>
                      <a:pt x="3" y="7"/>
                      <a:pt x="1" y="9"/>
                      <a:pt x="0" y="9"/>
                    </a:cubicBezTo>
                    <a:cubicBezTo>
                      <a:pt x="2" y="11"/>
                      <a:pt x="5" y="13"/>
                      <a:pt x="8" y="14"/>
                    </a:cubicBezTo>
                    <a:cubicBezTo>
                      <a:pt x="9" y="14"/>
                      <a:pt x="11" y="15"/>
                      <a:pt x="12" y="16"/>
                    </a:cubicBezTo>
                    <a:cubicBezTo>
                      <a:pt x="13" y="17"/>
                      <a:pt x="13" y="18"/>
                      <a:pt x="14" y="19"/>
                    </a:cubicBezTo>
                    <a:cubicBezTo>
                      <a:pt x="14" y="20"/>
                      <a:pt x="13" y="20"/>
                      <a:pt x="14" y="21"/>
                    </a:cubicBezTo>
                    <a:cubicBezTo>
                      <a:pt x="14" y="22"/>
                      <a:pt x="16" y="23"/>
                      <a:pt x="15" y="24"/>
                    </a:cubicBezTo>
                    <a:cubicBezTo>
                      <a:pt x="15" y="25"/>
                      <a:pt x="14" y="26"/>
                      <a:pt x="15" y="27"/>
                    </a:cubicBezTo>
                    <a:cubicBezTo>
                      <a:pt x="15" y="27"/>
                      <a:pt x="16" y="29"/>
                      <a:pt x="16" y="29"/>
                    </a:cubicBezTo>
                    <a:cubicBezTo>
                      <a:pt x="15" y="30"/>
                      <a:pt x="15" y="32"/>
                      <a:pt x="15" y="33"/>
                    </a:cubicBezTo>
                    <a:cubicBezTo>
                      <a:pt x="15" y="33"/>
                      <a:pt x="17" y="36"/>
                      <a:pt x="17" y="36"/>
                    </a:cubicBezTo>
                    <a:cubicBezTo>
                      <a:pt x="18" y="37"/>
                      <a:pt x="20" y="38"/>
                      <a:pt x="21" y="38"/>
                    </a:cubicBezTo>
                    <a:cubicBezTo>
                      <a:pt x="22" y="39"/>
                      <a:pt x="22" y="40"/>
                      <a:pt x="22" y="41"/>
                    </a:cubicBezTo>
                    <a:cubicBezTo>
                      <a:pt x="22" y="42"/>
                      <a:pt x="23" y="43"/>
                      <a:pt x="23" y="44"/>
                    </a:cubicBezTo>
                    <a:cubicBezTo>
                      <a:pt x="23" y="45"/>
                      <a:pt x="21" y="44"/>
                      <a:pt x="20" y="44"/>
                    </a:cubicBezTo>
                    <a:cubicBezTo>
                      <a:pt x="19" y="44"/>
                      <a:pt x="16" y="48"/>
                      <a:pt x="16" y="49"/>
                    </a:cubicBezTo>
                    <a:cubicBezTo>
                      <a:pt x="15" y="50"/>
                      <a:pt x="14" y="50"/>
                      <a:pt x="13" y="51"/>
                    </a:cubicBezTo>
                    <a:cubicBezTo>
                      <a:pt x="12" y="52"/>
                      <a:pt x="11" y="53"/>
                      <a:pt x="10" y="54"/>
                    </a:cubicBezTo>
                    <a:cubicBezTo>
                      <a:pt x="9" y="54"/>
                      <a:pt x="4" y="58"/>
                      <a:pt x="4" y="57"/>
                    </a:cubicBezTo>
                    <a:cubicBezTo>
                      <a:pt x="4" y="59"/>
                      <a:pt x="2" y="60"/>
                      <a:pt x="2" y="62"/>
                    </a:cubicBezTo>
                    <a:cubicBezTo>
                      <a:pt x="3" y="64"/>
                      <a:pt x="2" y="67"/>
                      <a:pt x="4" y="67"/>
                    </a:cubicBezTo>
                    <a:cubicBezTo>
                      <a:pt x="5" y="67"/>
                      <a:pt x="4" y="72"/>
                      <a:pt x="4" y="73"/>
                    </a:cubicBezTo>
                    <a:cubicBezTo>
                      <a:pt x="4" y="75"/>
                      <a:pt x="2" y="77"/>
                      <a:pt x="4" y="78"/>
                    </a:cubicBezTo>
                    <a:cubicBezTo>
                      <a:pt x="4" y="78"/>
                      <a:pt x="8" y="79"/>
                      <a:pt x="7" y="80"/>
                    </a:cubicBezTo>
                    <a:cubicBezTo>
                      <a:pt x="7" y="80"/>
                      <a:pt x="5" y="81"/>
                      <a:pt x="5" y="81"/>
                    </a:cubicBezTo>
                    <a:cubicBezTo>
                      <a:pt x="7" y="81"/>
                      <a:pt x="7" y="79"/>
                      <a:pt x="8" y="79"/>
                    </a:cubicBezTo>
                    <a:cubicBezTo>
                      <a:pt x="10" y="78"/>
                      <a:pt x="8" y="83"/>
                      <a:pt x="8" y="83"/>
                    </a:cubicBezTo>
                    <a:cubicBezTo>
                      <a:pt x="8" y="83"/>
                      <a:pt x="11" y="80"/>
                      <a:pt x="11" y="80"/>
                    </a:cubicBezTo>
                    <a:cubicBezTo>
                      <a:pt x="12" y="79"/>
                      <a:pt x="11" y="83"/>
                      <a:pt x="11" y="83"/>
                    </a:cubicBezTo>
                    <a:cubicBezTo>
                      <a:pt x="14" y="84"/>
                      <a:pt x="20" y="81"/>
                      <a:pt x="23" y="80"/>
                    </a:cubicBezTo>
                    <a:cubicBezTo>
                      <a:pt x="27" y="79"/>
                      <a:pt x="31" y="79"/>
                      <a:pt x="36" y="78"/>
                    </a:cubicBezTo>
                    <a:cubicBezTo>
                      <a:pt x="39" y="74"/>
                      <a:pt x="43" y="71"/>
                      <a:pt x="46" y="68"/>
                    </a:cubicBezTo>
                    <a:cubicBezTo>
                      <a:pt x="48" y="66"/>
                      <a:pt x="54" y="62"/>
                      <a:pt x="53" y="59"/>
                    </a:cubicBezTo>
                    <a:cubicBezTo>
                      <a:pt x="52" y="57"/>
                      <a:pt x="54" y="62"/>
                      <a:pt x="53" y="5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2" name="Freeform 719">
                <a:extLst>
                  <a:ext uri="{FF2B5EF4-FFF2-40B4-BE49-F238E27FC236}">
                    <a16:creationId xmlns:a16="http://schemas.microsoft.com/office/drawing/2014/main" id="{8F95540C-5D03-8B4B-8E9E-FFBD772A25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29481" y="4965129"/>
                <a:ext cx="1194268" cy="1000263"/>
              </a:xfrm>
              <a:custGeom>
                <a:avLst/>
                <a:gdLst>
                  <a:gd name="T0" fmla="*/ 38 w 128"/>
                  <a:gd name="T1" fmla="*/ 87 h 107"/>
                  <a:gd name="T2" fmla="*/ 38 w 128"/>
                  <a:gd name="T3" fmla="*/ 63 h 107"/>
                  <a:gd name="T4" fmla="*/ 47 w 128"/>
                  <a:gd name="T5" fmla="*/ 52 h 107"/>
                  <a:gd name="T6" fmla="*/ 56 w 128"/>
                  <a:gd name="T7" fmla="*/ 34 h 107"/>
                  <a:gd name="T8" fmla="*/ 72 w 128"/>
                  <a:gd name="T9" fmla="*/ 25 h 107"/>
                  <a:gd name="T10" fmla="*/ 86 w 128"/>
                  <a:gd name="T11" fmla="*/ 22 h 107"/>
                  <a:gd name="T12" fmla="*/ 102 w 128"/>
                  <a:gd name="T13" fmla="*/ 20 h 107"/>
                  <a:gd name="T14" fmla="*/ 112 w 128"/>
                  <a:gd name="T15" fmla="*/ 10 h 107"/>
                  <a:gd name="T16" fmla="*/ 120 w 128"/>
                  <a:gd name="T17" fmla="*/ 13 h 107"/>
                  <a:gd name="T18" fmla="*/ 127 w 128"/>
                  <a:gd name="T19" fmla="*/ 6 h 107"/>
                  <a:gd name="T20" fmla="*/ 114 w 128"/>
                  <a:gd name="T21" fmla="*/ 5 h 107"/>
                  <a:gd name="T22" fmla="*/ 116 w 128"/>
                  <a:gd name="T23" fmla="*/ 2 h 107"/>
                  <a:gd name="T24" fmla="*/ 106 w 128"/>
                  <a:gd name="T25" fmla="*/ 3 h 107"/>
                  <a:gd name="T26" fmla="*/ 100 w 128"/>
                  <a:gd name="T27" fmla="*/ 1 h 107"/>
                  <a:gd name="T28" fmla="*/ 95 w 128"/>
                  <a:gd name="T29" fmla="*/ 3 h 107"/>
                  <a:gd name="T30" fmla="*/ 91 w 128"/>
                  <a:gd name="T31" fmla="*/ 6 h 107"/>
                  <a:gd name="T32" fmla="*/ 90 w 128"/>
                  <a:gd name="T33" fmla="*/ 11 h 107"/>
                  <a:gd name="T34" fmla="*/ 84 w 128"/>
                  <a:gd name="T35" fmla="*/ 10 h 107"/>
                  <a:gd name="T36" fmla="*/ 80 w 128"/>
                  <a:gd name="T37" fmla="*/ 13 h 107"/>
                  <a:gd name="T38" fmla="*/ 76 w 128"/>
                  <a:gd name="T39" fmla="*/ 15 h 107"/>
                  <a:gd name="T40" fmla="*/ 72 w 128"/>
                  <a:gd name="T41" fmla="*/ 16 h 107"/>
                  <a:gd name="T42" fmla="*/ 68 w 128"/>
                  <a:gd name="T43" fmla="*/ 10 h 107"/>
                  <a:gd name="T44" fmla="*/ 67 w 128"/>
                  <a:gd name="T45" fmla="*/ 14 h 107"/>
                  <a:gd name="T46" fmla="*/ 65 w 128"/>
                  <a:gd name="T47" fmla="*/ 14 h 107"/>
                  <a:gd name="T48" fmla="*/ 62 w 128"/>
                  <a:gd name="T49" fmla="*/ 18 h 107"/>
                  <a:gd name="T50" fmla="*/ 61 w 128"/>
                  <a:gd name="T51" fmla="*/ 21 h 107"/>
                  <a:gd name="T52" fmla="*/ 57 w 128"/>
                  <a:gd name="T53" fmla="*/ 20 h 107"/>
                  <a:gd name="T54" fmla="*/ 54 w 128"/>
                  <a:gd name="T55" fmla="*/ 20 h 107"/>
                  <a:gd name="T56" fmla="*/ 51 w 128"/>
                  <a:gd name="T57" fmla="*/ 22 h 107"/>
                  <a:gd name="T58" fmla="*/ 49 w 128"/>
                  <a:gd name="T59" fmla="*/ 23 h 107"/>
                  <a:gd name="T60" fmla="*/ 54 w 128"/>
                  <a:gd name="T61" fmla="*/ 25 h 107"/>
                  <a:gd name="T62" fmla="*/ 56 w 128"/>
                  <a:gd name="T63" fmla="*/ 25 h 107"/>
                  <a:gd name="T64" fmla="*/ 57 w 128"/>
                  <a:gd name="T65" fmla="*/ 28 h 107"/>
                  <a:gd name="T66" fmla="*/ 49 w 128"/>
                  <a:gd name="T67" fmla="*/ 31 h 107"/>
                  <a:gd name="T68" fmla="*/ 53 w 128"/>
                  <a:gd name="T69" fmla="*/ 33 h 107"/>
                  <a:gd name="T70" fmla="*/ 49 w 128"/>
                  <a:gd name="T71" fmla="*/ 35 h 107"/>
                  <a:gd name="T72" fmla="*/ 43 w 128"/>
                  <a:gd name="T73" fmla="*/ 40 h 107"/>
                  <a:gd name="T74" fmla="*/ 42 w 128"/>
                  <a:gd name="T75" fmla="*/ 43 h 107"/>
                  <a:gd name="T76" fmla="*/ 39 w 128"/>
                  <a:gd name="T77" fmla="*/ 45 h 107"/>
                  <a:gd name="T78" fmla="*/ 39 w 128"/>
                  <a:gd name="T79" fmla="*/ 49 h 107"/>
                  <a:gd name="T80" fmla="*/ 39 w 128"/>
                  <a:gd name="T81" fmla="*/ 52 h 107"/>
                  <a:gd name="T82" fmla="*/ 35 w 128"/>
                  <a:gd name="T83" fmla="*/ 56 h 107"/>
                  <a:gd name="T84" fmla="*/ 27 w 128"/>
                  <a:gd name="T85" fmla="*/ 62 h 107"/>
                  <a:gd name="T86" fmla="*/ 31 w 128"/>
                  <a:gd name="T87" fmla="*/ 64 h 107"/>
                  <a:gd name="T88" fmla="*/ 28 w 128"/>
                  <a:gd name="T89" fmla="*/ 66 h 107"/>
                  <a:gd name="T90" fmla="*/ 19 w 128"/>
                  <a:gd name="T91" fmla="*/ 68 h 107"/>
                  <a:gd name="T92" fmla="*/ 16 w 128"/>
                  <a:gd name="T93" fmla="*/ 72 h 107"/>
                  <a:gd name="T94" fmla="*/ 10 w 128"/>
                  <a:gd name="T95" fmla="*/ 73 h 107"/>
                  <a:gd name="T96" fmla="*/ 10 w 128"/>
                  <a:gd name="T97" fmla="*/ 74 h 107"/>
                  <a:gd name="T98" fmla="*/ 5 w 128"/>
                  <a:gd name="T99" fmla="*/ 75 h 107"/>
                  <a:gd name="T100" fmla="*/ 4 w 128"/>
                  <a:gd name="T101" fmla="*/ 81 h 107"/>
                  <a:gd name="T102" fmla="*/ 1 w 128"/>
                  <a:gd name="T103" fmla="*/ 86 h 107"/>
                  <a:gd name="T104" fmla="*/ 6 w 128"/>
                  <a:gd name="T105" fmla="*/ 92 h 107"/>
                  <a:gd name="T106" fmla="*/ 7 w 128"/>
                  <a:gd name="T107" fmla="*/ 94 h 107"/>
                  <a:gd name="T108" fmla="*/ 3 w 128"/>
                  <a:gd name="T109" fmla="*/ 93 h 107"/>
                  <a:gd name="T110" fmla="*/ 5 w 128"/>
                  <a:gd name="T111" fmla="*/ 97 h 107"/>
                  <a:gd name="T112" fmla="*/ 5 w 128"/>
                  <a:gd name="T113" fmla="*/ 103 h 107"/>
                  <a:gd name="T114" fmla="*/ 27 w 128"/>
                  <a:gd name="T115" fmla="*/ 99 h 107"/>
                  <a:gd name="T116" fmla="*/ 34 w 128"/>
                  <a:gd name="T117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8" h="107">
                    <a:moveTo>
                      <a:pt x="34" y="101"/>
                    </a:moveTo>
                    <a:cubicBezTo>
                      <a:pt x="34" y="101"/>
                      <a:pt x="35" y="98"/>
                      <a:pt x="35" y="97"/>
                    </a:cubicBezTo>
                    <a:cubicBezTo>
                      <a:pt x="35" y="95"/>
                      <a:pt x="36" y="94"/>
                      <a:pt x="38" y="93"/>
                    </a:cubicBezTo>
                    <a:cubicBezTo>
                      <a:pt x="40" y="91"/>
                      <a:pt x="38" y="88"/>
                      <a:pt x="38" y="87"/>
                    </a:cubicBezTo>
                    <a:cubicBezTo>
                      <a:pt x="38" y="84"/>
                      <a:pt x="42" y="84"/>
                      <a:pt x="39" y="82"/>
                    </a:cubicBezTo>
                    <a:cubicBezTo>
                      <a:pt x="37" y="80"/>
                      <a:pt x="36" y="80"/>
                      <a:pt x="37" y="77"/>
                    </a:cubicBezTo>
                    <a:cubicBezTo>
                      <a:pt x="38" y="75"/>
                      <a:pt x="37" y="73"/>
                      <a:pt x="37" y="71"/>
                    </a:cubicBezTo>
                    <a:cubicBezTo>
                      <a:pt x="36" y="68"/>
                      <a:pt x="35" y="65"/>
                      <a:pt x="38" y="63"/>
                    </a:cubicBezTo>
                    <a:cubicBezTo>
                      <a:pt x="39" y="62"/>
                      <a:pt x="41" y="62"/>
                      <a:pt x="42" y="61"/>
                    </a:cubicBezTo>
                    <a:cubicBezTo>
                      <a:pt x="43" y="61"/>
                      <a:pt x="44" y="62"/>
                      <a:pt x="45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4" y="55"/>
                      <a:pt x="46" y="54"/>
                      <a:pt x="47" y="52"/>
                    </a:cubicBezTo>
                    <a:cubicBezTo>
                      <a:pt x="47" y="51"/>
                      <a:pt x="48" y="48"/>
                      <a:pt x="48" y="46"/>
                    </a:cubicBezTo>
                    <a:cubicBezTo>
                      <a:pt x="48" y="44"/>
                      <a:pt x="52" y="44"/>
                      <a:pt x="51" y="43"/>
                    </a:cubicBezTo>
                    <a:cubicBezTo>
                      <a:pt x="51" y="41"/>
                      <a:pt x="53" y="40"/>
                      <a:pt x="54" y="38"/>
                    </a:cubicBezTo>
                    <a:cubicBezTo>
                      <a:pt x="56" y="36"/>
                      <a:pt x="56" y="37"/>
                      <a:pt x="56" y="34"/>
                    </a:cubicBezTo>
                    <a:cubicBezTo>
                      <a:pt x="55" y="33"/>
                      <a:pt x="59" y="28"/>
                      <a:pt x="60" y="28"/>
                    </a:cubicBezTo>
                    <a:cubicBezTo>
                      <a:pt x="61" y="27"/>
                      <a:pt x="64" y="28"/>
                      <a:pt x="65" y="28"/>
                    </a:cubicBezTo>
                    <a:cubicBezTo>
                      <a:pt x="65" y="26"/>
                      <a:pt x="65" y="25"/>
                      <a:pt x="65" y="23"/>
                    </a:cubicBezTo>
                    <a:cubicBezTo>
                      <a:pt x="68" y="24"/>
                      <a:pt x="70" y="24"/>
                      <a:pt x="72" y="25"/>
                    </a:cubicBezTo>
                    <a:cubicBezTo>
                      <a:pt x="76" y="25"/>
                      <a:pt x="74" y="21"/>
                      <a:pt x="75" y="19"/>
                    </a:cubicBezTo>
                    <a:cubicBezTo>
                      <a:pt x="75" y="19"/>
                      <a:pt x="77" y="19"/>
                      <a:pt x="78" y="19"/>
                    </a:cubicBezTo>
                    <a:cubicBezTo>
                      <a:pt x="79" y="18"/>
                      <a:pt x="81" y="16"/>
                      <a:pt x="82" y="18"/>
                    </a:cubicBezTo>
                    <a:cubicBezTo>
                      <a:pt x="84" y="19"/>
                      <a:pt x="84" y="21"/>
                      <a:pt x="86" y="22"/>
                    </a:cubicBezTo>
                    <a:cubicBezTo>
                      <a:pt x="87" y="22"/>
                      <a:pt x="89" y="22"/>
                      <a:pt x="90" y="22"/>
                    </a:cubicBezTo>
                    <a:cubicBezTo>
                      <a:pt x="91" y="22"/>
                      <a:pt x="92" y="21"/>
                      <a:pt x="94" y="21"/>
                    </a:cubicBezTo>
                    <a:cubicBezTo>
                      <a:pt x="95" y="21"/>
                      <a:pt x="96" y="23"/>
                      <a:pt x="98" y="23"/>
                    </a:cubicBezTo>
                    <a:cubicBezTo>
                      <a:pt x="98" y="22"/>
                      <a:pt x="102" y="20"/>
                      <a:pt x="102" y="20"/>
                    </a:cubicBezTo>
                    <a:cubicBezTo>
                      <a:pt x="102" y="17"/>
                      <a:pt x="102" y="16"/>
                      <a:pt x="103" y="14"/>
                    </a:cubicBezTo>
                    <a:cubicBezTo>
                      <a:pt x="104" y="13"/>
                      <a:pt x="106" y="11"/>
                      <a:pt x="107" y="11"/>
                    </a:cubicBezTo>
                    <a:cubicBezTo>
                      <a:pt x="108" y="11"/>
                      <a:pt x="109" y="11"/>
                      <a:pt x="110" y="11"/>
                    </a:cubicBezTo>
                    <a:cubicBezTo>
                      <a:pt x="111" y="11"/>
                      <a:pt x="111" y="10"/>
                      <a:pt x="112" y="10"/>
                    </a:cubicBezTo>
                    <a:cubicBezTo>
                      <a:pt x="113" y="10"/>
                      <a:pt x="115" y="12"/>
                      <a:pt x="116" y="12"/>
                    </a:cubicBezTo>
                    <a:cubicBezTo>
                      <a:pt x="118" y="13"/>
                      <a:pt x="119" y="14"/>
                      <a:pt x="119" y="17"/>
                    </a:cubicBezTo>
                    <a:cubicBezTo>
                      <a:pt x="121" y="17"/>
                      <a:pt x="126" y="14"/>
                      <a:pt x="124" y="12"/>
                    </a:cubicBezTo>
                    <a:cubicBezTo>
                      <a:pt x="126" y="13"/>
                      <a:pt x="121" y="13"/>
                      <a:pt x="120" y="13"/>
                    </a:cubicBezTo>
                    <a:cubicBezTo>
                      <a:pt x="125" y="12"/>
                      <a:pt x="118" y="9"/>
                      <a:pt x="117" y="10"/>
                    </a:cubicBezTo>
                    <a:cubicBezTo>
                      <a:pt x="118" y="9"/>
                      <a:pt x="119" y="10"/>
                      <a:pt x="119" y="10"/>
                    </a:cubicBezTo>
                    <a:cubicBezTo>
                      <a:pt x="121" y="10"/>
                      <a:pt x="123" y="10"/>
                      <a:pt x="124" y="9"/>
                    </a:cubicBezTo>
                    <a:cubicBezTo>
                      <a:pt x="125" y="9"/>
                      <a:pt x="128" y="7"/>
                      <a:pt x="127" y="6"/>
                    </a:cubicBezTo>
                    <a:cubicBezTo>
                      <a:pt x="125" y="5"/>
                      <a:pt x="122" y="4"/>
                      <a:pt x="119" y="3"/>
                    </a:cubicBezTo>
                    <a:cubicBezTo>
                      <a:pt x="118" y="2"/>
                      <a:pt x="117" y="4"/>
                      <a:pt x="116" y="5"/>
                    </a:cubicBezTo>
                    <a:cubicBezTo>
                      <a:pt x="116" y="5"/>
                      <a:pt x="114" y="8"/>
                      <a:pt x="114" y="7"/>
                    </a:cubicBezTo>
                    <a:cubicBezTo>
                      <a:pt x="114" y="7"/>
                      <a:pt x="114" y="6"/>
                      <a:pt x="114" y="5"/>
                    </a:cubicBezTo>
                    <a:cubicBezTo>
                      <a:pt x="114" y="5"/>
                      <a:pt x="112" y="5"/>
                      <a:pt x="112" y="5"/>
                    </a:cubicBezTo>
                    <a:cubicBezTo>
                      <a:pt x="113" y="4"/>
                      <a:pt x="115" y="5"/>
                      <a:pt x="115" y="4"/>
                    </a:cubicBezTo>
                    <a:cubicBezTo>
                      <a:pt x="115" y="4"/>
                      <a:pt x="112" y="4"/>
                      <a:pt x="112" y="4"/>
                    </a:cubicBezTo>
                    <a:cubicBezTo>
                      <a:pt x="112" y="3"/>
                      <a:pt x="116" y="3"/>
                      <a:pt x="116" y="2"/>
                    </a:cubicBezTo>
                    <a:cubicBezTo>
                      <a:pt x="115" y="1"/>
                      <a:pt x="109" y="0"/>
                      <a:pt x="110" y="2"/>
                    </a:cubicBezTo>
                    <a:cubicBezTo>
                      <a:pt x="111" y="3"/>
                      <a:pt x="111" y="3"/>
                      <a:pt x="110" y="4"/>
                    </a:cubicBezTo>
                    <a:cubicBezTo>
                      <a:pt x="109" y="5"/>
                      <a:pt x="107" y="7"/>
                      <a:pt x="106" y="7"/>
                    </a:cubicBezTo>
                    <a:cubicBezTo>
                      <a:pt x="105" y="7"/>
                      <a:pt x="106" y="3"/>
                      <a:pt x="106" y="3"/>
                    </a:cubicBezTo>
                    <a:cubicBezTo>
                      <a:pt x="106" y="2"/>
                      <a:pt x="101" y="9"/>
                      <a:pt x="100" y="9"/>
                    </a:cubicBezTo>
                    <a:cubicBezTo>
                      <a:pt x="97" y="9"/>
                      <a:pt x="100" y="5"/>
                      <a:pt x="101" y="4"/>
                    </a:cubicBezTo>
                    <a:cubicBezTo>
                      <a:pt x="102" y="4"/>
                      <a:pt x="103" y="2"/>
                      <a:pt x="103" y="2"/>
                    </a:cubicBezTo>
                    <a:cubicBezTo>
                      <a:pt x="102" y="1"/>
                      <a:pt x="100" y="0"/>
                      <a:pt x="100" y="1"/>
                    </a:cubicBezTo>
                    <a:cubicBezTo>
                      <a:pt x="100" y="1"/>
                      <a:pt x="101" y="2"/>
                      <a:pt x="101" y="2"/>
                    </a:cubicBezTo>
                    <a:cubicBezTo>
                      <a:pt x="101" y="2"/>
                      <a:pt x="99" y="2"/>
                      <a:pt x="98" y="2"/>
                    </a:cubicBezTo>
                    <a:cubicBezTo>
                      <a:pt x="97" y="3"/>
                      <a:pt x="98" y="2"/>
                      <a:pt x="97" y="1"/>
                    </a:cubicBezTo>
                    <a:cubicBezTo>
                      <a:pt x="97" y="1"/>
                      <a:pt x="95" y="3"/>
                      <a:pt x="95" y="3"/>
                    </a:cubicBezTo>
                    <a:cubicBezTo>
                      <a:pt x="95" y="4"/>
                      <a:pt x="97" y="5"/>
                      <a:pt x="96" y="5"/>
                    </a:cubicBezTo>
                    <a:cubicBezTo>
                      <a:pt x="95" y="5"/>
                      <a:pt x="95" y="5"/>
                      <a:pt x="95" y="5"/>
                    </a:cubicBezTo>
                    <a:cubicBezTo>
                      <a:pt x="94" y="5"/>
                      <a:pt x="94" y="6"/>
                      <a:pt x="94" y="7"/>
                    </a:cubicBezTo>
                    <a:cubicBezTo>
                      <a:pt x="95" y="5"/>
                      <a:pt x="91" y="6"/>
                      <a:pt x="91" y="6"/>
                    </a:cubicBezTo>
                    <a:cubicBezTo>
                      <a:pt x="91" y="6"/>
                      <a:pt x="93" y="5"/>
                      <a:pt x="93" y="4"/>
                    </a:cubicBezTo>
                    <a:cubicBezTo>
                      <a:pt x="93" y="5"/>
                      <a:pt x="89" y="6"/>
                      <a:pt x="88" y="6"/>
                    </a:cubicBezTo>
                    <a:cubicBezTo>
                      <a:pt x="87" y="6"/>
                      <a:pt x="91" y="9"/>
                      <a:pt x="91" y="9"/>
                    </a:cubicBezTo>
                    <a:cubicBezTo>
                      <a:pt x="91" y="9"/>
                      <a:pt x="90" y="11"/>
                      <a:pt x="90" y="11"/>
                    </a:cubicBezTo>
                    <a:cubicBezTo>
                      <a:pt x="90" y="11"/>
                      <a:pt x="87" y="8"/>
                      <a:pt x="87" y="8"/>
                    </a:cubicBezTo>
                    <a:cubicBezTo>
                      <a:pt x="87" y="8"/>
                      <a:pt x="85" y="11"/>
                      <a:pt x="85" y="8"/>
                    </a:cubicBezTo>
                    <a:cubicBezTo>
                      <a:pt x="84" y="7"/>
                      <a:pt x="81" y="9"/>
                      <a:pt x="80" y="8"/>
                    </a:cubicBezTo>
                    <a:cubicBezTo>
                      <a:pt x="81" y="9"/>
                      <a:pt x="84" y="9"/>
                      <a:pt x="84" y="10"/>
                    </a:cubicBezTo>
                    <a:cubicBezTo>
                      <a:pt x="84" y="10"/>
                      <a:pt x="83" y="10"/>
                      <a:pt x="83" y="11"/>
                    </a:cubicBezTo>
                    <a:cubicBezTo>
                      <a:pt x="83" y="12"/>
                      <a:pt x="84" y="12"/>
                      <a:pt x="84" y="13"/>
                    </a:cubicBezTo>
                    <a:cubicBezTo>
                      <a:pt x="84" y="13"/>
                      <a:pt x="81" y="12"/>
                      <a:pt x="81" y="11"/>
                    </a:cubicBezTo>
                    <a:cubicBezTo>
                      <a:pt x="80" y="11"/>
                      <a:pt x="80" y="12"/>
                      <a:pt x="80" y="13"/>
                    </a:cubicBezTo>
                    <a:cubicBezTo>
                      <a:pt x="79" y="13"/>
                      <a:pt x="79" y="12"/>
                      <a:pt x="79" y="11"/>
                    </a:cubicBezTo>
                    <a:cubicBezTo>
                      <a:pt x="79" y="11"/>
                      <a:pt x="77" y="13"/>
                      <a:pt x="77" y="13"/>
                    </a:cubicBezTo>
                    <a:cubicBezTo>
                      <a:pt x="76" y="14"/>
                      <a:pt x="78" y="14"/>
                      <a:pt x="78" y="15"/>
                    </a:cubicBezTo>
                    <a:cubicBezTo>
                      <a:pt x="78" y="15"/>
                      <a:pt x="76" y="15"/>
                      <a:pt x="76" y="15"/>
                    </a:cubicBezTo>
                    <a:cubicBezTo>
                      <a:pt x="75" y="14"/>
                      <a:pt x="76" y="13"/>
                      <a:pt x="76" y="12"/>
                    </a:cubicBezTo>
                    <a:cubicBezTo>
                      <a:pt x="76" y="12"/>
                      <a:pt x="73" y="14"/>
                      <a:pt x="73" y="14"/>
                    </a:cubicBezTo>
                    <a:cubicBezTo>
                      <a:pt x="73" y="14"/>
                      <a:pt x="73" y="14"/>
                      <a:pt x="74" y="14"/>
                    </a:cubicBezTo>
                    <a:cubicBezTo>
                      <a:pt x="73" y="14"/>
                      <a:pt x="72" y="16"/>
                      <a:pt x="72" y="16"/>
                    </a:cubicBezTo>
                    <a:cubicBezTo>
                      <a:pt x="71" y="15"/>
                      <a:pt x="73" y="14"/>
                      <a:pt x="72" y="14"/>
                    </a:cubicBezTo>
                    <a:cubicBezTo>
                      <a:pt x="71" y="13"/>
                      <a:pt x="70" y="13"/>
                      <a:pt x="70" y="12"/>
                    </a:cubicBezTo>
                    <a:cubicBezTo>
                      <a:pt x="70" y="12"/>
                      <a:pt x="72" y="12"/>
                      <a:pt x="72" y="12"/>
                    </a:cubicBezTo>
                    <a:cubicBezTo>
                      <a:pt x="72" y="11"/>
                      <a:pt x="69" y="10"/>
                      <a:pt x="68" y="10"/>
                    </a:cubicBezTo>
                    <a:cubicBezTo>
                      <a:pt x="68" y="11"/>
                      <a:pt x="69" y="13"/>
                      <a:pt x="69" y="13"/>
                    </a:cubicBezTo>
                    <a:cubicBezTo>
                      <a:pt x="69" y="13"/>
                      <a:pt x="65" y="14"/>
                      <a:pt x="66" y="14"/>
                    </a:cubicBezTo>
                    <a:cubicBezTo>
                      <a:pt x="66" y="14"/>
                      <a:pt x="68" y="14"/>
                      <a:pt x="68" y="14"/>
                    </a:cubicBezTo>
                    <a:cubicBezTo>
                      <a:pt x="68" y="14"/>
                      <a:pt x="67" y="14"/>
                      <a:pt x="67" y="14"/>
                    </a:cubicBezTo>
                    <a:cubicBezTo>
                      <a:pt x="68" y="16"/>
                      <a:pt x="70" y="14"/>
                      <a:pt x="69" y="14"/>
                    </a:cubicBezTo>
                    <a:cubicBezTo>
                      <a:pt x="70" y="15"/>
                      <a:pt x="69" y="16"/>
                      <a:pt x="69" y="16"/>
                    </a:cubicBezTo>
                    <a:cubicBezTo>
                      <a:pt x="69" y="17"/>
                      <a:pt x="67" y="15"/>
                      <a:pt x="67" y="15"/>
                    </a:cubicBezTo>
                    <a:cubicBezTo>
                      <a:pt x="66" y="15"/>
                      <a:pt x="66" y="14"/>
                      <a:pt x="65" y="14"/>
                    </a:cubicBezTo>
                    <a:cubicBezTo>
                      <a:pt x="65" y="14"/>
                      <a:pt x="64" y="16"/>
                      <a:pt x="63" y="15"/>
                    </a:cubicBezTo>
                    <a:cubicBezTo>
                      <a:pt x="63" y="14"/>
                      <a:pt x="60" y="16"/>
                      <a:pt x="60" y="16"/>
                    </a:cubicBezTo>
                    <a:cubicBezTo>
                      <a:pt x="60" y="16"/>
                      <a:pt x="60" y="19"/>
                      <a:pt x="60" y="19"/>
                    </a:cubicBezTo>
                    <a:cubicBezTo>
                      <a:pt x="60" y="20"/>
                      <a:pt x="61" y="17"/>
                      <a:pt x="62" y="18"/>
                    </a:cubicBezTo>
                    <a:cubicBezTo>
                      <a:pt x="62" y="18"/>
                      <a:pt x="64" y="19"/>
                      <a:pt x="64" y="18"/>
                    </a:cubicBezTo>
                    <a:cubicBezTo>
                      <a:pt x="64" y="19"/>
                      <a:pt x="63" y="19"/>
                      <a:pt x="63" y="20"/>
                    </a:cubicBezTo>
                    <a:cubicBezTo>
                      <a:pt x="62" y="20"/>
                      <a:pt x="63" y="22"/>
                      <a:pt x="62" y="22"/>
                    </a:cubicBezTo>
                    <a:cubicBezTo>
                      <a:pt x="62" y="23"/>
                      <a:pt x="61" y="21"/>
                      <a:pt x="61" y="21"/>
                    </a:cubicBezTo>
                    <a:cubicBezTo>
                      <a:pt x="60" y="21"/>
                      <a:pt x="60" y="23"/>
                      <a:pt x="59" y="23"/>
                    </a:cubicBezTo>
                    <a:cubicBezTo>
                      <a:pt x="59" y="23"/>
                      <a:pt x="59" y="21"/>
                      <a:pt x="59" y="21"/>
                    </a:cubicBezTo>
                    <a:cubicBezTo>
                      <a:pt x="58" y="21"/>
                      <a:pt x="58" y="22"/>
                      <a:pt x="57" y="22"/>
                    </a:cubicBezTo>
                    <a:cubicBezTo>
                      <a:pt x="57" y="22"/>
                      <a:pt x="57" y="20"/>
                      <a:pt x="57" y="20"/>
                    </a:cubicBezTo>
                    <a:cubicBezTo>
                      <a:pt x="57" y="19"/>
                      <a:pt x="56" y="22"/>
                      <a:pt x="55" y="22"/>
                    </a:cubicBezTo>
                    <a:cubicBezTo>
                      <a:pt x="53" y="23"/>
                      <a:pt x="56" y="17"/>
                      <a:pt x="56" y="17"/>
                    </a:cubicBezTo>
                    <a:cubicBezTo>
                      <a:pt x="55" y="17"/>
                      <a:pt x="53" y="18"/>
                      <a:pt x="53" y="18"/>
                    </a:cubicBezTo>
                    <a:cubicBezTo>
                      <a:pt x="52" y="19"/>
                      <a:pt x="54" y="20"/>
                      <a:pt x="54" y="20"/>
                    </a:cubicBezTo>
                    <a:cubicBezTo>
                      <a:pt x="53" y="20"/>
                      <a:pt x="53" y="20"/>
                      <a:pt x="52" y="20"/>
                    </a:cubicBezTo>
                    <a:cubicBezTo>
                      <a:pt x="52" y="20"/>
                      <a:pt x="52" y="21"/>
                      <a:pt x="51" y="22"/>
                    </a:cubicBezTo>
                    <a:cubicBezTo>
                      <a:pt x="52" y="21"/>
                      <a:pt x="47" y="21"/>
                      <a:pt x="49" y="22"/>
                    </a:cubicBezTo>
                    <a:cubicBezTo>
                      <a:pt x="49" y="23"/>
                      <a:pt x="51" y="22"/>
                      <a:pt x="51" y="22"/>
                    </a:cubicBezTo>
                    <a:cubicBezTo>
                      <a:pt x="51" y="22"/>
                      <a:pt x="50" y="23"/>
                      <a:pt x="51" y="23"/>
                    </a:cubicBezTo>
                    <a:cubicBezTo>
                      <a:pt x="51" y="23"/>
                      <a:pt x="52" y="23"/>
                      <a:pt x="52" y="22"/>
                    </a:cubicBezTo>
                    <a:cubicBezTo>
                      <a:pt x="52" y="22"/>
                      <a:pt x="52" y="24"/>
                      <a:pt x="51" y="24"/>
                    </a:cubicBezTo>
                    <a:cubicBezTo>
                      <a:pt x="50" y="24"/>
                      <a:pt x="50" y="23"/>
                      <a:pt x="49" y="23"/>
                    </a:cubicBezTo>
                    <a:cubicBezTo>
                      <a:pt x="48" y="24"/>
                      <a:pt x="48" y="26"/>
                      <a:pt x="47" y="26"/>
                    </a:cubicBezTo>
                    <a:cubicBezTo>
                      <a:pt x="47" y="26"/>
                      <a:pt x="44" y="26"/>
                      <a:pt x="44" y="26"/>
                    </a:cubicBezTo>
                    <a:cubicBezTo>
                      <a:pt x="44" y="29"/>
                      <a:pt x="51" y="25"/>
                      <a:pt x="51" y="25"/>
                    </a:cubicBezTo>
                    <a:cubicBezTo>
                      <a:pt x="52" y="25"/>
                      <a:pt x="53" y="24"/>
                      <a:pt x="54" y="25"/>
                    </a:cubicBezTo>
                    <a:cubicBezTo>
                      <a:pt x="56" y="25"/>
                      <a:pt x="55" y="23"/>
                      <a:pt x="54" y="2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6" y="25"/>
                      <a:pt x="57" y="23"/>
                      <a:pt x="58" y="23"/>
                    </a:cubicBezTo>
                    <a:cubicBezTo>
                      <a:pt x="57" y="23"/>
                      <a:pt x="57" y="25"/>
                      <a:pt x="56" y="25"/>
                    </a:cubicBezTo>
                    <a:cubicBezTo>
                      <a:pt x="57" y="25"/>
                      <a:pt x="58" y="25"/>
                      <a:pt x="58" y="25"/>
                    </a:cubicBezTo>
                    <a:cubicBezTo>
                      <a:pt x="58" y="25"/>
                      <a:pt x="56" y="26"/>
                      <a:pt x="56" y="27"/>
                    </a:cubicBezTo>
                    <a:cubicBezTo>
                      <a:pt x="56" y="27"/>
                      <a:pt x="61" y="25"/>
                      <a:pt x="61" y="26"/>
                    </a:cubicBezTo>
                    <a:cubicBezTo>
                      <a:pt x="60" y="27"/>
                      <a:pt x="57" y="26"/>
                      <a:pt x="57" y="28"/>
                    </a:cubicBezTo>
                    <a:cubicBezTo>
                      <a:pt x="56" y="31"/>
                      <a:pt x="54" y="27"/>
                      <a:pt x="54" y="27"/>
                    </a:cubicBezTo>
                    <a:cubicBezTo>
                      <a:pt x="54" y="26"/>
                      <a:pt x="54" y="29"/>
                      <a:pt x="54" y="29"/>
                    </a:cubicBezTo>
                    <a:cubicBezTo>
                      <a:pt x="54" y="29"/>
                      <a:pt x="53" y="27"/>
                      <a:pt x="52" y="27"/>
                    </a:cubicBezTo>
                    <a:cubicBezTo>
                      <a:pt x="51" y="28"/>
                      <a:pt x="49" y="30"/>
                      <a:pt x="49" y="31"/>
                    </a:cubicBezTo>
                    <a:cubicBezTo>
                      <a:pt x="49" y="31"/>
                      <a:pt x="51" y="30"/>
                      <a:pt x="51" y="30"/>
                    </a:cubicBezTo>
                    <a:cubicBezTo>
                      <a:pt x="51" y="31"/>
                      <a:pt x="53" y="30"/>
                      <a:pt x="53" y="31"/>
                    </a:cubicBezTo>
                    <a:cubicBezTo>
                      <a:pt x="53" y="30"/>
                      <a:pt x="50" y="31"/>
                      <a:pt x="50" y="32"/>
                    </a:cubicBezTo>
                    <a:cubicBezTo>
                      <a:pt x="51" y="33"/>
                      <a:pt x="54" y="31"/>
                      <a:pt x="53" y="33"/>
                    </a:cubicBezTo>
                    <a:cubicBezTo>
                      <a:pt x="54" y="31"/>
                      <a:pt x="47" y="34"/>
                      <a:pt x="47" y="34"/>
                    </a:cubicBezTo>
                    <a:cubicBezTo>
                      <a:pt x="47" y="33"/>
                      <a:pt x="53" y="35"/>
                      <a:pt x="52" y="35"/>
                    </a:cubicBezTo>
                    <a:cubicBezTo>
                      <a:pt x="51" y="36"/>
                      <a:pt x="50" y="34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6"/>
                      <a:pt x="46" y="34"/>
                      <a:pt x="45" y="36"/>
                    </a:cubicBezTo>
                    <a:cubicBezTo>
                      <a:pt x="45" y="36"/>
                      <a:pt x="48" y="36"/>
                      <a:pt x="48" y="36"/>
                    </a:cubicBezTo>
                    <a:cubicBezTo>
                      <a:pt x="46" y="38"/>
                      <a:pt x="44" y="36"/>
                      <a:pt x="45" y="39"/>
                    </a:cubicBezTo>
                    <a:cubicBezTo>
                      <a:pt x="45" y="39"/>
                      <a:pt x="43" y="40"/>
                      <a:pt x="43" y="40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2"/>
                      <a:pt x="41" y="42"/>
                      <a:pt x="41" y="42"/>
                    </a:cubicBezTo>
                    <a:cubicBezTo>
                      <a:pt x="41" y="43"/>
                      <a:pt x="42" y="42"/>
                      <a:pt x="42" y="42"/>
                    </a:cubicBezTo>
                    <a:cubicBezTo>
                      <a:pt x="43" y="42"/>
                      <a:pt x="42" y="43"/>
                      <a:pt x="42" y="43"/>
                    </a:cubicBezTo>
                    <a:cubicBezTo>
                      <a:pt x="43" y="43"/>
                      <a:pt x="45" y="44"/>
                      <a:pt x="46" y="43"/>
                    </a:cubicBezTo>
                    <a:cubicBezTo>
                      <a:pt x="44" y="44"/>
                      <a:pt x="44" y="44"/>
                      <a:pt x="42" y="44"/>
                    </a:cubicBezTo>
                    <a:cubicBezTo>
                      <a:pt x="41" y="44"/>
                      <a:pt x="38" y="44"/>
                      <a:pt x="38" y="45"/>
                    </a:cubicBezTo>
                    <a:cubicBezTo>
                      <a:pt x="38" y="45"/>
                      <a:pt x="39" y="45"/>
                      <a:pt x="39" y="45"/>
                    </a:cubicBezTo>
                    <a:cubicBezTo>
                      <a:pt x="39" y="45"/>
                      <a:pt x="38" y="46"/>
                      <a:pt x="38" y="46"/>
                    </a:cubicBezTo>
                    <a:cubicBezTo>
                      <a:pt x="38" y="46"/>
                      <a:pt x="40" y="45"/>
                      <a:pt x="40" y="46"/>
                    </a:cubicBezTo>
                    <a:cubicBezTo>
                      <a:pt x="40" y="46"/>
                      <a:pt x="38" y="48"/>
                      <a:pt x="38" y="48"/>
                    </a:cubicBezTo>
                    <a:cubicBezTo>
                      <a:pt x="38" y="48"/>
                      <a:pt x="39" y="48"/>
                      <a:pt x="39" y="49"/>
                    </a:cubicBezTo>
                    <a:cubicBezTo>
                      <a:pt x="39" y="49"/>
                      <a:pt x="37" y="49"/>
                      <a:pt x="37" y="49"/>
                    </a:cubicBezTo>
                    <a:cubicBezTo>
                      <a:pt x="37" y="49"/>
                      <a:pt x="39" y="50"/>
                      <a:pt x="39" y="50"/>
                    </a:cubicBezTo>
                    <a:cubicBezTo>
                      <a:pt x="38" y="50"/>
                      <a:pt x="37" y="50"/>
                      <a:pt x="37" y="50"/>
                    </a:cubicBezTo>
                    <a:cubicBezTo>
                      <a:pt x="37" y="51"/>
                      <a:pt x="38" y="52"/>
                      <a:pt x="39" y="52"/>
                    </a:cubicBezTo>
                    <a:cubicBezTo>
                      <a:pt x="37" y="52"/>
                      <a:pt x="35" y="52"/>
                      <a:pt x="34" y="54"/>
                    </a:cubicBezTo>
                    <a:cubicBezTo>
                      <a:pt x="34" y="55"/>
                      <a:pt x="30" y="54"/>
                      <a:pt x="30" y="54"/>
                    </a:cubicBezTo>
                    <a:cubicBezTo>
                      <a:pt x="30" y="57"/>
                      <a:pt x="36" y="54"/>
                      <a:pt x="37" y="54"/>
                    </a:cubicBezTo>
                    <a:cubicBezTo>
                      <a:pt x="36" y="54"/>
                      <a:pt x="35" y="56"/>
                      <a:pt x="35" y="56"/>
                    </a:cubicBezTo>
                    <a:cubicBezTo>
                      <a:pt x="32" y="56"/>
                      <a:pt x="34" y="57"/>
                      <a:pt x="33" y="58"/>
                    </a:cubicBezTo>
                    <a:cubicBezTo>
                      <a:pt x="32" y="59"/>
                      <a:pt x="30" y="57"/>
                      <a:pt x="29" y="58"/>
                    </a:cubicBezTo>
                    <a:cubicBezTo>
                      <a:pt x="29" y="59"/>
                      <a:pt x="26" y="61"/>
                      <a:pt x="26" y="61"/>
                    </a:cubicBezTo>
                    <a:cubicBezTo>
                      <a:pt x="26" y="62"/>
                      <a:pt x="27" y="62"/>
                      <a:pt x="27" y="62"/>
                    </a:cubicBezTo>
                    <a:cubicBezTo>
                      <a:pt x="27" y="63"/>
                      <a:pt x="24" y="63"/>
                      <a:pt x="24" y="63"/>
                    </a:cubicBezTo>
                    <a:cubicBezTo>
                      <a:pt x="24" y="63"/>
                      <a:pt x="25" y="64"/>
                      <a:pt x="25" y="65"/>
                    </a:cubicBezTo>
                    <a:cubicBezTo>
                      <a:pt x="25" y="66"/>
                      <a:pt x="27" y="65"/>
                      <a:pt x="28" y="65"/>
                    </a:cubicBezTo>
                    <a:cubicBezTo>
                      <a:pt x="29" y="64"/>
                      <a:pt x="30" y="65"/>
                      <a:pt x="31" y="64"/>
                    </a:cubicBezTo>
                    <a:cubicBezTo>
                      <a:pt x="31" y="64"/>
                      <a:pt x="30" y="63"/>
                      <a:pt x="30" y="62"/>
                    </a:cubicBezTo>
                    <a:cubicBezTo>
                      <a:pt x="30" y="62"/>
                      <a:pt x="32" y="63"/>
                      <a:pt x="33" y="64"/>
                    </a:cubicBezTo>
                    <a:cubicBezTo>
                      <a:pt x="33" y="64"/>
                      <a:pt x="30" y="66"/>
                      <a:pt x="30" y="66"/>
                    </a:cubicBezTo>
                    <a:cubicBezTo>
                      <a:pt x="29" y="66"/>
                      <a:pt x="28" y="67"/>
                      <a:pt x="28" y="66"/>
                    </a:cubicBezTo>
                    <a:cubicBezTo>
                      <a:pt x="27" y="65"/>
                      <a:pt x="26" y="67"/>
                      <a:pt x="25" y="67"/>
                    </a:cubicBezTo>
                    <a:cubicBezTo>
                      <a:pt x="24" y="66"/>
                      <a:pt x="24" y="63"/>
                      <a:pt x="23" y="66"/>
                    </a:cubicBezTo>
                    <a:cubicBezTo>
                      <a:pt x="21" y="70"/>
                      <a:pt x="20" y="65"/>
                      <a:pt x="21" y="65"/>
                    </a:cubicBezTo>
                    <a:cubicBezTo>
                      <a:pt x="19" y="65"/>
                      <a:pt x="21" y="69"/>
                      <a:pt x="19" y="68"/>
                    </a:cubicBezTo>
                    <a:cubicBezTo>
                      <a:pt x="15" y="68"/>
                      <a:pt x="18" y="70"/>
                      <a:pt x="17" y="71"/>
                    </a:cubicBezTo>
                    <a:cubicBezTo>
                      <a:pt x="16" y="71"/>
                      <a:pt x="16" y="69"/>
                      <a:pt x="16" y="69"/>
                    </a:cubicBezTo>
                    <a:cubicBezTo>
                      <a:pt x="14" y="69"/>
                      <a:pt x="12" y="70"/>
                      <a:pt x="11" y="71"/>
                    </a:cubicBezTo>
                    <a:cubicBezTo>
                      <a:pt x="11" y="72"/>
                      <a:pt x="15" y="72"/>
                      <a:pt x="16" y="72"/>
                    </a:cubicBezTo>
                    <a:cubicBezTo>
                      <a:pt x="16" y="72"/>
                      <a:pt x="19" y="71"/>
                      <a:pt x="19" y="71"/>
                    </a:cubicBezTo>
                    <a:cubicBezTo>
                      <a:pt x="20" y="72"/>
                      <a:pt x="15" y="72"/>
                      <a:pt x="15" y="72"/>
                    </a:cubicBezTo>
                    <a:cubicBezTo>
                      <a:pt x="14" y="72"/>
                      <a:pt x="14" y="73"/>
                      <a:pt x="13" y="73"/>
                    </a:cubicBezTo>
                    <a:cubicBezTo>
                      <a:pt x="12" y="73"/>
                      <a:pt x="11" y="73"/>
                      <a:pt x="10" y="73"/>
                    </a:cubicBezTo>
                    <a:cubicBezTo>
                      <a:pt x="8" y="72"/>
                      <a:pt x="7" y="73"/>
                      <a:pt x="9" y="74"/>
                    </a:cubicBezTo>
                    <a:cubicBezTo>
                      <a:pt x="10" y="74"/>
                      <a:pt x="12" y="74"/>
                      <a:pt x="12" y="76"/>
                    </a:cubicBezTo>
                    <a:cubicBezTo>
                      <a:pt x="12" y="76"/>
                      <a:pt x="11" y="78"/>
                      <a:pt x="11" y="77"/>
                    </a:cubicBezTo>
                    <a:cubicBezTo>
                      <a:pt x="10" y="77"/>
                      <a:pt x="12" y="75"/>
                      <a:pt x="10" y="74"/>
                    </a:cubicBezTo>
                    <a:cubicBezTo>
                      <a:pt x="7" y="74"/>
                      <a:pt x="9" y="75"/>
                      <a:pt x="8" y="76"/>
                    </a:cubicBezTo>
                    <a:cubicBezTo>
                      <a:pt x="8" y="76"/>
                      <a:pt x="8" y="73"/>
                      <a:pt x="7" y="73"/>
                    </a:cubicBezTo>
                    <a:cubicBezTo>
                      <a:pt x="7" y="72"/>
                      <a:pt x="5" y="78"/>
                      <a:pt x="6" y="77"/>
                    </a:cubicBezTo>
                    <a:cubicBezTo>
                      <a:pt x="5" y="77"/>
                      <a:pt x="5" y="75"/>
                      <a:pt x="5" y="75"/>
                    </a:cubicBezTo>
                    <a:cubicBezTo>
                      <a:pt x="4" y="75"/>
                      <a:pt x="4" y="77"/>
                      <a:pt x="4" y="77"/>
                    </a:cubicBezTo>
                    <a:cubicBezTo>
                      <a:pt x="3" y="78"/>
                      <a:pt x="1" y="77"/>
                      <a:pt x="1" y="78"/>
                    </a:cubicBezTo>
                    <a:cubicBezTo>
                      <a:pt x="1" y="79"/>
                      <a:pt x="0" y="80"/>
                      <a:pt x="1" y="80"/>
                    </a:cubicBezTo>
                    <a:cubicBezTo>
                      <a:pt x="2" y="80"/>
                      <a:pt x="3" y="80"/>
                      <a:pt x="4" y="81"/>
                    </a:cubicBezTo>
                    <a:cubicBezTo>
                      <a:pt x="4" y="81"/>
                      <a:pt x="0" y="82"/>
                      <a:pt x="1" y="83"/>
                    </a:cubicBezTo>
                    <a:cubicBezTo>
                      <a:pt x="1" y="84"/>
                      <a:pt x="3" y="84"/>
                      <a:pt x="3" y="84"/>
                    </a:cubicBezTo>
                    <a:cubicBezTo>
                      <a:pt x="3" y="84"/>
                      <a:pt x="6" y="83"/>
                      <a:pt x="6" y="84"/>
                    </a:cubicBezTo>
                    <a:cubicBezTo>
                      <a:pt x="5" y="85"/>
                      <a:pt x="2" y="84"/>
                      <a:pt x="1" y="86"/>
                    </a:cubicBezTo>
                    <a:cubicBezTo>
                      <a:pt x="0" y="87"/>
                      <a:pt x="6" y="87"/>
                      <a:pt x="4" y="89"/>
                    </a:cubicBezTo>
                    <a:cubicBezTo>
                      <a:pt x="4" y="89"/>
                      <a:pt x="3" y="87"/>
                      <a:pt x="2" y="88"/>
                    </a:cubicBezTo>
                    <a:cubicBezTo>
                      <a:pt x="1" y="89"/>
                      <a:pt x="1" y="90"/>
                      <a:pt x="2" y="91"/>
                    </a:cubicBezTo>
                    <a:cubicBezTo>
                      <a:pt x="3" y="91"/>
                      <a:pt x="5" y="92"/>
                      <a:pt x="6" y="92"/>
                    </a:cubicBezTo>
                    <a:cubicBezTo>
                      <a:pt x="7" y="91"/>
                      <a:pt x="8" y="89"/>
                      <a:pt x="9" y="90"/>
                    </a:cubicBezTo>
                    <a:cubicBezTo>
                      <a:pt x="8" y="90"/>
                      <a:pt x="7" y="91"/>
                      <a:pt x="7" y="91"/>
                    </a:cubicBezTo>
                    <a:cubicBezTo>
                      <a:pt x="7" y="92"/>
                      <a:pt x="6" y="92"/>
                      <a:pt x="5" y="92"/>
                    </a:cubicBezTo>
                    <a:cubicBezTo>
                      <a:pt x="5" y="92"/>
                      <a:pt x="7" y="93"/>
                      <a:pt x="7" y="94"/>
                    </a:cubicBezTo>
                    <a:cubicBezTo>
                      <a:pt x="7" y="94"/>
                      <a:pt x="4" y="92"/>
                      <a:pt x="5" y="94"/>
                    </a:cubicBezTo>
                    <a:cubicBezTo>
                      <a:pt x="5" y="95"/>
                      <a:pt x="8" y="96"/>
                      <a:pt x="8" y="96"/>
                    </a:cubicBezTo>
                    <a:cubicBezTo>
                      <a:pt x="8" y="97"/>
                      <a:pt x="5" y="95"/>
                      <a:pt x="4" y="96"/>
                    </a:cubicBezTo>
                    <a:cubicBezTo>
                      <a:pt x="2" y="96"/>
                      <a:pt x="4" y="93"/>
                      <a:pt x="3" y="93"/>
                    </a:cubicBezTo>
                    <a:cubicBezTo>
                      <a:pt x="3" y="93"/>
                      <a:pt x="1" y="95"/>
                      <a:pt x="2" y="96"/>
                    </a:cubicBezTo>
                    <a:cubicBezTo>
                      <a:pt x="3" y="96"/>
                      <a:pt x="2" y="98"/>
                      <a:pt x="2" y="98"/>
                    </a:cubicBezTo>
                    <a:cubicBezTo>
                      <a:pt x="3" y="99"/>
                      <a:pt x="4" y="97"/>
                      <a:pt x="5" y="96"/>
                    </a:cubicBezTo>
                    <a:cubicBezTo>
                      <a:pt x="5" y="96"/>
                      <a:pt x="5" y="97"/>
                      <a:pt x="5" y="97"/>
                    </a:cubicBezTo>
                    <a:cubicBezTo>
                      <a:pt x="6" y="97"/>
                      <a:pt x="6" y="96"/>
                      <a:pt x="7" y="96"/>
                    </a:cubicBezTo>
                    <a:cubicBezTo>
                      <a:pt x="7" y="96"/>
                      <a:pt x="7" y="98"/>
                      <a:pt x="6" y="98"/>
                    </a:cubicBezTo>
                    <a:cubicBezTo>
                      <a:pt x="4" y="99"/>
                      <a:pt x="8" y="101"/>
                      <a:pt x="8" y="100"/>
                    </a:cubicBezTo>
                    <a:cubicBezTo>
                      <a:pt x="8" y="102"/>
                      <a:pt x="1" y="100"/>
                      <a:pt x="5" y="103"/>
                    </a:cubicBezTo>
                    <a:cubicBezTo>
                      <a:pt x="7" y="104"/>
                      <a:pt x="8" y="105"/>
                      <a:pt x="10" y="105"/>
                    </a:cubicBezTo>
                    <a:cubicBezTo>
                      <a:pt x="10" y="105"/>
                      <a:pt x="13" y="107"/>
                      <a:pt x="14" y="107"/>
                    </a:cubicBezTo>
                    <a:cubicBezTo>
                      <a:pt x="17" y="107"/>
                      <a:pt x="21" y="104"/>
                      <a:pt x="23" y="102"/>
                    </a:cubicBezTo>
                    <a:cubicBezTo>
                      <a:pt x="24" y="100"/>
                      <a:pt x="25" y="100"/>
                      <a:pt x="27" y="99"/>
                    </a:cubicBezTo>
                    <a:cubicBezTo>
                      <a:pt x="28" y="98"/>
                      <a:pt x="28" y="95"/>
                      <a:pt x="29" y="95"/>
                    </a:cubicBezTo>
                    <a:cubicBezTo>
                      <a:pt x="29" y="95"/>
                      <a:pt x="29" y="98"/>
                      <a:pt x="30" y="98"/>
                    </a:cubicBezTo>
                    <a:cubicBezTo>
                      <a:pt x="32" y="99"/>
                      <a:pt x="31" y="99"/>
                      <a:pt x="31" y="100"/>
                    </a:cubicBezTo>
                    <a:cubicBezTo>
                      <a:pt x="32" y="100"/>
                      <a:pt x="33" y="100"/>
                      <a:pt x="34" y="101"/>
                    </a:cubicBezTo>
                    <a:cubicBezTo>
                      <a:pt x="34" y="102"/>
                      <a:pt x="33" y="100"/>
                      <a:pt x="34" y="10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3" name="Freeform 720">
                <a:extLst>
                  <a:ext uri="{FF2B5EF4-FFF2-40B4-BE49-F238E27FC236}">
                    <a16:creationId xmlns:a16="http://schemas.microsoft.com/office/drawing/2014/main" id="{EEA716D7-771C-F94A-A5C4-293389C888A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945403" y="4366247"/>
                <a:ext cx="7563694" cy="2637633"/>
              </a:xfrm>
              <a:custGeom>
                <a:avLst/>
                <a:gdLst>
                  <a:gd name="T0" fmla="*/ 785 w 810"/>
                  <a:gd name="T1" fmla="*/ 109 h 282"/>
                  <a:gd name="T2" fmla="*/ 725 w 810"/>
                  <a:gd name="T3" fmla="*/ 77 h 282"/>
                  <a:gd name="T4" fmla="*/ 665 w 810"/>
                  <a:gd name="T5" fmla="*/ 80 h 282"/>
                  <a:gd name="T6" fmla="*/ 607 w 810"/>
                  <a:gd name="T7" fmla="*/ 65 h 282"/>
                  <a:gd name="T8" fmla="*/ 578 w 810"/>
                  <a:gd name="T9" fmla="*/ 56 h 282"/>
                  <a:gd name="T10" fmla="*/ 555 w 810"/>
                  <a:gd name="T11" fmla="*/ 61 h 282"/>
                  <a:gd name="T12" fmla="*/ 521 w 810"/>
                  <a:gd name="T13" fmla="*/ 59 h 282"/>
                  <a:gd name="T14" fmla="*/ 495 w 810"/>
                  <a:gd name="T15" fmla="*/ 44 h 282"/>
                  <a:gd name="T16" fmla="*/ 469 w 810"/>
                  <a:gd name="T17" fmla="*/ 49 h 282"/>
                  <a:gd name="T18" fmla="*/ 423 w 810"/>
                  <a:gd name="T19" fmla="*/ 43 h 282"/>
                  <a:gd name="T20" fmla="*/ 383 w 810"/>
                  <a:gd name="T21" fmla="*/ 50 h 282"/>
                  <a:gd name="T22" fmla="*/ 423 w 810"/>
                  <a:gd name="T23" fmla="*/ 17 h 282"/>
                  <a:gd name="T24" fmla="*/ 378 w 810"/>
                  <a:gd name="T25" fmla="*/ 7 h 282"/>
                  <a:gd name="T26" fmla="*/ 355 w 810"/>
                  <a:gd name="T27" fmla="*/ 17 h 282"/>
                  <a:gd name="T28" fmla="*/ 320 w 810"/>
                  <a:gd name="T29" fmla="*/ 22 h 282"/>
                  <a:gd name="T30" fmla="*/ 297 w 810"/>
                  <a:gd name="T31" fmla="*/ 32 h 282"/>
                  <a:gd name="T32" fmla="*/ 269 w 810"/>
                  <a:gd name="T33" fmla="*/ 49 h 282"/>
                  <a:gd name="T34" fmla="*/ 247 w 810"/>
                  <a:gd name="T35" fmla="*/ 58 h 282"/>
                  <a:gd name="T36" fmla="*/ 242 w 810"/>
                  <a:gd name="T37" fmla="*/ 50 h 282"/>
                  <a:gd name="T38" fmla="*/ 259 w 810"/>
                  <a:gd name="T39" fmla="*/ 97 h 282"/>
                  <a:gd name="T40" fmla="*/ 227 w 810"/>
                  <a:gd name="T41" fmla="*/ 107 h 282"/>
                  <a:gd name="T42" fmla="*/ 231 w 810"/>
                  <a:gd name="T43" fmla="*/ 88 h 282"/>
                  <a:gd name="T44" fmla="*/ 206 w 810"/>
                  <a:gd name="T45" fmla="*/ 60 h 282"/>
                  <a:gd name="T46" fmla="*/ 191 w 810"/>
                  <a:gd name="T47" fmla="*/ 83 h 282"/>
                  <a:gd name="T48" fmla="*/ 131 w 810"/>
                  <a:gd name="T49" fmla="*/ 90 h 282"/>
                  <a:gd name="T50" fmla="*/ 92 w 810"/>
                  <a:gd name="T51" fmla="*/ 100 h 282"/>
                  <a:gd name="T52" fmla="*/ 84 w 810"/>
                  <a:gd name="T53" fmla="*/ 107 h 282"/>
                  <a:gd name="T54" fmla="*/ 53 w 810"/>
                  <a:gd name="T55" fmla="*/ 120 h 282"/>
                  <a:gd name="T56" fmla="*/ 31 w 810"/>
                  <a:gd name="T57" fmla="*/ 102 h 282"/>
                  <a:gd name="T58" fmla="*/ 29 w 810"/>
                  <a:gd name="T59" fmla="*/ 84 h 282"/>
                  <a:gd name="T60" fmla="*/ 5 w 810"/>
                  <a:gd name="T61" fmla="*/ 88 h 282"/>
                  <a:gd name="T62" fmla="*/ 7 w 810"/>
                  <a:gd name="T63" fmla="*/ 152 h 282"/>
                  <a:gd name="T64" fmla="*/ 16 w 810"/>
                  <a:gd name="T65" fmla="*/ 187 h 282"/>
                  <a:gd name="T66" fmla="*/ 40 w 810"/>
                  <a:gd name="T67" fmla="*/ 223 h 282"/>
                  <a:gd name="T68" fmla="*/ 53 w 810"/>
                  <a:gd name="T69" fmla="*/ 244 h 282"/>
                  <a:gd name="T70" fmla="*/ 82 w 810"/>
                  <a:gd name="T71" fmla="*/ 272 h 282"/>
                  <a:gd name="T72" fmla="*/ 109 w 810"/>
                  <a:gd name="T73" fmla="*/ 250 h 282"/>
                  <a:gd name="T74" fmla="*/ 108 w 810"/>
                  <a:gd name="T75" fmla="*/ 222 h 282"/>
                  <a:gd name="T76" fmla="*/ 160 w 810"/>
                  <a:gd name="T77" fmla="*/ 223 h 282"/>
                  <a:gd name="T78" fmla="*/ 196 w 810"/>
                  <a:gd name="T79" fmla="*/ 196 h 282"/>
                  <a:gd name="T80" fmla="*/ 252 w 810"/>
                  <a:gd name="T81" fmla="*/ 204 h 282"/>
                  <a:gd name="T82" fmla="*/ 331 w 810"/>
                  <a:gd name="T83" fmla="*/ 226 h 282"/>
                  <a:gd name="T84" fmla="*/ 415 w 810"/>
                  <a:gd name="T85" fmla="*/ 231 h 282"/>
                  <a:gd name="T86" fmla="*/ 483 w 810"/>
                  <a:gd name="T87" fmla="*/ 207 h 282"/>
                  <a:gd name="T88" fmla="*/ 521 w 810"/>
                  <a:gd name="T89" fmla="*/ 258 h 282"/>
                  <a:gd name="T90" fmla="*/ 558 w 810"/>
                  <a:gd name="T91" fmla="*/ 226 h 282"/>
                  <a:gd name="T92" fmla="*/ 543 w 810"/>
                  <a:gd name="T93" fmla="*/ 199 h 282"/>
                  <a:gd name="T94" fmla="*/ 591 w 810"/>
                  <a:gd name="T95" fmla="*/ 162 h 282"/>
                  <a:gd name="T96" fmla="*/ 627 w 810"/>
                  <a:gd name="T97" fmla="*/ 165 h 282"/>
                  <a:gd name="T98" fmla="*/ 657 w 810"/>
                  <a:gd name="T99" fmla="*/ 153 h 282"/>
                  <a:gd name="T100" fmla="*/ 669 w 810"/>
                  <a:gd name="T101" fmla="*/ 154 h 282"/>
                  <a:gd name="T102" fmla="*/ 649 w 810"/>
                  <a:gd name="T103" fmla="*/ 210 h 282"/>
                  <a:gd name="T104" fmla="*/ 667 w 810"/>
                  <a:gd name="T105" fmla="*/ 171 h 282"/>
                  <a:gd name="T106" fmla="*/ 710 w 810"/>
                  <a:gd name="T107" fmla="*/ 156 h 282"/>
                  <a:gd name="T108" fmla="*/ 738 w 810"/>
                  <a:gd name="T109" fmla="*/ 121 h 282"/>
                  <a:gd name="T110" fmla="*/ 765 w 810"/>
                  <a:gd name="T111" fmla="*/ 116 h 282"/>
                  <a:gd name="T112" fmla="*/ 802 w 810"/>
                  <a:gd name="T113" fmla="*/ 115 h 282"/>
                  <a:gd name="T114" fmla="*/ 388 w 810"/>
                  <a:gd name="T115" fmla="*/ 21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10" h="282">
                    <a:moveTo>
                      <a:pt x="808" y="111"/>
                    </a:moveTo>
                    <a:cubicBezTo>
                      <a:pt x="806" y="109"/>
                      <a:pt x="803" y="108"/>
                      <a:pt x="801" y="106"/>
                    </a:cubicBezTo>
                    <a:cubicBezTo>
                      <a:pt x="800" y="105"/>
                      <a:pt x="799" y="104"/>
                      <a:pt x="797" y="103"/>
                    </a:cubicBezTo>
                    <a:cubicBezTo>
                      <a:pt x="796" y="103"/>
                      <a:pt x="794" y="103"/>
                      <a:pt x="793" y="102"/>
                    </a:cubicBezTo>
                    <a:cubicBezTo>
                      <a:pt x="793" y="103"/>
                      <a:pt x="794" y="103"/>
                      <a:pt x="794" y="103"/>
                    </a:cubicBezTo>
                    <a:cubicBezTo>
                      <a:pt x="795" y="103"/>
                      <a:pt x="792" y="104"/>
                      <a:pt x="791" y="103"/>
                    </a:cubicBezTo>
                    <a:cubicBezTo>
                      <a:pt x="791" y="103"/>
                      <a:pt x="792" y="103"/>
                      <a:pt x="792" y="102"/>
                    </a:cubicBezTo>
                    <a:cubicBezTo>
                      <a:pt x="791" y="101"/>
                      <a:pt x="786" y="103"/>
                      <a:pt x="785" y="102"/>
                    </a:cubicBezTo>
                    <a:cubicBezTo>
                      <a:pt x="787" y="103"/>
                      <a:pt x="787" y="103"/>
                      <a:pt x="787" y="106"/>
                    </a:cubicBezTo>
                    <a:cubicBezTo>
                      <a:pt x="786" y="107"/>
                      <a:pt x="788" y="109"/>
                      <a:pt x="788" y="109"/>
                    </a:cubicBezTo>
                    <a:cubicBezTo>
                      <a:pt x="787" y="109"/>
                      <a:pt x="787" y="108"/>
                      <a:pt x="787" y="108"/>
                    </a:cubicBezTo>
                    <a:cubicBezTo>
                      <a:pt x="786" y="107"/>
                      <a:pt x="786" y="109"/>
                      <a:pt x="785" y="109"/>
                    </a:cubicBezTo>
                    <a:cubicBezTo>
                      <a:pt x="785" y="109"/>
                      <a:pt x="783" y="105"/>
                      <a:pt x="783" y="105"/>
                    </a:cubicBezTo>
                    <a:cubicBezTo>
                      <a:pt x="783" y="104"/>
                      <a:pt x="783" y="104"/>
                      <a:pt x="783" y="104"/>
                    </a:cubicBezTo>
                    <a:cubicBezTo>
                      <a:pt x="783" y="103"/>
                      <a:pt x="782" y="102"/>
                      <a:pt x="783" y="101"/>
                    </a:cubicBezTo>
                    <a:cubicBezTo>
                      <a:pt x="784" y="99"/>
                      <a:pt x="782" y="100"/>
                      <a:pt x="781" y="99"/>
                    </a:cubicBezTo>
                    <a:cubicBezTo>
                      <a:pt x="781" y="98"/>
                      <a:pt x="779" y="97"/>
                      <a:pt x="778" y="97"/>
                    </a:cubicBezTo>
                    <a:cubicBezTo>
                      <a:pt x="771" y="93"/>
                      <a:pt x="765" y="89"/>
                      <a:pt x="758" y="87"/>
                    </a:cubicBezTo>
                    <a:cubicBezTo>
                      <a:pt x="756" y="86"/>
                      <a:pt x="755" y="85"/>
                      <a:pt x="754" y="84"/>
                    </a:cubicBezTo>
                    <a:cubicBezTo>
                      <a:pt x="753" y="83"/>
                      <a:pt x="751" y="82"/>
                      <a:pt x="749" y="82"/>
                    </a:cubicBezTo>
                    <a:cubicBezTo>
                      <a:pt x="746" y="81"/>
                      <a:pt x="743" y="80"/>
                      <a:pt x="739" y="78"/>
                    </a:cubicBezTo>
                    <a:cubicBezTo>
                      <a:pt x="736" y="78"/>
                      <a:pt x="732" y="78"/>
                      <a:pt x="730" y="78"/>
                    </a:cubicBezTo>
                    <a:cubicBezTo>
                      <a:pt x="728" y="78"/>
                      <a:pt x="727" y="78"/>
                      <a:pt x="726" y="78"/>
                    </a:cubicBezTo>
                    <a:cubicBezTo>
                      <a:pt x="726" y="78"/>
                      <a:pt x="725" y="77"/>
                      <a:pt x="725" y="77"/>
                    </a:cubicBezTo>
                    <a:cubicBezTo>
                      <a:pt x="724" y="78"/>
                      <a:pt x="724" y="79"/>
                      <a:pt x="723" y="78"/>
                    </a:cubicBezTo>
                    <a:cubicBezTo>
                      <a:pt x="720" y="78"/>
                      <a:pt x="717" y="77"/>
                      <a:pt x="714" y="76"/>
                    </a:cubicBezTo>
                    <a:cubicBezTo>
                      <a:pt x="713" y="76"/>
                      <a:pt x="710" y="75"/>
                      <a:pt x="710" y="77"/>
                    </a:cubicBezTo>
                    <a:cubicBezTo>
                      <a:pt x="709" y="79"/>
                      <a:pt x="708" y="79"/>
                      <a:pt x="710" y="80"/>
                    </a:cubicBezTo>
                    <a:cubicBezTo>
                      <a:pt x="712" y="82"/>
                      <a:pt x="714" y="86"/>
                      <a:pt x="709" y="87"/>
                    </a:cubicBezTo>
                    <a:cubicBezTo>
                      <a:pt x="708" y="88"/>
                      <a:pt x="705" y="88"/>
                      <a:pt x="704" y="86"/>
                    </a:cubicBezTo>
                    <a:cubicBezTo>
                      <a:pt x="703" y="85"/>
                      <a:pt x="703" y="84"/>
                      <a:pt x="700" y="84"/>
                    </a:cubicBezTo>
                    <a:cubicBezTo>
                      <a:pt x="697" y="83"/>
                      <a:pt x="699" y="82"/>
                      <a:pt x="698" y="81"/>
                    </a:cubicBezTo>
                    <a:cubicBezTo>
                      <a:pt x="698" y="80"/>
                      <a:pt x="695" y="79"/>
                      <a:pt x="694" y="80"/>
                    </a:cubicBezTo>
                    <a:cubicBezTo>
                      <a:pt x="691" y="83"/>
                      <a:pt x="686" y="80"/>
                      <a:pt x="682" y="80"/>
                    </a:cubicBezTo>
                    <a:cubicBezTo>
                      <a:pt x="678" y="80"/>
                      <a:pt x="674" y="79"/>
                      <a:pt x="670" y="79"/>
                    </a:cubicBezTo>
                    <a:cubicBezTo>
                      <a:pt x="668" y="79"/>
                      <a:pt x="667" y="79"/>
                      <a:pt x="665" y="80"/>
                    </a:cubicBezTo>
                    <a:cubicBezTo>
                      <a:pt x="663" y="81"/>
                      <a:pt x="664" y="84"/>
                      <a:pt x="664" y="86"/>
                    </a:cubicBezTo>
                    <a:cubicBezTo>
                      <a:pt x="664" y="86"/>
                      <a:pt x="664" y="86"/>
                      <a:pt x="664" y="86"/>
                    </a:cubicBezTo>
                    <a:cubicBezTo>
                      <a:pt x="663" y="86"/>
                      <a:pt x="662" y="81"/>
                      <a:pt x="661" y="80"/>
                    </a:cubicBezTo>
                    <a:cubicBezTo>
                      <a:pt x="660" y="80"/>
                      <a:pt x="656" y="80"/>
                      <a:pt x="655" y="78"/>
                    </a:cubicBezTo>
                    <a:cubicBezTo>
                      <a:pt x="655" y="75"/>
                      <a:pt x="659" y="74"/>
                      <a:pt x="655" y="71"/>
                    </a:cubicBezTo>
                    <a:cubicBezTo>
                      <a:pt x="653" y="70"/>
                      <a:pt x="651" y="69"/>
                      <a:pt x="648" y="68"/>
                    </a:cubicBezTo>
                    <a:cubicBezTo>
                      <a:pt x="642" y="66"/>
                      <a:pt x="635" y="68"/>
                      <a:pt x="629" y="69"/>
                    </a:cubicBezTo>
                    <a:cubicBezTo>
                      <a:pt x="626" y="69"/>
                      <a:pt x="623" y="69"/>
                      <a:pt x="619" y="69"/>
                    </a:cubicBezTo>
                    <a:cubicBezTo>
                      <a:pt x="618" y="69"/>
                      <a:pt x="618" y="69"/>
                      <a:pt x="617" y="69"/>
                    </a:cubicBezTo>
                    <a:cubicBezTo>
                      <a:pt x="615" y="68"/>
                      <a:pt x="617" y="68"/>
                      <a:pt x="618" y="67"/>
                    </a:cubicBezTo>
                    <a:cubicBezTo>
                      <a:pt x="618" y="66"/>
                      <a:pt x="613" y="65"/>
                      <a:pt x="613" y="65"/>
                    </a:cubicBezTo>
                    <a:cubicBezTo>
                      <a:pt x="612" y="64"/>
                      <a:pt x="608" y="65"/>
                      <a:pt x="607" y="65"/>
                    </a:cubicBezTo>
                    <a:cubicBezTo>
                      <a:pt x="607" y="65"/>
                      <a:pt x="611" y="64"/>
                      <a:pt x="610" y="63"/>
                    </a:cubicBezTo>
                    <a:cubicBezTo>
                      <a:pt x="609" y="63"/>
                      <a:pt x="608" y="64"/>
                      <a:pt x="607" y="64"/>
                    </a:cubicBezTo>
                    <a:cubicBezTo>
                      <a:pt x="606" y="63"/>
                      <a:pt x="604" y="62"/>
                      <a:pt x="604" y="62"/>
                    </a:cubicBezTo>
                    <a:cubicBezTo>
                      <a:pt x="603" y="62"/>
                      <a:pt x="600" y="60"/>
                      <a:pt x="602" y="60"/>
                    </a:cubicBezTo>
                    <a:cubicBezTo>
                      <a:pt x="603" y="60"/>
                      <a:pt x="605" y="60"/>
                      <a:pt x="606" y="60"/>
                    </a:cubicBezTo>
                    <a:cubicBezTo>
                      <a:pt x="609" y="60"/>
                      <a:pt x="605" y="57"/>
                      <a:pt x="604" y="57"/>
                    </a:cubicBezTo>
                    <a:cubicBezTo>
                      <a:pt x="602" y="55"/>
                      <a:pt x="597" y="56"/>
                      <a:pt x="594" y="55"/>
                    </a:cubicBezTo>
                    <a:cubicBezTo>
                      <a:pt x="592" y="55"/>
                      <a:pt x="591" y="57"/>
                      <a:pt x="589" y="59"/>
                    </a:cubicBezTo>
                    <a:cubicBezTo>
                      <a:pt x="589" y="59"/>
                      <a:pt x="582" y="63"/>
                      <a:pt x="582" y="60"/>
                    </a:cubicBezTo>
                    <a:cubicBezTo>
                      <a:pt x="583" y="58"/>
                      <a:pt x="584" y="60"/>
                      <a:pt x="586" y="59"/>
                    </a:cubicBezTo>
                    <a:cubicBezTo>
                      <a:pt x="586" y="59"/>
                      <a:pt x="585" y="56"/>
                      <a:pt x="584" y="56"/>
                    </a:cubicBezTo>
                    <a:cubicBezTo>
                      <a:pt x="584" y="56"/>
                      <a:pt x="578" y="56"/>
                      <a:pt x="578" y="56"/>
                    </a:cubicBezTo>
                    <a:cubicBezTo>
                      <a:pt x="579" y="55"/>
                      <a:pt x="581" y="54"/>
                      <a:pt x="583" y="54"/>
                    </a:cubicBezTo>
                    <a:cubicBezTo>
                      <a:pt x="584" y="55"/>
                      <a:pt x="591" y="55"/>
                      <a:pt x="591" y="55"/>
                    </a:cubicBezTo>
                    <a:cubicBezTo>
                      <a:pt x="591" y="54"/>
                      <a:pt x="585" y="54"/>
                      <a:pt x="584" y="53"/>
                    </a:cubicBezTo>
                    <a:cubicBezTo>
                      <a:pt x="582" y="53"/>
                      <a:pt x="580" y="53"/>
                      <a:pt x="578" y="53"/>
                    </a:cubicBezTo>
                    <a:cubicBezTo>
                      <a:pt x="574" y="52"/>
                      <a:pt x="570" y="52"/>
                      <a:pt x="566" y="51"/>
                    </a:cubicBezTo>
                    <a:cubicBezTo>
                      <a:pt x="565" y="51"/>
                      <a:pt x="561" y="50"/>
                      <a:pt x="561" y="50"/>
                    </a:cubicBezTo>
                    <a:cubicBezTo>
                      <a:pt x="561" y="51"/>
                      <a:pt x="562" y="52"/>
                      <a:pt x="561" y="52"/>
                    </a:cubicBezTo>
                    <a:cubicBezTo>
                      <a:pt x="560" y="53"/>
                      <a:pt x="559" y="53"/>
                      <a:pt x="558" y="53"/>
                    </a:cubicBezTo>
                    <a:cubicBezTo>
                      <a:pt x="557" y="53"/>
                      <a:pt x="552" y="54"/>
                      <a:pt x="553" y="56"/>
                    </a:cubicBezTo>
                    <a:cubicBezTo>
                      <a:pt x="554" y="58"/>
                      <a:pt x="556" y="55"/>
                      <a:pt x="557" y="56"/>
                    </a:cubicBezTo>
                    <a:cubicBezTo>
                      <a:pt x="557" y="56"/>
                      <a:pt x="554" y="57"/>
                      <a:pt x="555" y="59"/>
                    </a:cubicBezTo>
                    <a:cubicBezTo>
                      <a:pt x="556" y="59"/>
                      <a:pt x="555" y="60"/>
                      <a:pt x="555" y="61"/>
                    </a:cubicBezTo>
                    <a:cubicBezTo>
                      <a:pt x="556" y="61"/>
                      <a:pt x="557" y="62"/>
                      <a:pt x="557" y="63"/>
                    </a:cubicBezTo>
                    <a:cubicBezTo>
                      <a:pt x="557" y="63"/>
                      <a:pt x="553" y="63"/>
                      <a:pt x="552" y="63"/>
                    </a:cubicBezTo>
                    <a:cubicBezTo>
                      <a:pt x="550" y="63"/>
                      <a:pt x="552" y="62"/>
                      <a:pt x="552" y="62"/>
                    </a:cubicBezTo>
                    <a:cubicBezTo>
                      <a:pt x="551" y="61"/>
                      <a:pt x="548" y="62"/>
                      <a:pt x="548" y="62"/>
                    </a:cubicBezTo>
                    <a:cubicBezTo>
                      <a:pt x="546" y="63"/>
                      <a:pt x="544" y="62"/>
                      <a:pt x="543" y="62"/>
                    </a:cubicBezTo>
                    <a:cubicBezTo>
                      <a:pt x="542" y="62"/>
                      <a:pt x="546" y="63"/>
                      <a:pt x="546" y="63"/>
                    </a:cubicBezTo>
                    <a:cubicBezTo>
                      <a:pt x="549" y="64"/>
                      <a:pt x="546" y="66"/>
                      <a:pt x="545" y="65"/>
                    </a:cubicBezTo>
                    <a:cubicBezTo>
                      <a:pt x="544" y="65"/>
                      <a:pt x="544" y="64"/>
                      <a:pt x="544" y="63"/>
                    </a:cubicBezTo>
                    <a:cubicBezTo>
                      <a:pt x="543" y="63"/>
                      <a:pt x="542" y="63"/>
                      <a:pt x="541" y="63"/>
                    </a:cubicBezTo>
                    <a:cubicBezTo>
                      <a:pt x="539" y="62"/>
                      <a:pt x="537" y="61"/>
                      <a:pt x="534" y="62"/>
                    </a:cubicBezTo>
                    <a:cubicBezTo>
                      <a:pt x="531" y="62"/>
                      <a:pt x="529" y="65"/>
                      <a:pt x="526" y="63"/>
                    </a:cubicBezTo>
                    <a:cubicBezTo>
                      <a:pt x="524" y="62"/>
                      <a:pt x="522" y="61"/>
                      <a:pt x="521" y="59"/>
                    </a:cubicBezTo>
                    <a:cubicBezTo>
                      <a:pt x="520" y="58"/>
                      <a:pt x="518" y="62"/>
                      <a:pt x="517" y="62"/>
                    </a:cubicBezTo>
                    <a:cubicBezTo>
                      <a:pt x="516" y="64"/>
                      <a:pt x="515" y="70"/>
                      <a:pt x="512" y="69"/>
                    </a:cubicBezTo>
                    <a:cubicBezTo>
                      <a:pt x="510" y="68"/>
                      <a:pt x="508" y="68"/>
                      <a:pt x="506" y="66"/>
                    </a:cubicBezTo>
                    <a:cubicBezTo>
                      <a:pt x="505" y="65"/>
                      <a:pt x="503" y="63"/>
                      <a:pt x="502" y="62"/>
                    </a:cubicBezTo>
                    <a:cubicBezTo>
                      <a:pt x="501" y="60"/>
                      <a:pt x="499" y="59"/>
                      <a:pt x="498" y="58"/>
                    </a:cubicBezTo>
                    <a:cubicBezTo>
                      <a:pt x="496" y="56"/>
                      <a:pt x="500" y="57"/>
                      <a:pt x="501" y="57"/>
                    </a:cubicBezTo>
                    <a:cubicBezTo>
                      <a:pt x="502" y="57"/>
                      <a:pt x="504" y="56"/>
                      <a:pt x="504" y="55"/>
                    </a:cubicBezTo>
                    <a:cubicBezTo>
                      <a:pt x="504" y="55"/>
                      <a:pt x="499" y="52"/>
                      <a:pt x="499" y="52"/>
                    </a:cubicBezTo>
                    <a:cubicBezTo>
                      <a:pt x="499" y="52"/>
                      <a:pt x="502" y="52"/>
                      <a:pt x="502" y="51"/>
                    </a:cubicBezTo>
                    <a:cubicBezTo>
                      <a:pt x="501" y="50"/>
                      <a:pt x="499" y="50"/>
                      <a:pt x="499" y="50"/>
                    </a:cubicBezTo>
                    <a:cubicBezTo>
                      <a:pt x="499" y="48"/>
                      <a:pt x="504" y="47"/>
                      <a:pt x="499" y="46"/>
                    </a:cubicBezTo>
                    <a:cubicBezTo>
                      <a:pt x="498" y="46"/>
                      <a:pt x="497" y="44"/>
                      <a:pt x="495" y="44"/>
                    </a:cubicBezTo>
                    <a:cubicBezTo>
                      <a:pt x="494" y="44"/>
                      <a:pt x="492" y="43"/>
                      <a:pt x="491" y="44"/>
                    </a:cubicBezTo>
                    <a:cubicBezTo>
                      <a:pt x="490" y="44"/>
                      <a:pt x="490" y="45"/>
                      <a:pt x="489" y="45"/>
                    </a:cubicBezTo>
                    <a:cubicBezTo>
                      <a:pt x="488" y="44"/>
                      <a:pt x="488" y="44"/>
                      <a:pt x="487" y="44"/>
                    </a:cubicBezTo>
                    <a:cubicBezTo>
                      <a:pt x="486" y="44"/>
                      <a:pt x="484" y="44"/>
                      <a:pt x="483" y="43"/>
                    </a:cubicBezTo>
                    <a:cubicBezTo>
                      <a:pt x="482" y="43"/>
                      <a:pt x="481" y="43"/>
                      <a:pt x="480" y="41"/>
                    </a:cubicBezTo>
                    <a:cubicBezTo>
                      <a:pt x="479" y="41"/>
                      <a:pt x="480" y="40"/>
                      <a:pt x="478" y="41"/>
                    </a:cubicBezTo>
                    <a:cubicBezTo>
                      <a:pt x="478" y="41"/>
                      <a:pt x="477" y="42"/>
                      <a:pt x="476" y="42"/>
                    </a:cubicBezTo>
                    <a:cubicBezTo>
                      <a:pt x="475" y="42"/>
                      <a:pt x="475" y="41"/>
                      <a:pt x="474" y="42"/>
                    </a:cubicBezTo>
                    <a:cubicBezTo>
                      <a:pt x="474" y="43"/>
                      <a:pt x="473" y="44"/>
                      <a:pt x="473" y="45"/>
                    </a:cubicBezTo>
                    <a:cubicBezTo>
                      <a:pt x="473" y="46"/>
                      <a:pt x="475" y="46"/>
                      <a:pt x="474" y="47"/>
                    </a:cubicBezTo>
                    <a:cubicBezTo>
                      <a:pt x="473" y="48"/>
                      <a:pt x="474" y="48"/>
                      <a:pt x="473" y="48"/>
                    </a:cubicBezTo>
                    <a:cubicBezTo>
                      <a:pt x="472" y="48"/>
                      <a:pt x="470" y="48"/>
                      <a:pt x="469" y="49"/>
                    </a:cubicBezTo>
                    <a:cubicBezTo>
                      <a:pt x="470" y="48"/>
                      <a:pt x="473" y="50"/>
                      <a:pt x="473" y="50"/>
                    </a:cubicBezTo>
                    <a:cubicBezTo>
                      <a:pt x="472" y="51"/>
                      <a:pt x="469" y="49"/>
                      <a:pt x="467" y="49"/>
                    </a:cubicBezTo>
                    <a:cubicBezTo>
                      <a:pt x="465" y="49"/>
                      <a:pt x="462" y="49"/>
                      <a:pt x="459" y="49"/>
                    </a:cubicBezTo>
                    <a:cubicBezTo>
                      <a:pt x="458" y="49"/>
                      <a:pt x="458" y="48"/>
                      <a:pt x="457" y="48"/>
                    </a:cubicBezTo>
                    <a:cubicBezTo>
                      <a:pt x="456" y="47"/>
                      <a:pt x="453" y="48"/>
                      <a:pt x="452" y="48"/>
                    </a:cubicBezTo>
                    <a:cubicBezTo>
                      <a:pt x="451" y="47"/>
                      <a:pt x="449" y="47"/>
                      <a:pt x="448" y="46"/>
                    </a:cubicBezTo>
                    <a:cubicBezTo>
                      <a:pt x="448" y="45"/>
                      <a:pt x="450" y="45"/>
                      <a:pt x="450" y="44"/>
                    </a:cubicBezTo>
                    <a:cubicBezTo>
                      <a:pt x="451" y="43"/>
                      <a:pt x="442" y="43"/>
                      <a:pt x="441" y="43"/>
                    </a:cubicBezTo>
                    <a:cubicBezTo>
                      <a:pt x="436" y="42"/>
                      <a:pt x="432" y="43"/>
                      <a:pt x="427" y="43"/>
                    </a:cubicBezTo>
                    <a:cubicBezTo>
                      <a:pt x="424" y="43"/>
                      <a:pt x="425" y="43"/>
                      <a:pt x="426" y="45"/>
                    </a:cubicBezTo>
                    <a:cubicBezTo>
                      <a:pt x="426" y="46"/>
                      <a:pt x="424" y="45"/>
                      <a:pt x="424" y="45"/>
                    </a:cubicBezTo>
                    <a:cubicBezTo>
                      <a:pt x="422" y="45"/>
                      <a:pt x="423" y="44"/>
                      <a:pt x="423" y="43"/>
                    </a:cubicBezTo>
                    <a:cubicBezTo>
                      <a:pt x="423" y="41"/>
                      <a:pt x="422" y="38"/>
                      <a:pt x="420" y="40"/>
                    </a:cubicBezTo>
                    <a:cubicBezTo>
                      <a:pt x="420" y="42"/>
                      <a:pt x="416" y="42"/>
                      <a:pt x="414" y="41"/>
                    </a:cubicBezTo>
                    <a:cubicBezTo>
                      <a:pt x="413" y="40"/>
                      <a:pt x="415" y="38"/>
                      <a:pt x="411" y="39"/>
                    </a:cubicBezTo>
                    <a:cubicBezTo>
                      <a:pt x="410" y="39"/>
                      <a:pt x="409" y="39"/>
                      <a:pt x="408" y="39"/>
                    </a:cubicBezTo>
                    <a:cubicBezTo>
                      <a:pt x="407" y="38"/>
                      <a:pt x="406" y="39"/>
                      <a:pt x="404" y="40"/>
                    </a:cubicBezTo>
                    <a:cubicBezTo>
                      <a:pt x="402" y="42"/>
                      <a:pt x="407" y="41"/>
                      <a:pt x="407" y="42"/>
                    </a:cubicBezTo>
                    <a:cubicBezTo>
                      <a:pt x="407" y="44"/>
                      <a:pt x="403" y="43"/>
                      <a:pt x="402" y="44"/>
                    </a:cubicBezTo>
                    <a:cubicBezTo>
                      <a:pt x="401" y="45"/>
                      <a:pt x="399" y="45"/>
                      <a:pt x="397" y="46"/>
                    </a:cubicBezTo>
                    <a:cubicBezTo>
                      <a:pt x="395" y="47"/>
                      <a:pt x="393" y="47"/>
                      <a:pt x="390" y="47"/>
                    </a:cubicBezTo>
                    <a:cubicBezTo>
                      <a:pt x="388" y="47"/>
                      <a:pt x="388" y="47"/>
                      <a:pt x="387" y="49"/>
                    </a:cubicBezTo>
                    <a:cubicBezTo>
                      <a:pt x="386" y="50"/>
                      <a:pt x="382" y="51"/>
                      <a:pt x="381" y="51"/>
                    </a:cubicBezTo>
                    <a:cubicBezTo>
                      <a:pt x="381" y="50"/>
                      <a:pt x="383" y="50"/>
                      <a:pt x="383" y="50"/>
                    </a:cubicBezTo>
                    <a:cubicBezTo>
                      <a:pt x="385" y="49"/>
                      <a:pt x="385" y="47"/>
                      <a:pt x="386" y="46"/>
                    </a:cubicBezTo>
                    <a:cubicBezTo>
                      <a:pt x="387" y="44"/>
                      <a:pt x="388" y="46"/>
                      <a:pt x="389" y="45"/>
                    </a:cubicBezTo>
                    <a:cubicBezTo>
                      <a:pt x="390" y="45"/>
                      <a:pt x="390" y="44"/>
                      <a:pt x="391" y="44"/>
                    </a:cubicBezTo>
                    <a:cubicBezTo>
                      <a:pt x="394" y="42"/>
                      <a:pt x="398" y="41"/>
                      <a:pt x="401" y="39"/>
                    </a:cubicBezTo>
                    <a:cubicBezTo>
                      <a:pt x="403" y="38"/>
                      <a:pt x="405" y="37"/>
                      <a:pt x="407" y="36"/>
                    </a:cubicBezTo>
                    <a:cubicBezTo>
                      <a:pt x="411" y="33"/>
                      <a:pt x="416" y="31"/>
                      <a:pt x="420" y="29"/>
                    </a:cubicBezTo>
                    <a:cubicBezTo>
                      <a:pt x="423" y="28"/>
                      <a:pt x="426" y="26"/>
                      <a:pt x="423" y="23"/>
                    </a:cubicBezTo>
                    <a:cubicBezTo>
                      <a:pt x="422" y="22"/>
                      <a:pt x="422" y="24"/>
                      <a:pt x="421" y="23"/>
                    </a:cubicBezTo>
                    <a:cubicBezTo>
                      <a:pt x="420" y="22"/>
                      <a:pt x="419" y="22"/>
                      <a:pt x="418" y="21"/>
                    </a:cubicBezTo>
                    <a:cubicBezTo>
                      <a:pt x="418" y="20"/>
                      <a:pt x="423" y="22"/>
                      <a:pt x="423" y="22"/>
                    </a:cubicBezTo>
                    <a:cubicBezTo>
                      <a:pt x="424" y="22"/>
                      <a:pt x="427" y="22"/>
                      <a:pt x="425" y="20"/>
                    </a:cubicBezTo>
                    <a:cubicBezTo>
                      <a:pt x="424" y="19"/>
                      <a:pt x="424" y="18"/>
                      <a:pt x="423" y="17"/>
                    </a:cubicBezTo>
                    <a:cubicBezTo>
                      <a:pt x="422" y="15"/>
                      <a:pt x="421" y="19"/>
                      <a:pt x="420" y="19"/>
                    </a:cubicBezTo>
                    <a:cubicBezTo>
                      <a:pt x="420" y="18"/>
                      <a:pt x="420" y="17"/>
                      <a:pt x="420" y="17"/>
                    </a:cubicBezTo>
                    <a:cubicBezTo>
                      <a:pt x="420" y="16"/>
                      <a:pt x="420" y="16"/>
                      <a:pt x="419" y="15"/>
                    </a:cubicBezTo>
                    <a:cubicBezTo>
                      <a:pt x="419" y="14"/>
                      <a:pt x="417" y="13"/>
                      <a:pt x="416" y="13"/>
                    </a:cubicBezTo>
                    <a:cubicBezTo>
                      <a:pt x="414" y="12"/>
                      <a:pt x="413" y="12"/>
                      <a:pt x="411" y="11"/>
                    </a:cubicBezTo>
                    <a:cubicBezTo>
                      <a:pt x="409" y="11"/>
                      <a:pt x="409" y="11"/>
                      <a:pt x="406" y="12"/>
                    </a:cubicBezTo>
                    <a:cubicBezTo>
                      <a:pt x="404" y="12"/>
                      <a:pt x="397" y="9"/>
                      <a:pt x="396" y="12"/>
                    </a:cubicBezTo>
                    <a:cubicBezTo>
                      <a:pt x="395" y="13"/>
                      <a:pt x="389" y="14"/>
                      <a:pt x="388" y="13"/>
                    </a:cubicBezTo>
                    <a:cubicBezTo>
                      <a:pt x="388" y="13"/>
                      <a:pt x="394" y="9"/>
                      <a:pt x="392" y="8"/>
                    </a:cubicBezTo>
                    <a:cubicBezTo>
                      <a:pt x="392" y="8"/>
                      <a:pt x="385" y="9"/>
                      <a:pt x="384" y="8"/>
                    </a:cubicBezTo>
                    <a:cubicBezTo>
                      <a:pt x="384" y="7"/>
                      <a:pt x="386" y="7"/>
                      <a:pt x="386" y="7"/>
                    </a:cubicBezTo>
                    <a:cubicBezTo>
                      <a:pt x="386" y="6"/>
                      <a:pt x="378" y="7"/>
                      <a:pt x="378" y="7"/>
                    </a:cubicBezTo>
                    <a:cubicBezTo>
                      <a:pt x="379" y="5"/>
                      <a:pt x="383" y="6"/>
                      <a:pt x="384" y="5"/>
                    </a:cubicBezTo>
                    <a:cubicBezTo>
                      <a:pt x="385" y="4"/>
                      <a:pt x="387" y="5"/>
                      <a:pt x="386" y="4"/>
                    </a:cubicBezTo>
                    <a:cubicBezTo>
                      <a:pt x="386" y="3"/>
                      <a:pt x="386" y="2"/>
                      <a:pt x="385" y="2"/>
                    </a:cubicBezTo>
                    <a:cubicBezTo>
                      <a:pt x="382" y="2"/>
                      <a:pt x="381" y="1"/>
                      <a:pt x="378" y="1"/>
                    </a:cubicBezTo>
                    <a:cubicBezTo>
                      <a:pt x="376" y="0"/>
                      <a:pt x="374" y="1"/>
                      <a:pt x="372" y="2"/>
                    </a:cubicBezTo>
                    <a:cubicBezTo>
                      <a:pt x="368" y="3"/>
                      <a:pt x="364" y="6"/>
                      <a:pt x="362" y="8"/>
                    </a:cubicBezTo>
                    <a:cubicBezTo>
                      <a:pt x="361" y="9"/>
                      <a:pt x="361" y="9"/>
                      <a:pt x="362" y="10"/>
                    </a:cubicBezTo>
                    <a:cubicBezTo>
                      <a:pt x="363" y="10"/>
                      <a:pt x="362" y="11"/>
                      <a:pt x="362" y="12"/>
                    </a:cubicBezTo>
                    <a:cubicBezTo>
                      <a:pt x="362" y="14"/>
                      <a:pt x="366" y="13"/>
                      <a:pt x="366" y="14"/>
                    </a:cubicBezTo>
                    <a:cubicBezTo>
                      <a:pt x="366" y="13"/>
                      <a:pt x="361" y="14"/>
                      <a:pt x="360" y="14"/>
                    </a:cubicBezTo>
                    <a:cubicBezTo>
                      <a:pt x="359" y="14"/>
                      <a:pt x="353" y="13"/>
                      <a:pt x="352" y="14"/>
                    </a:cubicBezTo>
                    <a:cubicBezTo>
                      <a:pt x="352" y="13"/>
                      <a:pt x="355" y="17"/>
                      <a:pt x="355" y="17"/>
                    </a:cubicBezTo>
                    <a:cubicBezTo>
                      <a:pt x="356" y="18"/>
                      <a:pt x="351" y="16"/>
                      <a:pt x="350" y="16"/>
                    </a:cubicBezTo>
                    <a:cubicBezTo>
                      <a:pt x="349" y="16"/>
                      <a:pt x="347" y="17"/>
                      <a:pt x="345" y="18"/>
                    </a:cubicBezTo>
                    <a:cubicBezTo>
                      <a:pt x="345" y="18"/>
                      <a:pt x="345" y="18"/>
                      <a:pt x="344" y="18"/>
                    </a:cubicBezTo>
                    <a:cubicBezTo>
                      <a:pt x="342" y="18"/>
                      <a:pt x="344" y="18"/>
                      <a:pt x="343" y="17"/>
                    </a:cubicBezTo>
                    <a:cubicBezTo>
                      <a:pt x="343" y="18"/>
                      <a:pt x="338" y="20"/>
                      <a:pt x="338" y="20"/>
                    </a:cubicBezTo>
                    <a:cubicBezTo>
                      <a:pt x="338" y="19"/>
                      <a:pt x="340" y="18"/>
                      <a:pt x="340" y="18"/>
                    </a:cubicBezTo>
                    <a:cubicBezTo>
                      <a:pt x="340" y="17"/>
                      <a:pt x="335" y="18"/>
                      <a:pt x="334" y="17"/>
                    </a:cubicBezTo>
                    <a:cubicBezTo>
                      <a:pt x="334" y="17"/>
                      <a:pt x="336" y="16"/>
                      <a:pt x="336" y="16"/>
                    </a:cubicBezTo>
                    <a:cubicBezTo>
                      <a:pt x="335" y="17"/>
                      <a:pt x="330" y="18"/>
                      <a:pt x="328" y="18"/>
                    </a:cubicBezTo>
                    <a:cubicBezTo>
                      <a:pt x="323" y="19"/>
                      <a:pt x="329" y="19"/>
                      <a:pt x="330" y="20"/>
                    </a:cubicBezTo>
                    <a:cubicBezTo>
                      <a:pt x="329" y="19"/>
                      <a:pt x="324" y="21"/>
                      <a:pt x="323" y="21"/>
                    </a:cubicBezTo>
                    <a:cubicBezTo>
                      <a:pt x="322" y="21"/>
                      <a:pt x="321" y="21"/>
                      <a:pt x="320" y="22"/>
                    </a:cubicBezTo>
                    <a:cubicBezTo>
                      <a:pt x="319" y="23"/>
                      <a:pt x="317" y="22"/>
                      <a:pt x="315" y="22"/>
                    </a:cubicBezTo>
                    <a:cubicBezTo>
                      <a:pt x="314" y="22"/>
                      <a:pt x="313" y="24"/>
                      <a:pt x="311" y="24"/>
                    </a:cubicBezTo>
                    <a:cubicBezTo>
                      <a:pt x="309" y="25"/>
                      <a:pt x="308" y="24"/>
                      <a:pt x="307" y="25"/>
                    </a:cubicBezTo>
                    <a:cubicBezTo>
                      <a:pt x="306" y="26"/>
                      <a:pt x="305" y="27"/>
                      <a:pt x="304" y="27"/>
                    </a:cubicBezTo>
                    <a:cubicBezTo>
                      <a:pt x="302" y="27"/>
                      <a:pt x="300" y="27"/>
                      <a:pt x="299" y="27"/>
                    </a:cubicBezTo>
                    <a:cubicBezTo>
                      <a:pt x="299" y="27"/>
                      <a:pt x="302" y="29"/>
                      <a:pt x="302" y="29"/>
                    </a:cubicBezTo>
                    <a:cubicBezTo>
                      <a:pt x="301" y="30"/>
                      <a:pt x="295" y="30"/>
                      <a:pt x="295" y="30"/>
                    </a:cubicBezTo>
                    <a:cubicBezTo>
                      <a:pt x="295" y="30"/>
                      <a:pt x="299" y="30"/>
                      <a:pt x="299" y="30"/>
                    </a:cubicBezTo>
                    <a:cubicBezTo>
                      <a:pt x="299" y="30"/>
                      <a:pt x="297" y="30"/>
                      <a:pt x="296" y="30"/>
                    </a:cubicBezTo>
                    <a:cubicBezTo>
                      <a:pt x="297" y="30"/>
                      <a:pt x="299" y="31"/>
                      <a:pt x="299" y="31"/>
                    </a:cubicBezTo>
                    <a:cubicBezTo>
                      <a:pt x="298" y="31"/>
                      <a:pt x="298" y="31"/>
                      <a:pt x="297" y="31"/>
                    </a:cubicBezTo>
                    <a:cubicBezTo>
                      <a:pt x="298" y="31"/>
                      <a:pt x="297" y="32"/>
                      <a:pt x="297" y="32"/>
                    </a:cubicBezTo>
                    <a:cubicBezTo>
                      <a:pt x="297" y="33"/>
                      <a:pt x="294" y="32"/>
                      <a:pt x="294" y="32"/>
                    </a:cubicBezTo>
                    <a:cubicBezTo>
                      <a:pt x="294" y="33"/>
                      <a:pt x="296" y="33"/>
                      <a:pt x="296" y="34"/>
                    </a:cubicBezTo>
                    <a:cubicBezTo>
                      <a:pt x="297" y="34"/>
                      <a:pt x="295" y="34"/>
                      <a:pt x="295" y="34"/>
                    </a:cubicBezTo>
                    <a:cubicBezTo>
                      <a:pt x="295" y="36"/>
                      <a:pt x="299" y="34"/>
                      <a:pt x="298" y="36"/>
                    </a:cubicBezTo>
                    <a:cubicBezTo>
                      <a:pt x="296" y="38"/>
                      <a:pt x="301" y="39"/>
                      <a:pt x="298" y="40"/>
                    </a:cubicBezTo>
                    <a:cubicBezTo>
                      <a:pt x="296" y="40"/>
                      <a:pt x="294" y="40"/>
                      <a:pt x="292" y="40"/>
                    </a:cubicBezTo>
                    <a:cubicBezTo>
                      <a:pt x="291" y="41"/>
                      <a:pt x="291" y="42"/>
                      <a:pt x="289" y="41"/>
                    </a:cubicBezTo>
                    <a:cubicBezTo>
                      <a:pt x="288" y="41"/>
                      <a:pt x="287" y="41"/>
                      <a:pt x="286" y="41"/>
                    </a:cubicBezTo>
                    <a:cubicBezTo>
                      <a:pt x="282" y="42"/>
                      <a:pt x="278" y="42"/>
                      <a:pt x="274" y="42"/>
                    </a:cubicBezTo>
                    <a:cubicBezTo>
                      <a:pt x="272" y="42"/>
                      <a:pt x="270" y="42"/>
                      <a:pt x="269" y="43"/>
                    </a:cubicBezTo>
                    <a:cubicBezTo>
                      <a:pt x="268" y="44"/>
                      <a:pt x="267" y="45"/>
                      <a:pt x="267" y="46"/>
                    </a:cubicBezTo>
                    <a:cubicBezTo>
                      <a:pt x="267" y="47"/>
                      <a:pt x="269" y="48"/>
                      <a:pt x="269" y="49"/>
                    </a:cubicBezTo>
                    <a:cubicBezTo>
                      <a:pt x="268" y="51"/>
                      <a:pt x="268" y="52"/>
                      <a:pt x="269" y="53"/>
                    </a:cubicBezTo>
                    <a:cubicBezTo>
                      <a:pt x="271" y="55"/>
                      <a:pt x="274" y="54"/>
                      <a:pt x="276" y="56"/>
                    </a:cubicBezTo>
                    <a:cubicBezTo>
                      <a:pt x="276" y="56"/>
                      <a:pt x="278" y="60"/>
                      <a:pt x="278" y="60"/>
                    </a:cubicBezTo>
                    <a:cubicBezTo>
                      <a:pt x="274" y="60"/>
                      <a:pt x="273" y="60"/>
                      <a:pt x="270" y="58"/>
                    </a:cubicBezTo>
                    <a:cubicBezTo>
                      <a:pt x="267" y="56"/>
                      <a:pt x="262" y="54"/>
                      <a:pt x="258" y="54"/>
                    </a:cubicBezTo>
                    <a:cubicBezTo>
                      <a:pt x="256" y="54"/>
                      <a:pt x="257" y="53"/>
                      <a:pt x="255" y="52"/>
                    </a:cubicBezTo>
                    <a:cubicBezTo>
                      <a:pt x="254" y="52"/>
                      <a:pt x="250" y="52"/>
                      <a:pt x="250" y="54"/>
                    </a:cubicBezTo>
                    <a:cubicBezTo>
                      <a:pt x="250" y="55"/>
                      <a:pt x="254" y="55"/>
                      <a:pt x="254" y="55"/>
                    </a:cubicBezTo>
                    <a:cubicBezTo>
                      <a:pt x="254" y="55"/>
                      <a:pt x="251" y="56"/>
                      <a:pt x="252" y="56"/>
                    </a:cubicBezTo>
                    <a:cubicBezTo>
                      <a:pt x="254" y="57"/>
                      <a:pt x="255" y="56"/>
                      <a:pt x="256" y="58"/>
                    </a:cubicBezTo>
                    <a:cubicBezTo>
                      <a:pt x="256" y="60"/>
                      <a:pt x="253" y="59"/>
                      <a:pt x="252" y="59"/>
                    </a:cubicBezTo>
                    <a:cubicBezTo>
                      <a:pt x="250" y="58"/>
                      <a:pt x="249" y="57"/>
                      <a:pt x="247" y="58"/>
                    </a:cubicBezTo>
                    <a:cubicBezTo>
                      <a:pt x="245" y="58"/>
                      <a:pt x="246" y="61"/>
                      <a:pt x="247" y="62"/>
                    </a:cubicBezTo>
                    <a:cubicBezTo>
                      <a:pt x="248" y="63"/>
                      <a:pt x="250" y="63"/>
                      <a:pt x="251" y="63"/>
                    </a:cubicBezTo>
                    <a:cubicBezTo>
                      <a:pt x="253" y="64"/>
                      <a:pt x="255" y="64"/>
                      <a:pt x="256" y="65"/>
                    </a:cubicBezTo>
                    <a:cubicBezTo>
                      <a:pt x="257" y="66"/>
                      <a:pt x="257" y="67"/>
                      <a:pt x="257" y="67"/>
                    </a:cubicBezTo>
                    <a:cubicBezTo>
                      <a:pt x="258" y="67"/>
                      <a:pt x="259" y="67"/>
                      <a:pt x="260" y="67"/>
                    </a:cubicBezTo>
                    <a:cubicBezTo>
                      <a:pt x="260" y="67"/>
                      <a:pt x="257" y="68"/>
                      <a:pt x="257" y="68"/>
                    </a:cubicBezTo>
                    <a:cubicBezTo>
                      <a:pt x="255" y="68"/>
                      <a:pt x="255" y="67"/>
                      <a:pt x="254" y="66"/>
                    </a:cubicBezTo>
                    <a:cubicBezTo>
                      <a:pt x="252" y="65"/>
                      <a:pt x="249" y="65"/>
                      <a:pt x="246" y="65"/>
                    </a:cubicBezTo>
                    <a:cubicBezTo>
                      <a:pt x="245" y="65"/>
                      <a:pt x="240" y="64"/>
                      <a:pt x="242" y="62"/>
                    </a:cubicBezTo>
                    <a:cubicBezTo>
                      <a:pt x="243" y="62"/>
                      <a:pt x="242" y="61"/>
                      <a:pt x="242" y="60"/>
                    </a:cubicBezTo>
                    <a:cubicBezTo>
                      <a:pt x="241" y="59"/>
                      <a:pt x="242" y="58"/>
                      <a:pt x="242" y="57"/>
                    </a:cubicBezTo>
                    <a:cubicBezTo>
                      <a:pt x="243" y="55"/>
                      <a:pt x="244" y="51"/>
                      <a:pt x="242" y="50"/>
                    </a:cubicBezTo>
                    <a:cubicBezTo>
                      <a:pt x="238" y="49"/>
                      <a:pt x="241" y="54"/>
                      <a:pt x="240" y="56"/>
                    </a:cubicBezTo>
                    <a:cubicBezTo>
                      <a:pt x="238" y="58"/>
                      <a:pt x="235" y="59"/>
                      <a:pt x="233" y="61"/>
                    </a:cubicBezTo>
                    <a:cubicBezTo>
                      <a:pt x="230" y="64"/>
                      <a:pt x="231" y="63"/>
                      <a:pt x="233" y="65"/>
                    </a:cubicBezTo>
                    <a:cubicBezTo>
                      <a:pt x="234" y="66"/>
                      <a:pt x="237" y="69"/>
                      <a:pt x="237" y="71"/>
                    </a:cubicBezTo>
                    <a:cubicBezTo>
                      <a:pt x="237" y="71"/>
                      <a:pt x="236" y="73"/>
                      <a:pt x="235" y="73"/>
                    </a:cubicBezTo>
                    <a:cubicBezTo>
                      <a:pt x="234" y="75"/>
                      <a:pt x="233" y="77"/>
                      <a:pt x="233" y="79"/>
                    </a:cubicBezTo>
                    <a:cubicBezTo>
                      <a:pt x="233" y="79"/>
                      <a:pt x="234" y="84"/>
                      <a:pt x="235" y="84"/>
                    </a:cubicBezTo>
                    <a:cubicBezTo>
                      <a:pt x="237" y="84"/>
                      <a:pt x="239" y="84"/>
                      <a:pt x="241" y="83"/>
                    </a:cubicBezTo>
                    <a:cubicBezTo>
                      <a:pt x="243" y="82"/>
                      <a:pt x="246" y="83"/>
                      <a:pt x="248" y="84"/>
                    </a:cubicBezTo>
                    <a:cubicBezTo>
                      <a:pt x="251" y="84"/>
                      <a:pt x="253" y="86"/>
                      <a:pt x="254" y="89"/>
                    </a:cubicBezTo>
                    <a:cubicBezTo>
                      <a:pt x="255" y="91"/>
                      <a:pt x="251" y="94"/>
                      <a:pt x="253" y="95"/>
                    </a:cubicBezTo>
                    <a:cubicBezTo>
                      <a:pt x="253" y="95"/>
                      <a:pt x="259" y="97"/>
                      <a:pt x="259" y="97"/>
                    </a:cubicBezTo>
                    <a:cubicBezTo>
                      <a:pt x="259" y="98"/>
                      <a:pt x="252" y="96"/>
                      <a:pt x="251" y="96"/>
                    </a:cubicBezTo>
                    <a:cubicBezTo>
                      <a:pt x="251" y="96"/>
                      <a:pt x="250" y="93"/>
                      <a:pt x="250" y="93"/>
                    </a:cubicBezTo>
                    <a:cubicBezTo>
                      <a:pt x="251" y="91"/>
                      <a:pt x="252" y="90"/>
                      <a:pt x="250" y="89"/>
                    </a:cubicBezTo>
                    <a:cubicBezTo>
                      <a:pt x="248" y="88"/>
                      <a:pt x="249" y="86"/>
                      <a:pt x="247" y="85"/>
                    </a:cubicBezTo>
                    <a:cubicBezTo>
                      <a:pt x="245" y="85"/>
                      <a:pt x="243" y="86"/>
                      <a:pt x="241" y="86"/>
                    </a:cubicBezTo>
                    <a:cubicBezTo>
                      <a:pt x="241" y="86"/>
                      <a:pt x="237" y="87"/>
                      <a:pt x="237" y="88"/>
                    </a:cubicBezTo>
                    <a:cubicBezTo>
                      <a:pt x="238" y="88"/>
                      <a:pt x="239" y="88"/>
                      <a:pt x="238" y="88"/>
                    </a:cubicBezTo>
                    <a:cubicBezTo>
                      <a:pt x="238" y="89"/>
                      <a:pt x="236" y="90"/>
                      <a:pt x="237" y="91"/>
                    </a:cubicBezTo>
                    <a:cubicBezTo>
                      <a:pt x="241" y="93"/>
                      <a:pt x="238" y="96"/>
                      <a:pt x="236" y="98"/>
                    </a:cubicBezTo>
                    <a:cubicBezTo>
                      <a:pt x="235" y="99"/>
                      <a:pt x="234" y="101"/>
                      <a:pt x="234" y="102"/>
                    </a:cubicBezTo>
                    <a:cubicBezTo>
                      <a:pt x="233" y="103"/>
                      <a:pt x="231" y="104"/>
                      <a:pt x="229" y="104"/>
                    </a:cubicBezTo>
                    <a:cubicBezTo>
                      <a:pt x="228" y="105"/>
                      <a:pt x="227" y="105"/>
                      <a:pt x="227" y="107"/>
                    </a:cubicBezTo>
                    <a:cubicBezTo>
                      <a:pt x="226" y="109"/>
                      <a:pt x="224" y="108"/>
                      <a:pt x="223" y="108"/>
                    </a:cubicBezTo>
                    <a:cubicBezTo>
                      <a:pt x="220" y="107"/>
                      <a:pt x="218" y="108"/>
                      <a:pt x="216" y="107"/>
                    </a:cubicBezTo>
                    <a:cubicBezTo>
                      <a:pt x="215" y="107"/>
                      <a:pt x="214" y="106"/>
                      <a:pt x="213" y="106"/>
                    </a:cubicBezTo>
                    <a:cubicBezTo>
                      <a:pt x="211" y="106"/>
                      <a:pt x="211" y="105"/>
                      <a:pt x="210" y="104"/>
                    </a:cubicBezTo>
                    <a:cubicBezTo>
                      <a:pt x="210" y="104"/>
                      <a:pt x="212" y="103"/>
                      <a:pt x="212" y="104"/>
                    </a:cubicBezTo>
                    <a:cubicBezTo>
                      <a:pt x="213" y="106"/>
                      <a:pt x="215" y="106"/>
                      <a:pt x="215" y="105"/>
                    </a:cubicBezTo>
                    <a:cubicBezTo>
                      <a:pt x="216" y="104"/>
                      <a:pt x="221" y="107"/>
                      <a:pt x="223" y="105"/>
                    </a:cubicBezTo>
                    <a:cubicBezTo>
                      <a:pt x="223" y="104"/>
                      <a:pt x="221" y="103"/>
                      <a:pt x="223" y="103"/>
                    </a:cubicBezTo>
                    <a:cubicBezTo>
                      <a:pt x="224" y="102"/>
                      <a:pt x="226" y="101"/>
                      <a:pt x="227" y="100"/>
                    </a:cubicBezTo>
                    <a:cubicBezTo>
                      <a:pt x="228" y="98"/>
                      <a:pt x="227" y="98"/>
                      <a:pt x="230" y="97"/>
                    </a:cubicBezTo>
                    <a:cubicBezTo>
                      <a:pt x="233" y="95"/>
                      <a:pt x="229" y="93"/>
                      <a:pt x="231" y="91"/>
                    </a:cubicBezTo>
                    <a:cubicBezTo>
                      <a:pt x="233" y="90"/>
                      <a:pt x="233" y="89"/>
                      <a:pt x="231" y="88"/>
                    </a:cubicBezTo>
                    <a:cubicBezTo>
                      <a:pt x="230" y="88"/>
                      <a:pt x="229" y="87"/>
                      <a:pt x="228" y="86"/>
                    </a:cubicBezTo>
                    <a:cubicBezTo>
                      <a:pt x="227" y="84"/>
                      <a:pt x="228" y="81"/>
                      <a:pt x="228" y="79"/>
                    </a:cubicBezTo>
                    <a:cubicBezTo>
                      <a:pt x="228" y="77"/>
                      <a:pt x="227" y="75"/>
                      <a:pt x="228" y="73"/>
                    </a:cubicBezTo>
                    <a:cubicBezTo>
                      <a:pt x="228" y="71"/>
                      <a:pt x="230" y="71"/>
                      <a:pt x="230" y="69"/>
                    </a:cubicBezTo>
                    <a:cubicBezTo>
                      <a:pt x="229" y="67"/>
                      <a:pt x="227" y="66"/>
                      <a:pt x="226" y="65"/>
                    </a:cubicBezTo>
                    <a:cubicBezTo>
                      <a:pt x="225" y="64"/>
                      <a:pt x="224" y="63"/>
                      <a:pt x="225" y="62"/>
                    </a:cubicBezTo>
                    <a:cubicBezTo>
                      <a:pt x="227" y="61"/>
                      <a:pt x="227" y="59"/>
                      <a:pt x="228" y="57"/>
                    </a:cubicBezTo>
                    <a:cubicBezTo>
                      <a:pt x="229" y="56"/>
                      <a:pt x="230" y="53"/>
                      <a:pt x="229" y="52"/>
                    </a:cubicBezTo>
                    <a:cubicBezTo>
                      <a:pt x="229" y="51"/>
                      <a:pt x="225" y="50"/>
                      <a:pt x="223" y="49"/>
                    </a:cubicBezTo>
                    <a:cubicBezTo>
                      <a:pt x="221" y="49"/>
                      <a:pt x="219" y="49"/>
                      <a:pt x="217" y="49"/>
                    </a:cubicBezTo>
                    <a:cubicBezTo>
                      <a:pt x="216" y="49"/>
                      <a:pt x="213" y="48"/>
                      <a:pt x="212" y="49"/>
                    </a:cubicBezTo>
                    <a:cubicBezTo>
                      <a:pt x="209" y="51"/>
                      <a:pt x="209" y="58"/>
                      <a:pt x="206" y="60"/>
                    </a:cubicBezTo>
                    <a:cubicBezTo>
                      <a:pt x="204" y="63"/>
                      <a:pt x="198" y="64"/>
                      <a:pt x="198" y="68"/>
                    </a:cubicBezTo>
                    <a:cubicBezTo>
                      <a:pt x="198" y="69"/>
                      <a:pt x="201" y="68"/>
                      <a:pt x="201" y="68"/>
                    </a:cubicBezTo>
                    <a:cubicBezTo>
                      <a:pt x="202" y="69"/>
                      <a:pt x="201" y="73"/>
                      <a:pt x="201" y="73"/>
                    </a:cubicBezTo>
                    <a:cubicBezTo>
                      <a:pt x="200" y="75"/>
                      <a:pt x="202" y="76"/>
                      <a:pt x="199" y="76"/>
                    </a:cubicBezTo>
                    <a:cubicBezTo>
                      <a:pt x="199" y="77"/>
                      <a:pt x="198" y="77"/>
                      <a:pt x="198" y="78"/>
                    </a:cubicBezTo>
                    <a:cubicBezTo>
                      <a:pt x="199" y="79"/>
                      <a:pt x="200" y="79"/>
                      <a:pt x="201" y="79"/>
                    </a:cubicBezTo>
                    <a:cubicBezTo>
                      <a:pt x="202" y="79"/>
                      <a:pt x="206" y="79"/>
                      <a:pt x="206" y="80"/>
                    </a:cubicBezTo>
                    <a:cubicBezTo>
                      <a:pt x="206" y="82"/>
                      <a:pt x="206" y="84"/>
                      <a:pt x="208" y="85"/>
                    </a:cubicBezTo>
                    <a:cubicBezTo>
                      <a:pt x="210" y="86"/>
                      <a:pt x="212" y="85"/>
                      <a:pt x="210" y="87"/>
                    </a:cubicBezTo>
                    <a:cubicBezTo>
                      <a:pt x="209" y="88"/>
                      <a:pt x="209" y="90"/>
                      <a:pt x="208" y="91"/>
                    </a:cubicBezTo>
                    <a:cubicBezTo>
                      <a:pt x="207" y="93"/>
                      <a:pt x="202" y="88"/>
                      <a:pt x="201" y="87"/>
                    </a:cubicBezTo>
                    <a:cubicBezTo>
                      <a:pt x="198" y="85"/>
                      <a:pt x="194" y="84"/>
                      <a:pt x="191" y="83"/>
                    </a:cubicBezTo>
                    <a:cubicBezTo>
                      <a:pt x="189" y="82"/>
                      <a:pt x="188" y="81"/>
                      <a:pt x="186" y="80"/>
                    </a:cubicBezTo>
                    <a:cubicBezTo>
                      <a:pt x="185" y="80"/>
                      <a:pt x="183" y="79"/>
                      <a:pt x="182" y="79"/>
                    </a:cubicBezTo>
                    <a:cubicBezTo>
                      <a:pt x="179" y="79"/>
                      <a:pt x="176" y="78"/>
                      <a:pt x="173" y="78"/>
                    </a:cubicBezTo>
                    <a:cubicBezTo>
                      <a:pt x="169" y="78"/>
                      <a:pt x="165" y="78"/>
                      <a:pt x="168" y="83"/>
                    </a:cubicBezTo>
                    <a:cubicBezTo>
                      <a:pt x="170" y="84"/>
                      <a:pt x="169" y="86"/>
                      <a:pt x="167" y="87"/>
                    </a:cubicBezTo>
                    <a:cubicBezTo>
                      <a:pt x="166" y="88"/>
                      <a:pt x="163" y="86"/>
                      <a:pt x="164" y="89"/>
                    </a:cubicBezTo>
                    <a:cubicBezTo>
                      <a:pt x="165" y="90"/>
                      <a:pt x="157" y="90"/>
                      <a:pt x="161" y="87"/>
                    </a:cubicBezTo>
                    <a:cubicBezTo>
                      <a:pt x="162" y="86"/>
                      <a:pt x="159" y="84"/>
                      <a:pt x="158" y="85"/>
                    </a:cubicBezTo>
                    <a:cubicBezTo>
                      <a:pt x="156" y="85"/>
                      <a:pt x="154" y="86"/>
                      <a:pt x="153" y="87"/>
                    </a:cubicBezTo>
                    <a:cubicBezTo>
                      <a:pt x="150" y="89"/>
                      <a:pt x="147" y="87"/>
                      <a:pt x="144" y="88"/>
                    </a:cubicBezTo>
                    <a:cubicBezTo>
                      <a:pt x="141" y="89"/>
                      <a:pt x="139" y="91"/>
                      <a:pt x="137" y="91"/>
                    </a:cubicBezTo>
                    <a:cubicBezTo>
                      <a:pt x="136" y="91"/>
                      <a:pt x="130" y="91"/>
                      <a:pt x="131" y="90"/>
                    </a:cubicBezTo>
                    <a:cubicBezTo>
                      <a:pt x="133" y="90"/>
                      <a:pt x="133" y="90"/>
                      <a:pt x="133" y="89"/>
                    </a:cubicBezTo>
                    <a:cubicBezTo>
                      <a:pt x="133" y="86"/>
                      <a:pt x="135" y="87"/>
                      <a:pt x="135" y="85"/>
                    </a:cubicBezTo>
                    <a:cubicBezTo>
                      <a:pt x="136" y="84"/>
                      <a:pt x="129" y="86"/>
                      <a:pt x="129" y="86"/>
                    </a:cubicBezTo>
                    <a:cubicBezTo>
                      <a:pt x="128" y="86"/>
                      <a:pt x="127" y="86"/>
                      <a:pt x="127" y="87"/>
                    </a:cubicBezTo>
                    <a:cubicBezTo>
                      <a:pt x="127" y="88"/>
                      <a:pt x="127" y="89"/>
                      <a:pt x="127" y="90"/>
                    </a:cubicBezTo>
                    <a:cubicBezTo>
                      <a:pt x="126" y="90"/>
                      <a:pt x="124" y="89"/>
                      <a:pt x="123" y="89"/>
                    </a:cubicBezTo>
                    <a:cubicBezTo>
                      <a:pt x="121" y="89"/>
                      <a:pt x="118" y="90"/>
                      <a:pt x="116" y="91"/>
                    </a:cubicBezTo>
                    <a:cubicBezTo>
                      <a:pt x="113" y="92"/>
                      <a:pt x="110" y="94"/>
                      <a:pt x="107" y="95"/>
                    </a:cubicBezTo>
                    <a:cubicBezTo>
                      <a:pt x="105" y="95"/>
                      <a:pt x="104" y="96"/>
                      <a:pt x="103" y="98"/>
                    </a:cubicBezTo>
                    <a:cubicBezTo>
                      <a:pt x="103" y="99"/>
                      <a:pt x="103" y="102"/>
                      <a:pt x="101" y="102"/>
                    </a:cubicBezTo>
                    <a:cubicBezTo>
                      <a:pt x="99" y="102"/>
                      <a:pt x="97" y="103"/>
                      <a:pt x="95" y="103"/>
                    </a:cubicBezTo>
                    <a:cubicBezTo>
                      <a:pt x="94" y="103"/>
                      <a:pt x="93" y="101"/>
                      <a:pt x="92" y="100"/>
                    </a:cubicBezTo>
                    <a:cubicBezTo>
                      <a:pt x="90" y="98"/>
                      <a:pt x="87" y="99"/>
                      <a:pt x="89" y="96"/>
                    </a:cubicBezTo>
                    <a:cubicBezTo>
                      <a:pt x="90" y="94"/>
                      <a:pt x="93" y="95"/>
                      <a:pt x="94" y="94"/>
                    </a:cubicBezTo>
                    <a:cubicBezTo>
                      <a:pt x="96" y="94"/>
                      <a:pt x="98" y="95"/>
                      <a:pt x="97" y="93"/>
                    </a:cubicBezTo>
                    <a:cubicBezTo>
                      <a:pt x="96" y="92"/>
                      <a:pt x="95" y="90"/>
                      <a:pt x="94" y="89"/>
                    </a:cubicBezTo>
                    <a:cubicBezTo>
                      <a:pt x="92" y="87"/>
                      <a:pt x="89" y="88"/>
                      <a:pt x="87" y="88"/>
                    </a:cubicBezTo>
                    <a:cubicBezTo>
                      <a:pt x="86" y="88"/>
                      <a:pt x="80" y="87"/>
                      <a:pt x="80" y="87"/>
                    </a:cubicBezTo>
                    <a:cubicBezTo>
                      <a:pt x="80" y="87"/>
                      <a:pt x="83" y="88"/>
                      <a:pt x="83" y="88"/>
                    </a:cubicBezTo>
                    <a:cubicBezTo>
                      <a:pt x="84" y="89"/>
                      <a:pt x="84" y="90"/>
                      <a:pt x="84" y="91"/>
                    </a:cubicBezTo>
                    <a:cubicBezTo>
                      <a:pt x="84" y="92"/>
                      <a:pt x="84" y="94"/>
                      <a:pt x="84" y="95"/>
                    </a:cubicBezTo>
                    <a:cubicBezTo>
                      <a:pt x="83" y="96"/>
                      <a:pt x="82" y="97"/>
                      <a:pt x="82" y="98"/>
                    </a:cubicBezTo>
                    <a:cubicBezTo>
                      <a:pt x="83" y="100"/>
                      <a:pt x="87" y="100"/>
                      <a:pt x="86" y="103"/>
                    </a:cubicBezTo>
                    <a:cubicBezTo>
                      <a:pt x="85" y="104"/>
                      <a:pt x="84" y="106"/>
                      <a:pt x="84" y="107"/>
                    </a:cubicBezTo>
                    <a:cubicBezTo>
                      <a:pt x="84" y="107"/>
                      <a:pt x="84" y="111"/>
                      <a:pt x="84" y="111"/>
                    </a:cubicBezTo>
                    <a:cubicBezTo>
                      <a:pt x="84" y="111"/>
                      <a:pt x="83" y="108"/>
                      <a:pt x="83" y="108"/>
                    </a:cubicBezTo>
                    <a:cubicBezTo>
                      <a:pt x="82" y="108"/>
                      <a:pt x="81" y="110"/>
                      <a:pt x="80" y="109"/>
                    </a:cubicBezTo>
                    <a:cubicBezTo>
                      <a:pt x="80" y="109"/>
                      <a:pt x="82" y="108"/>
                      <a:pt x="82" y="107"/>
                    </a:cubicBezTo>
                    <a:cubicBezTo>
                      <a:pt x="81" y="106"/>
                      <a:pt x="79" y="106"/>
                      <a:pt x="78" y="106"/>
                    </a:cubicBezTo>
                    <a:cubicBezTo>
                      <a:pt x="77" y="106"/>
                      <a:pt x="76" y="105"/>
                      <a:pt x="75" y="106"/>
                    </a:cubicBezTo>
                    <a:cubicBezTo>
                      <a:pt x="73" y="106"/>
                      <a:pt x="72" y="108"/>
                      <a:pt x="70" y="108"/>
                    </a:cubicBezTo>
                    <a:cubicBezTo>
                      <a:pt x="68" y="110"/>
                      <a:pt x="67" y="110"/>
                      <a:pt x="65" y="112"/>
                    </a:cubicBezTo>
                    <a:cubicBezTo>
                      <a:pt x="63" y="114"/>
                      <a:pt x="61" y="114"/>
                      <a:pt x="64" y="116"/>
                    </a:cubicBezTo>
                    <a:cubicBezTo>
                      <a:pt x="65" y="117"/>
                      <a:pt x="67" y="120"/>
                      <a:pt x="66" y="121"/>
                    </a:cubicBezTo>
                    <a:cubicBezTo>
                      <a:pt x="65" y="122"/>
                      <a:pt x="59" y="120"/>
                      <a:pt x="58" y="120"/>
                    </a:cubicBezTo>
                    <a:cubicBezTo>
                      <a:pt x="57" y="119"/>
                      <a:pt x="54" y="120"/>
                      <a:pt x="53" y="120"/>
                    </a:cubicBezTo>
                    <a:cubicBezTo>
                      <a:pt x="54" y="119"/>
                      <a:pt x="49" y="115"/>
                      <a:pt x="48" y="117"/>
                    </a:cubicBezTo>
                    <a:cubicBezTo>
                      <a:pt x="43" y="121"/>
                      <a:pt x="54" y="122"/>
                      <a:pt x="54" y="124"/>
                    </a:cubicBezTo>
                    <a:cubicBezTo>
                      <a:pt x="53" y="128"/>
                      <a:pt x="50" y="126"/>
                      <a:pt x="47" y="126"/>
                    </a:cubicBezTo>
                    <a:cubicBezTo>
                      <a:pt x="44" y="125"/>
                      <a:pt x="43" y="123"/>
                      <a:pt x="40" y="122"/>
                    </a:cubicBezTo>
                    <a:cubicBezTo>
                      <a:pt x="38" y="121"/>
                      <a:pt x="38" y="120"/>
                      <a:pt x="37" y="118"/>
                    </a:cubicBezTo>
                    <a:cubicBezTo>
                      <a:pt x="37" y="116"/>
                      <a:pt x="36" y="116"/>
                      <a:pt x="35" y="115"/>
                    </a:cubicBezTo>
                    <a:cubicBezTo>
                      <a:pt x="35" y="114"/>
                      <a:pt x="38" y="112"/>
                      <a:pt x="38" y="112"/>
                    </a:cubicBezTo>
                    <a:cubicBezTo>
                      <a:pt x="39" y="109"/>
                      <a:pt x="34" y="107"/>
                      <a:pt x="32" y="107"/>
                    </a:cubicBezTo>
                    <a:cubicBezTo>
                      <a:pt x="30" y="106"/>
                      <a:pt x="30" y="104"/>
                      <a:pt x="28" y="104"/>
                    </a:cubicBezTo>
                    <a:cubicBezTo>
                      <a:pt x="29" y="103"/>
                      <a:pt x="24" y="99"/>
                      <a:pt x="24" y="99"/>
                    </a:cubicBezTo>
                    <a:cubicBezTo>
                      <a:pt x="26" y="98"/>
                      <a:pt x="28" y="101"/>
                      <a:pt x="29" y="102"/>
                    </a:cubicBezTo>
                    <a:cubicBezTo>
                      <a:pt x="30" y="103"/>
                      <a:pt x="31" y="103"/>
                      <a:pt x="31" y="102"/>
                    </a:cubicBezTo>
                    <a:cubicBezTo>
                      <a:pt x="32" y="102"/>
                      <a:pt x="33" y="103"/>
                      <a:pt x="33" y="103"/>
                    </a:cubicBezTo>
                    <a:cubicBezTo>
                      <a:pt x="36" y="104"/>
                      <a:pt x="38" y="105"/>
                      <a:pt x="41" y="105"/>
                    </a:cubicBezTo>
                    <a:cubicBezTo>
                      <a:pt x="43" y="106"/>
                      <a:pt x="46" y="106"/>
                      <a:pt x="49" y="107"/>
                    </a:cubicBezTo>
                    <a:cubicBezTo>
                      <a:pt x="54" y="109"/>
                      <a:pt x="58" y="109"/>
                      <a:pt x="63" y="106"/>
                    </a:cubicBezTo>
                    <a:cubicBezTo>
                      <a:pt x="65" y="105"/>
                      <a:pt x="66" y="104"/>
                      <a:pt x="68" y="103"/>
                    </a:cubicBezTo>
                    <a:cubicBezTo>
                      <a:pt x="71" y="101"/>
                      <a:pt x="69" y="100"/>
                      <a:pt x="69" y="97"/>
                    </a:cubicBezTo>
                    <a:cubicBezTo>
                      <a:pt x="69" y="94"/>
                      <a:pt x="62" y="93"/>
                      <a:pt x="60" y="91"/>
                    </a:cubicBezTo>
                    <a:cubicBezTo>
                      <a:pt x="57" y="89"/>
                      <a:pt x="53" y="87"/>
                      <a:pt x="50" y="86"/>
                    </a:cubicBezTo>
                    <a:cubicBezTo>
                      <a:pt x="47" y="84"/>
                      <a:pt x="43" y="82"/>
                      <a:pt x="40" y="82"/>
                    </a:cubicBezTo>
                    <a:cubicBezTo>
                      <a:pt x="39" y="81"/>
                      <a:pt x="39" y="82"/>
                      <a:pt x="38" y="82"/>
                    </a:cubicBezTo>
                    <a:cubicBezTo>
                      <a:pt x="37" y="82"/>
                      <a:pt x="36" y="81"/>
                      <a:pt x="35" y="81"/>
                    </a:cubicBezTo>
                    <a:cubicBezTo>
                      <a:pt x="33" y="80"/>
                      <a:pt x="31" y="84"/>
                      <a:pt x="29" y="84"/>
                    </a:cubicBezTo>
                    <a:cubicBezTo>
                      <a:pt x="29" y="83"/>
                      <a:pt x="33" y="80"/>
                      <a:pt x="29" y="80"/>
                    </a:cubicBezTo>
                    <a:cubicBezTo>
                      <a:pt x="28" y="80"/>
                      <a:pt x="24" y="78"/>
                      <a:pt x="24" y="78"/>
                    </a:cubicBezTo>
                    <a:cubicBezTo>
                      <a:pt x="25" y="77"/>
                      <a:pt x="29" y="80"/>
                      <a:pt x="29" y="78"/>
                    </a:cubicBezTo>
                    <a:cubicBezTo>
                      <a:pt x="29" y="77"/>
                      <a:pt x="25" y="75"/>
                      <a:pt x="24" y="75"/>
                    </a:cubicBezTo>
                    <a:cubicBezTo>
                      <a:pt x="23" y="76"/>
                      <a:pt x="20" y="78"/>
                      <a:pt x="20" y="78"/>
                    </a:cubicBezTo>
                    <a:cubicBezTo>
                      <a:pt x="20" y="77"/>
                      <a:pt x="20" y="77"/>
                      <a:pt x="19" y="76"/>
                    </a:cubicBezTo>
                    <a:cubicBezTo>
                      <a:pt x="17" y="76"/>
                      <a:pt x="17" y="77"/>
                      <a:pt x="16" y="78"/>
                    </a:cubicBezTo>
                    <a:cubicBezTo>
                      <a:pt x="16" y="78"/>
                      <a:pt x="16" y="78"/>
                      <a:pt x="16" y="77"/>
                    </a:cubicBezTo>
                    <a:cubicBezTo>
                      <a:pt x="15" y="78"/>
                      <a:pt x="14" y="80"/>
                      <a:pt x="13" y="80"/>
                    </a:cubicBezTo>
                    <a:cubicBezTo>
                      <a:pt x="12" y="81"/>
                      <a:pt x="10" y="81"/>
                      <a:pt x="10" y="81"/>
                    </a:cubicBezTo>
                    <a:cubicBezTo>
                      <a:pt x="9" y="83"/>
                      <a:pt x="5" y="83"/>
                      <a:pt x="6" y="85"/>
                    </a:cubicBezTo>
                    <a:cubicBezTo>
                      <a:pt x="9" y="87"/>
                      <a:pt x="5" y="85"/>
                      <a:pt x="5" y="88"/>
                    </a:cubicBezTo>
                    <a:cubicBezTo>
                      <a:pt x="5" y="90"/>
                      <a:pt x="9" y="91"/>
                      <a:pt x="10" y="92"/>
                    </a:cubicBezTo>
                    <a:cubicBezTo>
                      <a:pt x="12" y="93"/>
                      <a:pt x="14" y="95"/>
                      <a:pt x="13" y="97"/>
                    </a:cubicBezTo>
                    <a:cubicBezTo>
                      <a:pt x="12" y="99"/>
                      <a:pt x="9" y="100"/>
                      <a:pt x="9" y="102"/>
                    </a:cubicBezTo>
                    <a:cubicBezTo>
                      <a:pt x="10" y="104"/>
                      <a:pt x="12" y="106"/>
                      <a:pt x="13" y="108"/>
                    </a:cubicBezTo>
                    <a:cubicBezTo>
                      <a:pt x="14" y="110"/>
                      <a:pt x="12" y="110"/>
                      <a:pt x="12" y="112"/>
                    </a:cubicBezTo>
                    <a:cubicBezTo>
                      <a:pt x="12" y="114"/>
                      <a:pt x="15" y="116"/>
                      <a:pt x="13" y="117"/>
                    </a:cubicBezTo>
                    <a:cubicBezTo>
                      <a:pt x="11" y="118"/>
                      <a:pt x="14" y="121"/>
                      <a:pt x="14" y="122"/>
                    </a:cubicBezTo>
                    <a:cubicBezTo>
                      <a:pt x="16" y="124"/>
                      <a:pt x="18" y="124"/>
                      <a:pt x="15" y="126"/>
                    </a:cubicBezTo>
                    <a:cubicBezTo>
                      <a:pt x="13" y="128"/>
                      <a:pt x="14" y="128"/>
                      <a:pt x="15" y="129"/>
                    </a:cubicBezTo>
                    <a:cubicBezTo>
                      <a:pt x="20" y="132"/>
                      <a:pt x="23" y="134"/>
                      <a:pt x="18" y="138"/>
                    </a:cubicBezTo>
                    <a:cubicBezTo>
                      <a:pt x="13" y="143"/>
                      <a:pt x="8" y="147"/>
                      <a:pt x="4" y="152"/>
                    </a:cubicBezTo>
                    <a:cubicBezTo>
                      <a:pt x="6" y="152"/>
                      <a:pt x="6" y="151"/>
                      <a:pt x="7" y="152"/>
                    </a:cubicBezTo>
                    <a:cubicBezTo>
                      <a:pt x="8" y="154"/>
                      <a:pt x="10" y="154"/>
                      <a:pt x="11" y="155"/>
                    </a:cubicBezTo>
                    <a:cubicBezTo>
                      <a:pt x="17" y="157"/>
                      <a:pt x="9" y="157"/>
                      <a:pt x="7" y="157"/>
                    </a:cubicBezTo>
                    <a:cubicBezTo>
                      <a:pt x="5" y="157"/>
                      <a:pt x="4" y="158"/>
                      <a:pt x="4" y="160"/>
                    </a:cubicBezTo>
                    <a:cubicBezTo>
                      <a:pt x="4" y="162"/>
                      <a:pt x="2" y="163"/>
                      <a:pt x="1" y="165"/>
                    </a:cubicBezTo>
                    <a:cubicBezTo>
                      <a:pt x="0" y="166"/>
                      <a:pt x="1" y="168"/>
                      <a:pt x="2" y="170"/>
                    </a:cubicBezTo>
                    <a:cubicBezTo>
                      <a:pt x="2" y="172"/>
                      <a:pt x="0" y="174"/>
                      <a:pt x="1" y="175"/>
                    </a:cubicBezTo>
                    <a:cubicBezTo>
                      <a:pt x="3" y="176"/>
                      <a:pt x="3" y="176"/>
                      <a:pt x="3" y="178"/>
                    </a:cubicBezTo>
                    <a:cubicBezTo>
                      <a:pt x="2" y="180"/>
                      <a:pt x="4" y="181"/>
                      <a:pt x="4" y="183"/>
                    </a:cubicBezTo>
                    <a:cubicBezTo>
                      <a:pt x="4" y="184"/>
                      <a:pt x="7" y="186"/>
                      <a:pt x="8" y="186"/>
                    </a:cubicBezTo>
                    <a:cubicBezTo>
                      <a:pt x="8" y="186"/>
                      <a:pt x="9" y="185"/>
                      <a:pt x="10" y="185"/>
                    </a:cubicBezTo>
                    <a:cubicBezTo>
                      <a:pt x="11" y="185"/>
                      <a:pt x="11" y="187"/>
                      <a:pt x="12" y="187"/>
                    </a:cubicBezTo>
                    <a:cubicBezTo>
                      <a:pt x="14" y="186"/>
                      <a:pt x="14" y="185"/>
                      <a:pt x="16" y="187"/>
                    </a:cubicBezTo>
                    <a:cubicBezTo>
                      <a:pt x="18" y="188"/>
                      <a:pt x="18" y="188"/>
                      <a:pt x="18" y="190"/>
                    </a:cubicBezTo>
                    <a:cubicBezTo>
                      <a:pt x="17" y="195"/>
                      <a:pt x="21" y="199"/>
                      <a:pt x="24" y="201"/>
                    </a:cubicBezTo>
                    <a:cubicBezTo>
                      <a:pt x="26" y="202"/>
                      <a:pt x="27" y="203"/>
                      <a:pt x="25" y="204"/>
                    </a:cubicBezTo>
                    <a:cubicBezTo>
                      <a:pt x="24" y="206"/>
                      <a:pt x="23" y="205"/>
                      <a:pt x="21" y="205"/>
                    </a:cubicBezTo>
                    <a:cubicBezTo>
                      <a:pt x="19" y="205"/>
                      <a:pt x="22" y="214"/>
                      <a:pt x="24" y="213"/>
                    </a:cubicBezTo>
                    <a:cubicBezTo>
                      <a:pt x="25" y="212"/>
                      <a:pt x="26" y="209"/>
                      <a:pt x="27" y="210"/>
                    </a:cubicBezTo>
                    <a:cubicBezTo>
                      <a:pt x="28" y="210"/>
                      <a:pt x="29" y="211"/>
                      <a:pt x="31" y="211"/>
                    </a:cubicBezTo>
                    <a:cubicBezTo>
                      <a:pt x="33" y="211"/>
                      <a:pt x="35" y="212"/>
                      <a:pt x="35" y="214"/>
                    </a:cubicBezTo>
                    <a:cubicBezTo>
                      <a:pt x="35" y="215"/>
                      <a:pt x="34" y="215"/>
                      <a:pt x="34" y="215"/>
                    </a:cubicBezTo>
                    <a:cubicBezTo>
                      <a:pt x="33" y="216"/>
                      <a:pt x="34" y="218"/>
                      <a:pt x="35" y="218"/>
                    </a:cubicBezTo>
                    <a:cubicBezTo>
                      <a:pt x="36" y="219"/>
                      <a:pt x="38" y="218"/>
                      <a:pt x="39" y="219"/>
                    </a:cubicBezTo>
                    <a:cubicBezTo>
                      <a:pt x="40" y="220"/>
                      <a:pt x="40" y="222"/>
                      <a:pt x="40" y="223"/>
                    </a:cubicBezTo>
                    <a:cubicBezTo>
                      <a:pt x="40" y="224"/>
                      <a:pt x="43" y="223"/>
                      <a:pt x="44" y="223"/>
                    </a:cubicBezTo>
                    <a:cubicBezTo>
                      <a:pt x="45" y="224"/>
                      <a:pt x="47" y="227"/>
                      <a:pt x="48" y="225"/>
                    </a:cubicBezTo>
                    <a:cubicBezTo>
                      <a:pt x="49" y="223"/>
                      <a:pt x="50" y="224"/>
                      <a:pt x="51" y="225"/>
                    </a:cubicBezTo>
                    <a:cubicBezTo>
                      <a:pt x="53" y="227"/>
                      <a:pt x="53" y="226"/>
                      <a:pt x="55" y="226"/>
                    </a:cubicBezTo>
                    <a:cubicBezTo>
                      <a:pt x="56" y="226"/>
                      <a:pt x="57" y="229"/>
                      <a:pt x="58" y="228"/>
                    </a:cubicBezTo>
                    <a:cubicBezTo>
                      <a:pt x="60" y="227"/>
                      <a:pt x="62" y="229"/>
                      <a:pt x="63" y="230"/>
                    </a:cubicBezTo>
                    <a:cubicBezTo>
                      <a:pt x="65" y="231"/>
                      <a:pt x="62" y="232"/>
                      <a:pt x="62" y="232"/>
                    </a:cubicBezTo>
                    <a:cubicBezTo>
                      <a:pt x="60" y="233"/>
                      <a:pt x="63" y="234"/>
                      <a:pt x="63" y="234"/>
                    </a:cubicBezTo>
                    <a:cubicBezTo>
                      <a:pt x="63" y="234"/>
                      <a:pt x="60" y="234"/>
                      <a:pt x="61" y="236"/>
                    </a:cubicBezTo>
                    <a:cubicBezTo>
                      <a:pt x="63" y="237"/>
                      <a:pt x="62" y="238"/>
                      <a:pt x="61" y="239"/>
                    </a:cubicBezTo>
                    <a:cubicBezTo>
                      <a:pt x="61" y="240"/>
                      <a:pt x="58" y="240"/>
                      <a:pt x="57" y="240"/>
                    </a:cubicBezTo>
                    <a:cubicBezTo>
                      <a:pt x="55" y="240"/>
                      <a:pt x="54" y="242"/>
                      <a:pt x="53" y="244"/>
                    </a:cubicBezTo>
                    <a:cubicBezTo>
                      <a:pt x="54" y="244"/>
                      <a:pt x="58" y="244"/>
                      <a:pt x="58" y="245"/>
                    </a:cubicBezTo>
                    <a:cubicBezTo>
                      <a:pt x="58" y="246"/>
                      <a:pt x="53" y="247"/>
                      <a:pt x="53" y="248"/>
                    </a:cubicBezTo>
                    <a:cubicBezTo>
                      <a:pt x="53" y="249"/>
                      <a:pt x="55" y="249"/>
                      <a:pt x="55" y="251"/>
                    </a:cubicBezTo>
                    <a:cubicBezTo>
                      <a:pt x="55" y="251"/>
                      <a:pt x="52" y="252"/>
                      <a:pt x="52" y="252"/>
                    </a:cubicBezTo>
                    <a:cubicBezTo>
                      <a:pt x="51" y="253"/>
                      <a:pt x="51" y="254"/>
                      <a:pt x="50" y="255"/>
                    </a:cubicBezTo>
                    <a:cubicBezTo>
                      <a:pt x="50" y="256"/>
                      <a:pt x="48" y="255"/>
                      <a:pt x="48" y="257"/>
                    </a:cubicBezTo>
                    <a:cubicBezTo>
                      <a:pt x="47" y="258"/>
                      <a:pt x="49" y="260"/>
                      <a:pt x="51" y="260"/>
                    </a:cubicBezTo>
                    <a:cubicBezTo>
                      <a:pt x="53" y="261"/>
                      <a:pt x="55" y="262"/>
                      <a:pt x="58" y="264"/>
                    </a:cubicBezTo>
                    <a:cubicBezTo>
                      <a:pt x="59" y="265"/>
                      <a:pt x="60" y="266"/>
                      <a:pt x="61" y="266"/>
                    </a:cubicBezTo>
                    <a:cubicBezTo>
                      <a:pt x="62" y="268"/>
                      <a:pt x="62" y="267"/>
                      <a:pt x="64" y="266"/>
                    </a:cubicBezTo>
                    <a:cubicBezTo>
                      <a:pt x="67" y="266"/>
                      <a:pt x="70" y="269"/>
                      <a:pt x="73" y="269"/>
                    </a:cubicBezTo>
                    <a:cubicBezTo>
                      <a:pt x="76" y="269"/>
                      <a:pt x="79" y="271"/>
                      <a:pt x="82" y="272"/>
                    </a:cubicBezTo>
                    <a:cubicBezTo>
                      <a:pt x="85" y="273"/>
                      <a:pt x="87" y="272"/>
                      <a:pt x="90" y="272"/>
                    </a:cubicBezTo>
                    <a:cubicBezTo>
                      <a:pt x="91" y="273"/>
                      <a:pt x="92" y="274"/>
                      <a:pt x="92" y="275"/>
                    </a:cubicBezTo>
                    <a:cubicBezTo>
                      <a:pt x="92" y="276"/>
                      <a:pt x="93" y="276"/>
                      <a:pt x="94" y="276"/>
                    </a:cubicBezTo>
                    <a:cubicBezTo>
                      <a:pt x="97" y="277"/>
                      <a:pt x="99" y="282"/>
                      <a:pt x="103" y="280"/>
                    </a:cubicBezTo>
                    <a:cubicBezTo>
                      <a:pt x="104" y="279"/>
                      <a:pt x="106" y="278"/>
                      <a:pt x="105" y="277"/>
                    </a:cubicBezTo>
                    <a:cubicBezTo>
                      <a:pt x="104" y="276"/>
                      <a:pt x="103" y="275"/>
                      <a:pt x="102" y="274"/>
                    </a:cubicBezTo>
                    <a:cubicBezTo>
                      <a:pt x="100" y="272"/>
                      <a:pt x="99" y="270"/>
                      <a:pt x="100" y="267"/>
                    </a:cubicBezTo>
                    <a:cubicBezTo>
                      <a:pt x="100" y="265"/>
                      <a:pt x="99" y="263"/>
                      <a:pt x="97" y="262"/>
                    </a:cubicBezTo>
                    <a:cubicBezTo>
                      <a:pt x="95" y="261"/>
                      <a:pt x="98" y="259"/>
                      <a:pt x="99" y="258"/>
                    </a:cubicBezTo>
                    <a:cubicBezTo>
                      <a:pt x="100" y="256"/>
                      <a:pt x="100" y="254"/>
                      <a:pt x="103" y="254"/>
                    </a:cubicBezTo>
                    <a:cubicBezTo>
                      <a:pt x="104" y="254"/>
                      <a:pt x="105" y="253"/>
                      <a:pt x="106" y="252"/>
                    </a:cubicBezTo>
                    <a:cubicBezTo>
                      <a:pt x="107" y="251"/>
                      <a:pt x="108" y="251"/>
                      <a:pt x="109" y="250"/>
                    </a:cubicBezTo>
                    <a:cubicBezTo>
                      <a:pt x="108" y="250"/>
                      <a:pt x="106" y="249"/>
                      <a:pt x="106" y="248"/>
                    </a:cubicBezTo>
                    <a:cubicBezTo>
                      <a:pt x="106" y="247"/>
                      <a:pt x="108" y="248"/>
                      <a:pt x="108" y="248"/>
                    </a:cubicBezTo>
                    <a:cubicBezTo>
                      <a:pt x="108" y="247"/>
                      <a:pt x="106" y="244"/>
                      <a:pt x="105" y="243"/>
                    </a:cubicBezTo>
                    <a:cubicBezTo>
                      <a:pt x="104" y="241"/>
                      <a:pt x="103" y="241"/>
                      <a:pt x="101" y="241"/>
                    </a:cubicBezTo>
                    <a:cubicBezTo>
                      <a:pt x="98" y="241"/>
                      <a:pt x="100" y="239"/>
                      <a:pt x="98" y="238"/>
                    </a:cubicBezTo>
                    <a:cubicBezTo>
                      <a:pt x="97" y="237"/>
                      <a:pt x="94" y="237"/>
                      <a:pt x="96" y="235"/>
                    </a:cubicBezTo>
                    <a:cubicBezTo>
                      <a:pt x="97" y="233"/>
                      <a:pt x="99" y="232"/>
                      <a:pt x="97" y="231"/>
                    </a:cubicBezTo>
                    <a:cubicBezTo>
                      <a:pt x="96" y="229"/>
                      <a:pt x="98" y="228"/>
                      <a:pt x="99" y="227"/>
                    </a:cubicBezTo>
                    <a:cubicBezTo>
                      <a:pt x="99" y="226"/>
                      <a:pt x="101" y="223"/>
                      <a:pt x="101" y="224"/>
                    </a:cubicBezTo>
                    <a:cubicBezTo>
                      <a:pt x="102" y="225"/>
                      <a:pt x="103" y="227"/>
                      <a:pt x="104" y="228"/>
                    </a:cubicBezTo>
                    <a:cubicBezTo>
                      <a:pt x="106" y="228"/>
                      <a:pt x="107" y="227"/>
                      <a:pt x="107" y="226"/>
                    </a:cubicBezTo>
                    <a:cubicBezTo>
                      <a:pt x="106" y="224"/>
                      <a:pt x="106" y="223"/>
                      <a:pt x="108" y="222"/>
                    </a:cubicBezTo>
                    <a:cubicBezTo>
                      <a:pt x="110" y="221"/>
                      <a:pt x="110" y="219"/>
                      <a:pt x="112" y="219"/>
                    </a:cubicBezTo>
                    <a:cubicBezTo>
                      <a:pt x="114" y="218"/>
                      <a:pt x="116" y="215"/>
                      <a:pt x="118" y="216"/>
                    </a:cubicBezTo>
                    <a:cubicBezTo>
                      <a:pt x="120" y="216"/>
                      <a:pt x="120" y="218"/>
                      <a:pt x="122" y="216"/>
                    </a:cubicBezTo>
                    <a:cubicBezTo>
                      <a:pt x="124" y="215"/>
                      <a:pt x="124" y="216"/>
                      <a:pt x="126" y="217"/>
                    </a:cubicBezTo>
                    <a:cubicBezTo>
                      <a:pt x="128" y="217"/>
                      <a:pt x="130" y="217"/>
                      <a:pt x="132" y="218"/>
                    </a:cubicBezTo>
                    <a:cubicBezTo>
                      <a:pt x="134" y="219"/>
                      <a:pt x="134" y="221"/>
                      <a:pt x="136" y="223"/>
                    </a:cubicBezTo>
                    <a:cubicBezTo>
                      <a:pt x="136" y="223"/>
                      <a:pt x="136" y="220"/>
                      <a:pt x="138" y="221"/>
                    </a:cubicBezTo>
                    <a:cubicBezTo>
                      <a:pt x="139" y="221"/>
                      <a:pt x="140" y="223"/>
                      <a:pt x="142" y="223"/>
                    </a:cubicBezTo>
                    <a:cubicBezTo>
                      <a:pt x="143" y="224"/>
                      <a:pt x="144" y="222"/>
                      <a:pt x="145" y="221"/>
                    </a:cubicBezTo>
                    <a:cubicBezTo>
                      <a:pt x="147" y="219"/>
                      <a:pt x="148" y="221"/>
                      <a:pt x="150" y="221"/>
                    </a:cubicBezTo>
                    <a:cubicBezTo>
                      <a:pt x="152" y="221"/>
                      <a:pt x="153" y="219"/>
                      <a:pt x="155" y="220"/>
                    </a:cubicBezTo>
                    <a:cubicBezTo>
                      <a:pt x="157" y="221"/>
                      <a:pt x="158" y="222"/>
                      <a:pt x="160" y="223"/>
                    </a:cubicBezTo>
                    <a:cubicBezTo>
                      <a:pt x="162" y="224"/>
                      <a:pt x="161" y="223"/>
                      <a:pt x="163" y="222"/>
                    </a:cubicBezTo>
                    <a:cubicBezTo>
                      <a:pt x="164" y="221"/>
                      <a:pt x="168" y="222"/>
                      <a:pt x="169" y="222"/>
                    </a:cubicBezTo>
                    <a:cubicBezTo>
                      <a:pt x="170" y="222"/>
                      <a:pt x="172" y="220"/>
                      <a:pt x="172" y="219"/>
                    </a:cubicBezTo>
                    <a:cubicBezTo>
                      <a:pt x="172" y="217"/>
                      <a:pt x="169" y="217"/>
                      <a:pt x="168" y="216"/>
                    </a:cubicBezTo>
                    <a:cubicBezTo>
                      <a:pt x="161" y="213"/>
                      <a:pt x="171" y="214"/>
                      <a:pt x="169" y="210"/>
                    </a:cubicBezTo>
                    <a:cubicBezTo>
                      <a:pt x="168" y="209"/>
                      <a:pt x="166" y="209"/>
                      <a:pt x="169" y="208"/>
                    </a:cubicBezTo>
                    <a:cubicBezTo>
                      <a:pt x="170" y="207"/>
                      <a:pt x="172" y="208"/>
                      <a:pt x="173" y="207"/>
                    </a:cubicBezTo>
                    <a:cubicBezTo>
                      <a:pt x="177" y="207"/>
                      <a:pt x="166" y="202"/>
                      <a:pt x="171" y="200"/>
                    </a:cubicBezTo>
                    <a:cubicBezTo>
                      <a:pt x="172" y="200"/>
                      <a:pt x="174" y="200"/>
                      <a:pt x="175" y="200"/>
                    </a:cubicBezTo>
                    <a:cubicBezTo>
                      <a:pt x="178" y="200"/>
                      <a:pt x="180" y="200"/>
                      <a:pt x="183" y="199"/>
                    </a:cubicBezTo>
                    <a:cubicBezTo>
                      <a:pt x="185" y="198"/>
                      <a:pt x="187" y="198"/>
                      <a:pt x="189" y="198"/>
                    </a:cubicBezTo>
                    <a:cubicBezTo>
                      <a:pt x="191" y="197"/>
                      <a:pt x="193" y="196"/>
                      <a:pt x="196" y="196"/>
                    </a:cubicBezTo>
                    <a:cubicBezTo>
                      <a:pt x="200" y="195"/>
                      <a:pt x="204" y="194"/>
                      <a:pt x="208" y="192"/>
                    </a:cubicBezTo>
                    <a:cubicBezTo>
                      <a:pt x="211" y="190"/>
                      <a:pt x="217" y="190"/>
                      <a:pt x="219" y="194"/>
                    </a:cubicBezTo>
                    <a:cubicBezTo>
                      <a:pt x="220" y="196"/>
                      <a:pt x="219" y="196"/>
                      <a:pt x="220" y="198"/>
                    </a:cubicBezTo>
                    <a:cubicBezTo>
                      <a:pt x="220" y="201"/>
                      <a:pt x="224" y="198"/>
                      <a:pt x="226" y="199"/>
                    </a:cubicBezTo>
                    <a:cubicBezTo>
                      <a:pt x="227" y="199"/>
                      <a:pt x="226" y="200"/>
                      <a:pt x="227" y="200"/>
                    </a:cubicBezTo>
                    <a:cubicBezTo>
                      <a:pt x="228" y="201"/>
                      <a:pt x="228" y="200"/>
                      <a:pt x="228" y="200"/>
                    </a:cubicBezTo>
                    <a:cubicBezTo>
                      <a:pt x="229" y="199"/>
                      <a:pt x="230" y="200"/>
                      <a:pt x="231" y="201"/>
                    </a:cubicBezTo>
                    <a:cubicBezTo>
                      <a:pt x="232" y="201"/>
                      <a:pt x="232" y="201"/>
                      <a:pt x="231" y="202"/>
                    </a:cubicBezTo>
                    <a:cubicBezTo>
                      <a:pt x="230" y="205"/>
                      <a:pt x="237" y="203"/>
                      <a:pt x="239" y="202"/>
                    </a:cubicBezTo>
                    <a:cubicBezTo>
                      <a:pt x="239" y="202"/>
                      <a:pt x="248" y="197"/>
                      <a:pt x="248" y="198"/>
                    </a:cubicBezTo>
                    <a:cubicBezTo>
                      <a:pt x="248" y="199"/>
                      <a:pt x="246" y="201"/>
                      <a:pt x="248" y="202"/>
                    </a:cubicBezTo>
                    <a:cubicBezTo>
                      <a:pt x="250" y="202"/>
                      <a:pt x="251" y="203"/>
                      <a:pt x="252" y="204"/>
                    </a:cubicBezTo>
                    <a:cubicBezTo>
                      <a:pt x="255" y="207"/>
                      <a:pt x="256" y="210"/>
                      <a:pt x="258" y="213"/>
                    </a:cubicBezTo>
                    <a:cubicBezTo>
                      <a:pt x="260" y="216"/>
                      <a:pt x="261" y="219"/>
                      <a:pt x="263" y="221"/>
                    </a:cubicBezTo>
                    <a:cubicBezTo>
                      <a:pt x="266" y="224"/>
                      <a:pt x="266" y="217"/>
                      <a:pt x="269" y="220"/>
                    </a:cubicBezTo>
                    <a:cubicBezTo>
                      <a:pt x="273" y="224"/>
                      <a:pt x="275" y="222"/>
                      <a:pt x="280" y="221"/>
                    </a:cubicBezTo>
                    <a:cubicBezTo>
                      <a:pt x="282" y="220"/>
                      <a:pt x="283" y="223"/>
                      <a:pt x="284" y="224"/>
                    </a:cubicBezTo>
                    <a:cubicBezTo>
                      <a:pt x="285" y="226"/>
                      <a:pt x="287" y="226"/>
                      <a:pt x="288" y="228"/>
                    </a:cubicBezTo>
                    <a:cubicBezTo>
                      <a:pt x="289" y="230"/>
                      <a:pt x="291" y="230"/>
                      <a:pt x="293" y="230"/>
                    </a:cubicBezTo>
                    <a:cubicBezTo>
                      <a:pt x="296" y="229"/>
                      <a:pt x="295" y="230"/>
                      <a:pt x="296" y="231"/>
                    </a:cubicBezTo>
                    <a:cubicBezTo>
                      <a:pt x="298" y="235"/>
                      <a:pt x="304" y="230"/>
                      <a:pt x="307" y="230"/>
                    </a:cubicBezTo>
                    <a:cubicBezTo>
                      <a:pt x="310" y="229"/>
                      <a:pt x="313" y="226"/>
                      <a:pt x="316" y="225"/>
                    </a:cubicBezTo>
                    <a:cubicBezTo>
                      <a:pt x="320" y="222"/>
                      <a:pt x="322" y="222"/>
                      <a:pt x="327" y="223"/>
                    </a:cubicBezTo>
                    <a:cubicBezTo>
                      <a:pt x="329" y="223"/>
                      <a:pt x="329" y="224"/>
                      <a:pt x="331" y="226"/>
                    </a:cubicBezTo>
                    <a:cubicBezTo>
                      <a:pt x="332" y="227"/>
                      <a:pt x="334" y="227"/>
                      <a:pt x="336" y="227"/>
                    </a:cubicBezTo>
                    <a:cubicBezTo>
                      <a:pt x="338" y="227"/>
                      <a:pt x="339" y="228"/>
                      <a:pt x="341" y="228"/>
                    </a:cubicBezTo>
                    <a:cubicBezTo>
                      <a:pt x="343" y="230"/>
                      <a:pt x="344" y="228"/>
                      <a:pt x="346" y="227"/>
                    </a:cubicBezTo>
                    <a:cubicBezTo>
                      <a:pt x="349" y="224"/>
                      <a:pt x="344" y="222"/>
                      <a:pt x="346" y="219"/>
                    </a:cubicBezTo>
                    <a:cubicBezTo>
                      <a:pt x="347" y="217"/>
                      <a:pt x="351" y="213"/>
                      <a:pt x="353" y="214"/>
                    </a:cubicBezTo>
                    <a:cubicBezTo>
                      <a:pt x="357" y="216"/>
                      <a:pt x="362" y="216"/>
                      <a:pt x="366" y="218"/>
                    </a:cubicBezTo>
                    <a:cubicBezTo>
                      <a:pt x="368" y="219"/>
                      <a:pt x="367" y="221"/>
                      <a:pt x="368" y="222"/>
                    </a:cubicBezTo>
                    <a:cubicBezTo>
                      <a:pt x="369" y="225"/>
                      <a:pt x="371" y="225"/>
                      <a:pt x="374" y="226"/>
                    </a:cubicBezTo>
                    <a:cubicBezTo>
                      <a:pt x="378" y="227"/>
                      <a:pt x="382" y="224"/>
                      <a:pt x="386" y="225"/>
                    </a:cubicBezTo>
                    <a:cubicBezTo>
                      <a:pt x="387" y="225"/>
                      <a:pt x="389" y="225"/>
                      <a:pt x="390" y="226"/>
                    </a:cubicBezTo>
                    <a:cubicBezTo>
                      <a:pt x="392" y="227"/>
                      <a:pt x="394" y="227"/>
                      <a:pt x="396" y="229"/>
                    </a:cubicBezTo>
                    <a:cubicBezTo>
                      <a:pt x="401" y="233"/>
                      <a:pt x="409" y="233"/>
                      <a:pt x="415" y="231"/>
                    </a:cubicBezTo>
                    <a:cubicBezTo>
                      <a:pt x="419" y="230"/>
                      <a:pt x="422" y="228"/>
                      <a:pt x="426" y="227"/>
                    </a:cubicBezTo>
                    <a:cubicBezTo>
                      <a:pt x="428" y="225"/>
                      <a:pt x="431" y="227"/>
                      <a:pt x="433" y="227"/>
                    </a:cubicBezTo>
                    <a:cubicBezTo>
                      <a:pt x="435" y="228"/>
                      <a:pt x="436" y="226"/>
                      <a:pt x="438" y="227"/>
                    </a:cubicBezTo>
                    <a:cubicBezTo>
                      <a:pt x="439" y="228"/>
                      <a:pt x="443" y="231"/>
                      <a:pt x="445" y="230"/>
                    </a:cubicBezTo>
                    <a:cubicBezTo>
                      <a:pt x="446" y="230"/>
                      <a:pt x="448" y="229"/>
                      <a:pt x="449" y="228"/>
                    </a:cubicBezTo>
                    <a:cubicBezTo>
                      <a:pt x="452" y="227"/>
                      <a:pt x="453" y="227"/>
                      <a:pt x="453" y="225"/>
                    </a:cubicBezTo>
                    <a:cubicBezTo>
                      <a:pt x="453" y="221"/>
                      <a:pt x="456" y="217"/>
                      <a:pt x="458" y="215"/>
                    </a:cubicBezTo>
                    <a:cubicBezTo>
                      <a:pt x="459" y="214"/>
                      <a:pt x="460" y="212"/>
                      <a:pt x="459" y="211"/>
                    </a:cubicBezTo>
                    <a:cubicBezTo>
                      <a:pt x="458" y="210"/>
                      <a:pt x="455" y="210"/>
                      <a:pt x="457" y="208"/>
                    </a:cubicBezTo>
                    <a:cubicBezTo>
                      <a:pt x="460" y="205"/>
                      <a:pt x="465" y="205"/>
                      <a:pt x="470" y="204"/>
                    </a:cubicBezTo>
                    <a:cubicBezTo>
                      <a:pt x="472" y="204"/>
                      <a:pt x="474" y="204"/>
                      <a:pt x="476" y="205"/>
                    </a:cubicBezTo>
                    <a:cubicBezTo>
                      <a:pt x="478" y="206"/>
                      <a:pt x="481" y="206"/>
                      <a:pt x="483" y="207"/>
                    </a:cubicBezTo>
                    <a:cubicBezTo>
                      <a:pt x="486" y="208"/>
                      <a:pt x="487" y="212"/>
                      <a:pt x="489" y="215"/>
                    </a:cubicBezTo>
                    <a:cubicBezTo>
                      <a:pt x="490" y="218"/>
                      <a:pt x="492" y="221"/>
                      <a:pt x="493" y="224"/>
                    </a:cubicBezTo>
                    <a:cubicBezTo>
                      <a:pt x="493" y="225"/>
                      <a:pt x="493" y="227"/>
                      <a:pt x="494" y="229"/>
                    </a:cubicBezTo>
                    <a:cubicBezTo>
                      <a:pt x="494" y="230"/>
                      <a:pt x="497" y="230"/>
                      <a:pt x="498" y="230"/>
                    </a:cubicBezTo>
                    <a:cubicBezTo>
                      <a:pt x="502" y="231"/>
                      <a:pt x="507" y="233"/>
                      <a:pt x="508" y="237"/>
                    </a:cubicBezTo>
                    <a:cubicBezTo>
                      <a:pt x="509" y="240"/>
                      <a:pt x="510" y="242"/>
                      <a:pt x="514" y="242"/>
                    </a:cubicBezTo>
                    <a:cubicBezTo>
                      <a:pt x="515" y="242"/>
                      <a:pt x="517" y="242"/>
                      <a:pt x="518" y="242"/>
                    </a:cubicBezTo>
                    <a:cubicBezTo>
                      <a:pt x="520" y="242"/>
                      <a:pt x="520" y="240"/>
                      <a:pt x="522" y="240"/>
                    </a:cubicBezTo>
                    <a:cubicBezTo>
                      <a:pt x="525" y="240"/>
                      <a:pt x="528" y="237"/>
                      <a:pt x="530" y="241"/>
                    </a:cubicBezTo>
                    <a:cubicBezTo>
                      <a:pt x="530" y="243"/>
                      <a:pt x="530" y="243"/>
                      <a:pt x="529" y="244"/>
                    </a:cubicBezTo>
                    <a:cubicBezTo>
                      <a:pt x="527" y="246"/>
                      <a:pt x="527" y="247"/>
                      <a:pt x="526" y="249"/>
                    </a:cubicBezTo>
                    <a:cubicBezTo>
                      <a:pt x="525" y="252"/>
                      <a:pt x="523" y="255"/>
                      <a:pt x="521" y="258"/>
                    </a:cubicBezTo>
                    <a:cubicBezTo>
                      <a:pt x="520" y="260"/>
                      <a:pt x="519" y="259"/>
                      <a:pt x="518" y="258"/>
                    </a:cubicBezTo>
                    <a:cubicBezTo>
                      <a:pt x="516" y="257"/>
                      <a:pt x="516" y="258"/>
                      <a:pt x="514" y="259"/>
                    </a:cubicBezTo>
                    <a:cubicBezTo>
                      <a:pt x="513" y="259"/>
                      <a:pt x="511" y="260"/>
                      <a:pt x="511" y="260"/>
                    </a:cubicBezTo>
                    <a:cubicBezTo>
                      <a:pt x="510" y="261"/>
                      <a:pt x="513" y="265"/>
                      <a:pt x="513" y="267"/>
                    </a:cubicBezTo>
                    <a:cubicBezTo>
                      <a:pt x="512" y="268"/>
                      <a:pt x="512" y="270"/>
                      <a:pt x="512" y="271"/>
                    </a:cubicBezTo>
                    <a:cubicBezTo>
                      <a:pt x="511" y="273"/>
                      <a:pt x="509" y="272"/>
                      <a:pt x="509" y="274"/>
                    </a:cubicBezTo>
                    <a:cubicBezTo>
                      <a:pt x="511" y="273"/>
                      <a:pt x="512" y="274"/>
                      <a:pt x="514" y="272"/>
                    </a:cubicBezTo>
                    <a:cubicBezTo>
                      <a:pt x="515" y="270"/>
                      <a:pt x="517" y="272"/>
                      <a:pt x="519" y="272"/>
                    </a:cubicBezTo>
                    <a:cubicBezTo>
                      <a:pt x="523" y="274"/>
                      <a:pt x="527" y="272"/>
                      <a:pt x="531" y="269"/>
                    </a:cubicBezTo>
                    <a:cubicBezTo>
                      <a:pt x="534" y="266"/>
                      <a:pt x="537" y="262"/>
                      <a:pt x="540" y="259"/>
                    </a:cubicBezTo>
                    <a:cubicBezTo>
                      <a:pt x="543" y="255"/>
                      <a:pt x="546" y="251"/>
                      <a:pt x="549" y="247"/>
                    </a:cubicBezTo>
                    <a:cubicBezTo>
                      <a:pt x="554" y="240"/>
                      <a:pt x="559" y="235"/>
                      <a:pt x="558" y="226"/>
                    </a:cubicBezTo>
                    <a:cubicBezTo>
                      <a:pt x="558" y="222"/>
                      <a:pt x="559" y="220"/>
                      <a:pt x="561" y="217"/>
                    </a:cubicBezTo>
                    <a:cubicBezTo>
                      <a:pt x="562" y="215"/>
                      <a:pt x="562" y="214"/>
                      <a:pt x="563" y="212"/>
                    </a:cubicBezTo>
                    <a:cubicBezTo>
                      <a:pt x="563" y="212"/>
                      <a:pt x="563" y="211"/>
                      <a:pt x="563" y="210"/>
                    </a:cubicBezTo>
                    <a:cubicBezTo>
                      <a:pt x="563" y="209"/>
                      <a:pt x="561" y="208"/>
                      <a:pt x="561" y="207"/>
                    </a:cubicBezTo>
                    <a:cubicBezTo>
                      <a:pt x="561" y="207"/>
                      <a:pt x="563" y="208"/>
                      <a:pt x="563" y="207"/>
                    </a:cubicBezTo>
                    <a:cubicBezTo>
                      <a:pt x="562" y="206"/>
                      <a:pt x="562" y="205"/>
                      <a:pt x="561" y="205"/>
                    </a:cubicBezTo>
                    <a:cubicBezTo>
                      <a:pt x="560" y="204"/>
                      <a:pt x="558" y="201"/>
                      <a:pt x="557" y="200"/>
                    </a:cubicBezTo>
                    <a:cubicBezTo>
                      <a:pt x="556" y="200"/>
                      <a:pt x="551" y="198"/>
                      <a:pt x="550" y="199"/>
                    </a:cubicBezTo>
                    <a:cubicBezTo>
                      <a:pt x="550" y="200"/>
                      <a:pt x="551" y="201"/>
                      <a:pt x="550" y="201"/>
                    </a:cubicBezTo>
                    <a:cubicBezTo>
                      <a:pt x="548" y="201"/>
                      <a:pt x="548" y="203"/>
                      <a:pt x="547" y="203"/>
                    </a:cubicBezTo>
                    <a:cubicBezTo>
                      <a:pt x="545" y="205"/>
                      <a:pt x="544" y="202"/>
                      <a:pt x="544" y="201"/>
                    </a:cubicBezTo>
                    <a:cubicBezTo>
                      <a:pt x="544" y="199"/>
                      <a:pt x="546" y="198"/>
                      <a:pt x="543" y="199"/>
                    </a:cubicBezTo>
                    <a:cubicBezTo>
                      <a:pt x="540" y="200"/>
                      <a:pt x="544" y="202"/>
                      <a:pt x="540" y="202"/>
                    </a:cubicBezTo>
                    <a:cubicBezTo>
                      <a:pt x="539" y="202"/>
                      <a:pt x="541" y="197"/>
                      <a:pt x="540" y="196"/>
                    </a:cubicBezTo>
                    <a:cubicBezTo>
                      <a:pt x="540" y="197"/>
                      <a:pt x="529" y="197"/>
                      <a:pt x="534" y="194"/>
                    </a:cubicBezTo>
                    <a:cubicBezTo>
                      <a:pt x="538" y="191"/>
                      <a:pt x="542" y="188"/>
                      <a:pt x="546" y="185"/>
                    </a:cubicBezTo>
                    <a:cubicBezTo>
                      <a:pt x="547" y="184"/>
                      <a:pt x="548" y="182"/>
                      <a:pt x="549" y="181"/>
                    </a:cubicBezTo>
                    <a:cubicBezTo>
                      <a:pt x="552" y="179"/>
                      <a:pt x="555" y="177"/>
                      <a:pt x="557" y="175"/>
                    </a:cubicBezTo>
                    <a:cubicBezTo>
                      <a:pt x="558" y="174"/>
                      <a:pt x="559" y="172"/>
                      <a:pt x="561" y="171"/>
                    </a:cubicBezTo>
                    <a:cubicBezTo>
                      <a:pt x="563" y="169"/>
                      <a:pt x="565" y="167"/>
                      <a:pt x="567" y="165"/>
                    </a:cubicBezTo>
                    <a:cubicBezTo>
                      <a:pt x="571" y="162"/>
                      <a:pt x="577" y="162"/>
                      <a:pt x="582" y="162"/>
                    </a:cubicBezTo>
                    <a:cubicBezTo>
                      <a:pt x="583" y="162"/>
                      <a:pt x="584" y="162"/>
                      <a:pt x="585" y="162"/>
                    </a:cubicBezTo>
                    <a:cubicBezTo>
                      <a:pt x="586" y="163"/>
                      <a:pt x="586" y="164"/>
                      <a:pt x="587" y="164"/>
                    </a:cubicBezTo>
                    <a:cubicBezTo>
                      <a:pt x="588" y="163"/>
                      <a:pt x="590" y="163"/>
                      <a:pt x="591" y="162"/>
                    </a:cubicBezTo>
                    <a:cubicBezTo>
                      <a:pt x="592" y="162"/>
                      <a:pt x="593" y="163"/>
                      <a:pt x="594" y="163"/>
                    </a:cubicBezTo>
                    <a:cubicBezTo>
                      <a:pt x="595" y="163"/>
                      <a:pt x="596" y="163"/>
                      <a:pt x="597" y="163"/>
                    </a:cubicBezTo>
                    <a:cubicBezTo>
                      <a:pt x="597" y="162"/>
                      <a:pt x="598" y="163"/>
                      <a:pt x="599" y="163"/>
                    </a:cubicBezTo>
                    <a:cubicBezTo>
                      <a:pt x="601" y="163"/>
                      <a:pt x="601" y="160"/>
                      <a:pt x="604" y="160"/>
                    </a:cubicBezTo>
                    <a:cubicBezTo>
                      <a:pt x="605" y="160"/>
                      <a:pt x="607" y="160"/>
                      <a:pt x="608" y="160"/>
                    </a:cubicBezTo>
                    <a:cubicBezTo>
                      <a:pt x="609" y="161"/>
                      <a:pt x="610" y="162"/>
                      <a:pt x="611" y="162"/>
                    </a:cubicBezTo>
                    <a:cubicBezTo>
                      <a:pt x="612" y="163"/>
                      <a:pt x="616" y="161"/>
                      <a:pt x="616" y="164"/>
                    </a:cubicBezTo>
                    <a:cubicBezTo>
                      <a:pt x="616" y="164"/>
                      <a:pt x="613" y="164"/>
                      <a:pt x="613" y="165"/>
                    </a:cubicBezTo>
                    <a:cubicBezTo>
                      <a:pt x="612" y="167"/>
                      <a:pt x="616" y="166"/>
                      <a:pt x="616" y="166"/>
                    </a:cubicBezTo>
                    <a:cubicBezTo>
                      <a:pt x="618" y="166"/>
                      <a:pt x="620" y="166"/>
                      <a:pt x="621" y="166"/>
                    </a:cubicBezTo>
                    <a:cubicBezTo>
                      <a:pt x="622" y="165"/>
                      <a:pt x="622" y="165"/>
                      <a:pt x="623" y="164"/>
                    </a:cubicBezTo>
                    <a:cubicBezTo>
                      <a:pt x="624" y="164"/>
                      <a:pt x="625" y="165"/>
                      <a:pt x="627" y="165"/>
                    </a:cubicBezTo>
                    <a:cubicBezTo>
                      <a:pt x="628" y="165"/>
                      <a:pt x="635" y="163"/>
                      <a:pt x="631" y="162"/>
                    </a:cubicBezTo>
                    <a:cubicBezTo>
                      <a:pt x="629" y="162"/>
                      <a:pt x="628" y="163"/>
                      <a:pt x="628" y="160"/>
                    </a:cubicBezTo>
                    <a:cubicBezTo>
                      <a:pt x="628" y="159"/>
                      <a:pt x="630" y="156"/>
                      <a:pt x="631" y="155"/>
                    </a:cubicBezTo>
                    <a:cubicBezTo>
                      <a:pt x="633" y="154"/>
                      <a:pt x="634" y="153"/>
                      <a:pt x="636" y="151"/>
                    </a:cubicBezTo>
                    <a:cubicBezTo>
                      <a:pt x="637" y="150"/>
                      <a:pt x="639" y="150"/>
                      <a:pt x="640" y="148"/>
                    </a:cubicBezTo>
                    <a:cubicBezTo>
                      <a:pt x="641" y="146"/>
                      <a:pt x="642" y="145"/>
                      <a:pt x="644" y="145"/>
                    </a:cubicBezTo>
                    <a:cubicBezTo>
                      <a:pt x="646" y="145"/>
                      <a:pt x="649" y="144"/>
                      <a:pt x="651" y="144"/>
                    </a:cubicBezTo>
                    <a:cubicBezTo>
                      <a:pt x="653" y="144"/>
                      <a:pt x="654" y="146"/>
                      <a:pt x="655" y="146"/>
                    </a:cubicBezTo>
                    <a:cubicBezTo>
                      <a:pt x="656" y="145"/>
                      <a:pt x="657" y="143"/>
                      <a:pt x="658" y="144"/>
                    </a:cubicBezTo>
                    <a:cubicBezTo>
                      <a:pt x="659" y="145"/>
                      <a:pt x="656" y="148"/>
                      <a:pt x="656" y="149"/>
                    </a:cubicBezTo>
                    <a:cubicBezTo>
                      <a:pt x="656" y="151"/>
                      <a:pt x="657" y="149"/>
                      <a:pt x="659" y="150"/>
                    </a:cubicBezTo>
                    <a:cubicBezTo>
                      <a:pt x="659" y="150"/>
                      <a:pt x="657" y="152"/>
                      <a:pt x="657" y="153"/>
                    </a:cubicBezTo>
                    <a:cubicBezTo>
                      <a:pt x="657" y="154"/>
                      <a:pt x="664" y="149"/>
                      <a:pt x="664" y="149"/>
                    </a:cubicBezTo>
                    <a:cubicBezTo>
                      <a:pt x="665" y="148"/>
                      <a:pt x="666" y="147"/>
                      <a:pt x="668" y="146"/>
                    </a:cubicBezTo>
                    <a:cubicBezTo>
                      <a:pt x="669" y="145"/>
                      <a:pt x="672" y="147"/>
                      <a:pt x="672" y="145"/>
                    </a:cubicBezTo>
                    <a:cubicBezTo>
                      <a:pt x="671" y="143"/>
                      <a:pt x="672" y="139"/>
                      <a:pt x="675" y="139"/>
                    </a:cubicBezTo>
                    <a:cubicBezTo>
                      <a:pt x="676" y="138"/>
                      <a:pt x="678" y="137"/>
                      <a:pt x="679" y="138"/>
                    </a:cubicBezTo>
                    <a:cubicBezTo>
                      <a:pt x="680" y="138"/>
                      <a:pt x="682" y="140"/>
                      <a:pt x="683" y="139"/>
                    </a:cubicBezTo>
                    <a:cubicBezTo>
                      <a:pt x="681" y="140"/>
                      <a:pt x="678" y="139"/>
                      <a:pt x="677" y="142"/>
                    </a:cubicBezTo>
                    <a:cubicBezTo>
                      <a:pt x="677" y="143"/>
                      <a:pt x="677" y="144"/>
                      <a:pt x="677" y="145"/>
                    </a:cubicBezTo>
                    <a:cubicBezTo>
                      <a:pt x="677" y="146"/>
                      <a:pt x="675" y="146"/>
                      <a:pt x="676" y="147"/>
                    </a:cubicBezTo>
                    <a:cubicBezTo>
                      <a:pt x="676" y="148"/>
                      <a:pt x="677" y="148"/>
                      <a:pt x="676" y="149"/>
                    </a:cubicBezTo>
                    <a:cubicBezTo>
                      <a:pt x="675" y="149"/>
                      <a:pt x="674" y="150"/>
                      <a:pt x="675" y="151"/>
                    </a:cubicBezTo>
                    <a:cubicBezTo>
                      <a:pt x="675" y="151"/>
                      <a:pt x="669" y="153"/>
                      <a:pt x="669" y="154"/>
                    </a:cubicBezTo>
                    <a:cubicBezTo>
                      <a:pt x="667" y="155"/>
                      <a:pt x="666" y="157"/>
                      <a:pt x="664" y="158"/>
                    </a:cubicBezTo>
                    <a:cubicBezTo>
                      <a:pt x="662" y="160"/>
                      <a:pt x="660" y="161"/>
                      <a:pt x="658" y="163"/>
                    </a:cubicBezTo>
                    <a:cubicBezTo>
                      <a:pt x="654" y="166"/>
                      <a:pt x="651" y="173"/>
                      <a:pt x="646" y="173"/>
                    </a:cubicBezTo>
                    <a:cubicBezTo>
                      <a:pt x="645" y="173"/>
                      <a:pt x="641" y="174"/>
                      <a:pt x="641" y="175"/>
                    </a:cubicBezTo>
                    <a:cubicBezTo>
                      <a:pt x="641" y="178"/>
                      <a:pt x="641" y="179"/>
                      <a:pt x="638" y="181"/>
                    </a:cubicBezTo>
                    <a:cubicBezTo>
                      <a:pt x="634" y="184"/>
                      <a:pt x="634" y="190"/>
                      <a:pt x="635" y="195"/>
                    </a:cubicBezTo>
                    <a:cubicBezTo>
                      <a:pt x="636" y="200"/>
                      <a:pt x="635" y="206"/>
                      <a:pt x="638" y="210"/>
                    </a:cubicBezTo>
                    <a:cubicBezTo>
                      <a:pt x="639" y="212"/>
                      <a:pt x="639" y="215"/>
                      <a:pt x="639" y="217"/>
                    </a:cubicBezTo>
                    <a:cubicBezTo>
                      <a:pt x="639" y="217"/>
                      <a:pt x="639" y="219"/>
                      <a:pt x="640" y="219"/>
                    </a:cubicBezTo>
                    <a:cubicBezTo>
                      <a:pt x="641" y="219"/>
                      <a:pt x="639" y="222"/>
                      <a:pt x="640" y="222"/>
                    </a:cubicBezTo>
                    <a:cubicBezTo>
                      <a:pt x="640" y="222"/>
                      <a:pt x="645" y="218"/>
                      <a:pt x="645" y="217"/>
                    </a:cubicBezTo>
                    <a:cubicBezTo>
                      <a:pt x="647" y="215"/>
                      <a:pt x="648" y="213"/>
                      <a:pt x="649" y="210"/>
                    </a:cubicBezTo>
                    <a:cubicBezTo>
                      <a:pt x="650" y="208"/>
                      <a:pt x="654" y="206"/>
                      <a:pt x="655" y="206"/>
                    </a:cubicBezTo>
                    <a:cubicBezTo>
                      <a:pt x="658" y="208"/>
                      <a:pt x="655" y="202"/>
                      <a:pt x="656" y="201"/>
                    </a:cubicBezTo>
                    <a:cubicBezTo>
                      <a:pt x="658" y="198"/>
                      <a:pt x="659" y="197"/>
                      <a:pt x="662" y="197"/>
                    </a:cubicBezTo>
                    <a:cubicBezTo>
                      <a:pt x="665" y="197"/>
                      <a:pt x="669" y="197"/>
                      <a:pt x="667" y="194"/>
                    </a:cubicBezTo>
                    <a:cubicBezTo>
                      <a:pt x="664" y="191"/>
                      <a:pt x="666" y="188"/>
                      <a:pt x="669" y="186"/>
                    </a:cubicBezTo>
                    <a:cubicBezTo>
                      <a:pt x="670" y="185"/>
                      <a:pt x="670" y="187"/>
                      <a:pt x="671" y="187"/>
                    </a:cubicBezTo>
                    <a:cubicBezTo>
                      <a:pt x="673" y="187"/>
                      <a:pt x="673" y="184"/>
                      <a:pt x="673" y="183"/>
                    </a:cubicBezTo>
                    <a:cubicBezTo>
                      <a:pt x="671" y="181"/>
                      <a:pt x="669" y="180"/>
                      <a:pt x="671" y="177"/>
                    </a:cubicBezTo>
                    <a:cubicBezTo>
                      <a:pt x="671" y="177"/>
                      <a:pt x="674" y="176"/>
                      <a:pt x="673" y="175"/>
                    </a:cubicBezTo>
                    <a:cubicBezTo>
                      <a:pt x="672" y="175"/>
                      <a:pt x="671" y="173"/>
                      <a:pt x="670" y="173"/>
                    </a:cubicBezTo>
                    <a:cubicBezTo>
                      <a:pt x="669" y="173"/>
                      <a:pt x="670" y="174"/>
                      <a:pt x="669" y="174"/>
                    </a:cubicBezTo>
                    <a:cubicBezTo>
                      <a:pt x="667" y="174"/>
                      <a:pt x="666" y="173"/>
                      <a:pt x="667" y="171"/>
                    </a:cubicBezTo>
                    <a:cubicBezTo>
                      <a:pt x="668" y="169"/>
                      <a:pt x="670" y="168"/>
                      <a:pt x="672" y="165"/>
                    </a:cubicBezTo>
                    <a:cubicBezTo>
                      <a:pt x="673" y="163"/>
                      <a:pt x="673" y="160"/>
                      <a:pt x="676" y="158"/>
                    </a:cubicBezTo>
                    <a:cubicBezTo>
                      <a:pt x="677" y="157"/>
                      <a:pt x="677" y="159"/>
                      <a:pt x="677" y="159"/>
                    </a:cubicBezTo>
                    <a:cubicBezTo>
                      <a:pt x="679" y="159"/>
                      <a:pt x="679" y="157"/>
                      <a:pt x="680" y="158"/>
                    </a:cubicBezTo>
                    <a:cubicBezTo>
                      <a:pt x="681" y="158"/>
                      <a:pt x="681" y="159"/>
                      <a:pt x="682" y="158"/>
                    </a:cubicBezTo>
                    <a:cubicBezTo>
                      <a:pt x="684" y="157"/>
                      <a:pt x="685" y="156"/>
                      <a:pt x="687" y="155"/>
                    </a:cubicBezTo>
                    <a:cubicBezTo>
                      <a:pt x="690" y="154"/>
                      <a:pt x="686" y="158"/>
                      <a:pt x="688" y="159"/>
                    </a:cubicBezTo>
                    <a:cubicBezTo>
                      <a:pt x="688" y="160"/>
                      <a:pt x="692" y="156"/>
                      <a:pt x="693" y="156"/>
                    </a:cubicBezTo>
                    <a:cubicBezTo>
                      <a:pt x="695" y="155"/>
                      <a:pt x="697" y="154"/>
                      <a:pt x="700" y="154"/>
                    </a:cubicBezTo>
                    <a:cubicBezTo>
                      <a:pt x="702" y="154"/>
                      <a:pt x="704" y="154"/>
                      <a:pt x="705" y="156"/>
                    </a:cubicBezTo>
                    <a:cubicBezTo>
                      <a:pt x="706" y="156"/>
                      <a:pt x="707" y="157"/>
                      <a:pt x="708" y="158"/>
                    </a:cubicBezTo>
                    <a:cubicBezTo>
                      <a:pt x="709" y="159"/>
                      <a:pt x="709" y="156"/>
                      <a:pt x="710" y="156"/>
                    </a:cubicBezTo>
                    <a:cubicBezTo>
                      <a:pt x="718" y="149"/>
                      <a:pt x="727" y="146"/>
                      <a:pt x="736" y="142"/>
                    </a:cubicBezTo>
                    <a:cubicBezTo>
                      <a:pt x="738" y="141"/>
                      <a:pt x="741" y="140"/>
                      <a:pt x="742" y="138"/>
                    </a:cubicBezTo>
                    <a:cubicBezTo>
                      <a:pt x="743" y="136"/>
                      <a:pt x="743" y="139"/>
                      <a:pt x="745" y="139"/>
                    </a:cubicBezTo>
                    <a:cubicBezTo>
                      <a:pt x="746" y="139"/>
                      <a:pt x="748" y="139"/>
                      <a:pt x="749" y="139"/>
                    </a:cubicBezTo>
                    <a:cubicBezTo>
                      <a:pt x="750" y="140"/>
                      <a:pt x="751" y="141"/>
                      <a:pt x="752" y="141"/>
                    </a:cubicBezTo>
                    <a:cubicBezTo>
                      <a:pt x="755" y="141"/>
                      <a:pt x="755" y="137"/>
                      <a:pt x="754" y="135"/>
                    </a:cubicBezTo>
                    <a:cubicBezTo>
                      <a:pt x="754" y="134"/>
                      <a:pt x="750" y="132"/>
                      <a:pt x="751" y="131"/>
                    </a:cubicBezTo>
                    <a:cubicBezTo>
                      <a:pt x="751" y="130"/>
                      <a:pt x="749" y="125"/>
                      <a:pt x="748" y="126"/>
                    </a:cubicBezTo>
                    <a:cubicBezTo>
                      <a:pt x="748" y="127"/>
                      <a:pt x="746" y="125"/>
                      <a:pt x="745" y="125"/>
                    </a:cubicBezTo>
                    <a:cubicBezTo>
                      <a:pt x="744" y="124"/>
                      <a:pt x="745" y="123"/>
                      <a:pt x="744" y="122"/>
                    </a:cubicBezTo>
                    <a:cubicBezTo>
                      <a:pt x="744" y="121"/>
                      <a:pt x="741" y="122"/>
                      <a:pt x="741" y="122"/>
                    </a:cubicBezTo>
                    <a:cubicBezTo>
                      <a:pt x="740" y="123"/>
                      <a:pt x="737" y="122"/>
                      <a:pt x="738" y="121"/>
                    </a:cubicBezTo>
                    <a:cubicBezTo>
                      <a:pt x="738" y="120"/>
                      <a:pt x="741" y="121"/>
                      <a:pt x="742" y="121"/>
                    </a:cubicBezTo>
                    <a:cubicBezTo>
                      <a:pt x="742" y="120"/>
                      <a:pt x="739" y="120"/>
                      <a:pt x="739" y="120"/>
                    </a:cubicBezTo>
                    <a:cubicBezTo>
                      <a:pt x="739" y="117"/>
                      <a:pt x="747" y="122"/>
                      <a:pt x="748" y="122"/>
                    </a:cubicBezTo>
                    <a:cubicBezTo>
                      <a:pt x="750" y="123"/>
                      <a:pt x="756" y="121"/>
                      <a:pt x="758" y="119"/>
                    </a:cubicBezTo>
                    <a:cubicBezTo>
                      <a:pt x="759" y="118"/>
                      <a:pt x="757" y="118"/>
                      <a:pt x="757" y="117"/>
                    </a:cubicBezTo>
                    <a:cubicBezTo>
                      <a:pt x="757" y="117"/>
                      <a:pt x="761" y="117"/>
                      <a:pt x="761" y="115"/>
                    </a:cubicBezTo>
                    <a:cubicBezTo>
                      <a:pt x="760" y="114"/>
                      <a:pt x="758" y="113"/>
                      <a:pt x="759" y="112"/>
                    </a:cubicBezTo>
                    <a:cubicBezTo>
                      <a:pt x="759" y="111"/>
                      <a:pt x="761" y="109"/>
                      <a:pt x="761" y="109"/>
                    </a:cubicBezTo>
                    <a:cubicBezTo>
                      <a:pt x="762" y="109"/>
                      <a:pt x="766" y="110"/>
                      <a:pt x="766" y="109"/>
                    </a:cubicBezTo>
                    <a:cubicBezTo>
                      <a:pt x="765" y="110"/>
                      <a:pt x="762" y="111"/>
                      <a:pt x="763" y="112"/>
                    </a:cubicBezTo>
                    <a:cubicBezTo>
                      <a:pt x="764" y="113"/>
                      <a:pt x="765" y="114"/>
                      <a:pt x="765" y="114"/>
                    </a:cubicBezTo>
                    <a:cubicBezTo>
                      <a:pt x="765" y="115"/>
                      <a:pt x="764" y="116"/>
                      <a:pt x="765" y="116"/>
                    </a:cubicBezTo>
                    <a:cubicBezTo>
                      <a:pt x="767" y="116"/>
                      <a:pt x="769" y="115"/>
                      <a:pt x="771" y="115"/>
                    </a:cubicBezTo>
                    <a:cubicBezTo>
                      <a:pt x="773" y="115"/>
                      <a:pt x="775" y="115"/>
                      <a:pt x="777" y="116"/>
                    </a:cubicBezTo>
                    <a:cubicBezTo>
                      <a:pt x="778" y="117"/>
                      <a:pt x="778" y="117"/>
                      <a:pt x="778" y="119"/>
                    </a:cubicBezTo>
                    <a:cubicBezTo>
                      <a:pt x="778" y="120"/>
                      <a:pt x="782" y="121"/>
                      <a:pt x="783" y="121"/>
                    </a:cubicBezTo>
                    <a:cubicBezTo>
                      <a:pt x="784" y="122"/>
                      <a:pt x="790" y="126"/>
                      <a:pt x="791" y="124"/>
                    </a:cubicBezTo>
                    <a:cubicBezTo>
                      <a:pt x="790" y="127"/>
                      <a:pt x="796" y="124"/>
                      <a:pt x="796" y="124"/>
                    </a:cubicBezTo>
                    <a:cubicBezTo>
                      <a:pt x="796" y="123"/>
                      <a:pt x="792" y="123"/>
                      <a:pt x="793" y="122"/>
                    </a:cubicBezTo>
                    <a:cubicBezTo>
                      <a:pt x="793" y="120"/>
                      <a:pt x="796" y="122"/>
                      <a:pt x="796" y="122"/>
                    </a:cubicBezTo>
                    <a:cubicBezTo>
                      <a:pt x="796" y="120"/>
                      <a:pt x="795" y="122"/>
                      <a:pt x="796" y="119"/>
                    </a:cubicBezTo>
                    <a:cubicBezTo>
                      <a:pt x="796" y="118"/>
                      <a:pt x="796" y="117"/>
                      <a:pt x="796" y="116"/>
                    </a:cubicBezTo>
                    <a:cubicBezTo>
                      <a:pt x="795" y="115"/>
                      <a:pt x="794" y="115"/>
                      <a:pt x="794" y="114"/>
                    </a:cubicBezTo>
                    <a:cubicBezTo>
                      <a:pt x="794" y="114"/>
                      <a:pt x="801" y="116"/>
                      <a:pt x="802" y="115"/>
                    </a:cubicBezTo>
                    <a:cubicBezTo>
                      <a:pt x="802" y="115"/>
                      <a:pt x="801" y="114"/>
                      <a:pt x="800" y="114"/>
                    </a:cubicBezTo>
                    <a:cubicBezTo>
                      <a:pt x="801" y="114"/>
                      <a:pt x="804" y="115"/>
                      <a:pt x="805" y="114"/>
                    </a:cubicBezTo>
                    <a:cubicBezTo>
                      <a:pt x="805" y="113"/>
                      <a:pt x="805" y="112"/>
                      <a:pt x="806" y="111"/>
                    </a:cubicBezTo>
                    <a:cubicBezTo>
                      <a:pt x="806" y="111"/>
                      <a:pt x="809" y="111"/>
                      <a:pt x="809" y="111"/>
                    </a:cubicBezTo>
                    <a:cubicBezTo>
                      <a:pt x="809" y="111"/>
                      <a:pt x="808" y="111"/>
                      <a:pt x="808" y="111"/>
                    </a:cubicBezTo>
                    <a:cubicBezTo>
                      <a:pt x="807" y="110"/>
                      <a:pt x="810" y="111"/>
                      <a:pt x="808" y="111"/>
                    </a:cubicBezTo>
                    <a:close/>
                    <a:moveTo>
                      <a:pt x="405" y="192"/>
                    </a:moveTo>
                    <a:cubicBezTo>
                      <a:pt x="404" y="195"/>
                      <a:pt x="404" y="198"/>
                      <a:pt x="403" y="201"/>
                    </a:cubicBezTo>
                    <a:cubicBezTo>
                      <a:pt x="402" y="203"/>
                      <a:pt x="399" y="202"/>
                      <a:pt x="399" y="204"/>
                    </a:cubicBezTo>
                    <a:cubicBezTo>
                      <a:pt x="399" y="204"/>
                      <a:pt x="401" y="204"/>
                      <a:pt x="402" y="204"/>
                    </a:cubicBezTo>
                    <a:cubicBezTo>
                      <a:pt x="402" y="204"/>
                      <a:pt x="393" y="210"/>
                      <a:pt x="392" y="210"/>
                    </a:cubicBezTo>
                    <a:cubicBezTo>
                      <a:pt x="391" y="211"/>
                      <a:pt x="390" y="212"/>
                      <a:pt x="388" y="212"/>
                    </a:cubicBezTo>
                    <a:cubicBezTo>
                      <a:pt x="387" y="213"/>
                      <a:pt x="386" y="215"/>
                      <a:pt x="385" y="216"/>
                    </a:cubicBezTo>
                    <a:cubicBezTo>
                      <a:pt x="384" y="217"/>
                      <a:pt x="377" y="219"/>
                      <a:pt x="376" y="217"/>
                    </a:cubicBezTo>
                    <a:cubicBezTo>
                      <a:pt x="376" y="216"/>
                      <a:pt x="383" y="214"/>
                      <a:pt x="384" y="213"/>
                    </a:cubicBezTo>
                    <a:cubicBezTo>
                      <a:pt x="387" y="211"/>
                      <a:pt x="390" y="208"/>
                      <a:pt x="393" y="206"/>
                    </a:cubicBezTo>
                    <a:cubicBezTo>
                      <a:pt x="395" y="205"/>
                      <a:pt x="395" y="202"/>
                      <a:pt x="397" y="201"/>
                    </a:cubicBezTo>
                    <a:cubicBezTo>
                      <a:pt x="399" y="198"/>
                      <a:pt x="401" y="195"/>
                      <a:pt x="402" y="192"/>
                    </a:cubicBezTo>
                    <a:cubicBezTo>
                      <a:pt x="402" y="190"/>
                      <a:pt x="402" y="190"/>
                      <a:pt x="404" y="189"/>
                    </a:cubicBezTo>
                    <a:cubicBezTo>
                      <a:pt x="406" y="188"/>
                      <a:pt x="405" y="191"/>
                      <a:pt x="405" y="192"/>
                    </a:cubicBezTo>
                    <a:cubicBezTo>
                      <a:pt x="404" y="193"/>
                      <a:pt x="405" y="190"/>
                      <a:pt x="405" y="19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4" name="Freeform 721">
                <a:extLst>
                  <a:ext uri="{FF2B5EF4-FFF2-40B4-BE49-F238E27FC236}">
                    <a16:creationId xmlns:a16="http://schemas.microsoft.com/office/drawing/2014/main" id="{0C23BBC5-3364-5040-A91C-55C6424A0F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93809" y="6226607"/>
                <a:ext cx="140127" cy="299442"/>
              </a:xfrm>
              <a:custGeom>
                <a:avLst/>
                <a:gdLst>
                  <a:gd name="T0" fmla="*/ 13 w 15"/>
                  <a:gd name="T1" fmla="*/ 26 h 32"/>
                  <a:gd name="T2" fmla="*/ 10 w 15"/>
                  <a:gd name="T3" fmla="*/ 13 h 32"/>
                  <a:gd name="T4" fmla="*/ 9 w 15"/>
                  <a:gd name="T5" fmla="*/ 4 h 32"/>
                  <a:gd name="T6" fmla="*/ 9 w 15"/>
                  <a:gd name="T7" fmla="*/ 1 h 32"/>
                  <a:gd name="T8" fmla="*/ 6 w 15"/>
                  <a:gd name="T9" fmla="*/ 0 h 32"/>
                  <a:gd name="T10" fmla="*/ 7 w 15"/>
                  <a:gd name="T11" fmla="*/ 3 h 32"/>
                  <a:gd name="T12" fmla="*/ 6 w 15"/>
                  <a:gd name="T13" fmla="*/ 5 h 32"/>
                  <a:gd name="T14" fmla="*/ 4 w 15"/>
                  <a:gd name="T15" fmla="*/ 7 h 32"/>
                  <a:gd name="T16" fmla="*/ 4 w 15"/>
                  <a:gd name="T17" fmla="*/ 9 h 32"/>
                  <a:gd name="T18" fmla="*/ 2 w 15"/>
                  <a:gd name="T19" fmla="*/ 14 h 32"/>
                  <a:gd name="T20" fmla="*/ 5 w 15"/>
                  <a:gd name="T21" fmla="*/ 20 h 32"/>
                  <a:gd name="T22" fmla="*/ 6 w 15"/>
                  <a:gd name="T23" fmla="*/ 32 h 32"/>
                  <a:gd name="T24" fmla="*/ 15 w 15"/>
                  <a:gd name="T25" fmla="*/ 32 h 32"/>
                  <a:gd name="T26" fmla="*/ 13 w 15"/>
                  <a:gd name="T27" fmla="*/ 26 h 32"/>
                  <a:gd name="T28" fmla="*/ 13 w 15"/>
                  <a:gd name="T29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32">
                    <a:moveTo>
                      <a:pt x="13" y="26"/>
                    </a:moveTo>
                    <a:cubicBezTo>
                      <a:pt x="13" y="22"/>
                      <a:pt x="9" y="17"/>
                      <a:pt x="10" y="13"/>
                    </a:cubicBezTo>
                    <a:cubicBezTo>
                      <a:pt x="11" y="10"/>
                      <a:pt x="10" y="7"/>
                      <a:pt x="9" y="4"/>
                    </a:cubicBezTo>
                    <a:cubicBezTo>
                      <a:pt x="9" y="3"/>
                      <a:pt x="9" y="2"/>
                      <a:pt x="9" y="1"/>
                    </a:cubicBezTo>
                    <a:cubicBezTo>
                      <a:pt x="9" y="0"/>
                      <a:pt x="6" y="0"/>
                      <a:pt x="6" y="0"/>
                    </a:cubicBezTo>
                    <a:cubicBezTo>
                      <a:pt x="6" y="1"/>
                      <a:pt x="7" y="2"/>
                      <a:pt x="7" y="3"/>
                    </a:cubicBezTo>
                    <a:cubicBezTo>
                      <a:pt x="8" y="4"/>
                      <a:pt x="7" y="5"/>
                      <a:pt x="6" y="5"/>
                    </a:cubicBezTo>
                    <a:cubicBezTo>
                      <a:pt x="5" y="6"/>
                      <a:pt x="4" y="5"/>
                      <a:pt x="4" y="7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3" y="11"/>
                      <a:pt x="3" y="13"/>
                      <a:pt x="2" y="14"/>
                    </a:cubicBezTo>
                    <a:cubicBezTo>
                      <a:pt x="0" y="15"/>
                      <a:pt x="4" y="18"/>
                      <a:pt x="5" y="20"/>
                    </a:cubicBezTo>
                    <a:cubicBezTo>
                      <a:pt x="6" y="22"/>
                      <a:pt x="4" y="32"/>
                      <a:pt x="6" y="32"/>
                    </a:cubicBezTo>
                    <a:cubicBezTo>
                      <a:pt x="9" y="32"/>
                      <a:pt x="12" y="32"/>
                      <a:pt x="15" y="32"/>
                    </a:cubicBezTo>
                    <a:cubicBezTo>
                      <a:pt x="15" y="30"/>
                      <a:pt x="14" y="28"/>
                      <a:pt x="13" y="26"/>
                    </a:cubicBezTo>
                    <a:cubicBezTo>
                      <a:pt x="13" y="24"/>
                      <a:pt x="13" y="27"/>
                      <a:pt x="13" y="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5" name="Freeform 722">
                <a:extLst>
                  <a:ext uri="{FF2B5EF4-FFF2-40B4-BE49-F238E27FC236}">
                    <a16:creationId xmlns:a16="http://schemas.microsoft.com/office/drawing/2014/main" id="{30C55E0A-9909-5D4B-A45F-5B83ACD1BB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2471" y="6516489"/>
                <a:ext cx="140127" cy="216615"/>
              </a:xfrm>
              <a:custGeom>
                <a:avLst/>
                <a:gdLst>
                  <a:gd name="T0" fmla="*/ 12 w 15"/>
                  <a:gd name="T1" fmla="*/ 1 h 23"/>
                  <a:gd name="T2" fmla="*/ 7 w 15"/>
                  <a:gd name="T3" fmla="*/ 1 h 23"/>
                  <a:gd name="T4" fmla="*/ 2 w 15"/>
                  <a:gd name="T5" fmla="*/ 2 h 23"/>
                  <a:gd name="T6" fmla="*/ 1 w 15"/>
                  <a:gd name="T7" fmla="*/ 7 h 23"/>
                  <a:gd name="T8" fmla="*/ 2 w 15"/>
                  <a:gd name="T9" fmla="*/ 11 h 23"/>
                  <a:gd name="T10" fmla="*/ 1 w 15"/>
                  <a:gd name="T11" fmla="*/ 23 h 23"/>
                  <a:gd name="T12" fmla="*/ 4 w 15"/>
                  <a:gd name="T13" fmla="*/ 20 h 23"/>
                  <a:gd name="T14" fmla="*/ 7 w 15"/>
                  <a:gd name="T15" fmla="*/ 20 h 23"/>
                  <a:gd name="T16" fmla="*/ 9 w 15"/>
                  <a:gd name="T17" fmla="*/ 23 h 23"/>
                  <a:gd name="T18" fmla="*/ 9 w 15"/>
                  <a:gd name="T19" fmla="*/ 20 h 23"/>
                  <a:gd name="T20" fmla="*/ 6 w 15"/>
                  <a:gd name="T21" fmla="*/ 16 h 23"/>
                  <a:gd name="T22" fmla="*/ 4 w 15"/>
                  <a:gd name="T23" fmla="*/ 7 h 23"/>
                  <a:gd name="T24" fmla="*/ 9 w 15"/>
                  <a:gd name="T25" fmla="*/ 3 h 23"/>
                  <a:gd name="T26" fmla="*/ 15 w 15"/>
                  <a:gd name="T27" fmla="*/ 6 h 23"/>
                  <a:gd name="T28" fmla="*/ 12 w 15"/>
                  <a:gd name="T29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3">
                    <a:moveTo>
                      <a:pt x="12" y="1"/>
                    </a:moveTo>
                    <a:cubicBezTo>
                      <a:pt x="11" y="1"/>
                      <a:pt x="9" y="1"/>
                      <a:pt x="7" y="1"/>
                    </a:cubicBezTo>
                    <a:cubicBezTo>
                      <a:pt x="5" y="1"/>
                      <a:pt x="3" y="0"/>
                      <a:pt x="2" y="2"/>
                    </a:cubicBezTo>
                    <a:cubicBezTo>
                      <a:pt x="2" y="4"/>
                      <a:pt x="1" y="5"/>
                      <a:pt x="1" y="7"/>
                    </a:cubicBezTo>
                    <a:cubicBezTo>
                      <a:pt x="1" y="8"/>
                      <a:pt x="2" y="9"/>
                      <a:pt x="2" y="11"/>
                    </a:cubicBezTo>
                    <a:cubicBezTo>
                      <a:pt x="2" y="12"/>
                      <a:pt x="0" y="23"/>
                      <a:pt x="1" y="23"/>
                    </a:cubicBezTo>
                    <a:cubicBezTo>
                      <a:pt x="3" y="22"/>
                      <a:pt x="1" y="19"/>
                      <a:pt x="4" y="20"/>
                    </a:cubicBezTo>
                    <a:cubicBezTo>
                      <a:pt x="5" y="20"/>
                      <a:pt x="7" y="19"/>
                      <a:pt x="7" y="20"/>
                    </a:cubicBezTo>
                    <a:cubicBezTo>
                      <a:pt x="8" y="20"/>
                      <a:pt x="8" y="23"/>
                      <a:pt x="9" y="23"/>
                    </a:cubicBezTo>
                    <a:cubicBezTo>
                      <a:pt x="9" y="23"/>
                      <a:pt x="9" y="20"/>
                      <a:pt x="9" y="20"/>
                    </a:cubicBezTo>
                    <a:cubicBezTo>
                      <a:pt x="9" y="18"/>
                      <a:pt x="7" y="17"/>
                      <a:pt x="6" y="16"/>
                    </a:cubicBezTo>
                    <a:cubicBezTo>
                      <a:pt x="5" y="14"/>
                      <a:pt x="2" y="9"/>
                      <a:pt x="4" y="7"/>
                    </a:cubicBezTo>
                    <a:cubicBezTo>
                      <a:pt x="7" y="5"/>
                      <a:pt x="6" y="4"/>
                      <a:pt x="9" y="3"/>
                    </a:cubicBezTo>
                    <a:cubicBezTo>
                      <a:pt x="11" y="2"/>
                      <a:pt x="14" y="4"/>
                      <a:pt x="15" y="6"/>
                    </a:cubicBezTo>
                    <a:cubicBezTo>
                      <a:pt x="14" y="4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6" name="Freeform 723">
                <a:extLst>
                  <a:ext uri="{FF2B5EF4-FFF2-40B4-BE49-F238E27FC236}">
                    <a16:creationId xmlns:a16="http://schemas.microsoft.com/office/drawing/2014/main" id="{D408EA6F-CBBA-7749-940A-6A7C328C9C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83619" y="7153601"/>
                <a:ext cx="197453" cy="235731"/>
              </a:xfrm>
              <a:custGeom>
                <a:avLst/>
                <a:gdLst>
                  <a:gd name="T0" fmla="*/ 5 w 21"/>
                  <a:gd name="T1" fmla="*/ 1 h 25"/>
                  <a:gd name="T2" fmla="*/ 4 w 21"/>
                  <a:gd name="T3" fmla="*/ 7 h 25"/>
                  <a:gd name="T4" fmla="*/ 1 w 21"/>
                  <a:gd name="T5" fmla="*/ 9 h 25"/>
                  <a:gd name="T6" fmla="*/ 3 w 21"/>
                  <a:gd name="T7" fmla="*/ 11 h 25"/>
                  <a:gd name="T8" fmla="*/ 2 w 21"/>
                  <a:gd name="T9" fmla="*/ 14 h 25"/>
                  <a:gd name="T10" fmla="*/ 3 w 21"/>
                  <a:gd name="T11" fmla="*/ 16 h 25"/>
                  <a:gd name="T12" fmla="*/ 1 w 21"/>
                  <a:gd name="T13" fmla="*/ 20 h 25"/>
                  <a:gd name="T14" fmla="*/ 3 w 21"/>
                  <a:gd name="T15" fmla="*/ 21 h 25"/>
                  <a:gd name="T16" fmla="*/ 0 w 21"/>
                  <a:gd name="T17" fmla="*/ 24 h 25"/>
                  <a:gd name="T18" fmla="*/ 2 w 21"/>
                  <a:gd name="T19" fmla="*/ 23 h 25"/>
                  <a:gd name="T20" fmla="*/ 3 w 21"/>
                  <a:gd name="T21" fmla="*/ 24 h 25"/>
                  <a:gd name="T22" fmla="*/ 6 w 21"/>
                  <a:gd name="T23" fmla="*/ 22 h 25"/>
                  <a:gd name="T24" fmla="*/ 8 w 21"/>
                  <a:gd name="T25" fmla="*/ 22 h 25"/>
                  <a:gd name="T26" fmla="*/ 9 w 21"/>
                  <a:gd name="T27" fmla="*/ 22 h 25"/>
                  <a:gd name="T28" fmla="*/ 12 w 21"/>
                  <a:gd name="T29" fmla="*/ 21 h 25"/>
                  <a:gd name="T30" fmla="*/ 14 w 21"/>
                  <a:gd name="T31" fmla="*/ 20 h 25"/>
                  <a:gd name="T32" fmla="*/ 17 w 21"/>
                  <a:gd name="T33" fmla="*/ 18 h 25"/>
                  <a:gd name="T34" fmla="*/ 20 w 21"/>
                  <a:gd name="T35" fmla="*/ 20 h 25"/>
                  <a:gd name="T36" fmla="*/ 19 w 21"/>
                  <a:gd name="T37" fmla="*/ 16 h 25"/>
                  <a:gd name="T38" fmla="*/ 17 w 21"/>
                  <a:gd name="T39" fmla="*/ 12 h 25"/>
                  <a:gd name="T40" fmla="*/ 12 w 21"/>
                  <a:gd name="T41" fmla="*/ 0 h 25"/>
                  <a:gd name="T42" fmla="*/ 5 w 21"/>
                  <a:gd name="T43" fmla="*/ 1 h 25"/>
                  <a:gd name="T44" fmla="*/ 5 w 21"/>
                  <a:gd name="T45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" h="25">
                    <a:moveTo>
                      <a:pt x="5" y="1"/>
                    </a:moveTo>
                    <a:cubicBezTo>
                      <a:pt x="3" y="2"/>
                      <a:pt x="2" y="6"/>
                      <a:pt x="4" y="7"/>
                    </a:cubicBezTo>
                    <a:cubicBezTo>
                      <a:pt x="7" y="10"/>
                      <a:pt x="2" y="9"/>
                      <a:pt x="1" y="9"/>
                    </a:cubicBezTo>
                    <a:cubicBezTo>
                      <a:pt x="1" y="9"/>
                      <a:pt x="3" y="11"/>
                      <a:pt x="3" y="11"/>
                    </a:cubicBezTo>
                    <a:cubicBezTo>
                      <a:pt x="3" y="13"/>
                      <a:pt x="3" y="13"/>
                      <a:pt x="2" y="14"/>
                    </a:cubicBezTo>
                    <a:cubicBezTo>
                      <a:pt x="2" y="14"/>
                      <a:pt x="3" y="15"/>
                      <a:pt x="3" y="16"/>
                    </a:cubicBezTo>
                    <a:cubicBezTo>
                      <a:pt x="2" y="17"/>
                      <a:pt x="1" y="20"/>
                      <a:pt x="1" y="20"/>
                    </a:cubicBezTo>
                    <a:cubicBezTo>
                      <a:pt x="1" y="20"/>
                      <a:pt x="3" y="20"/>
                      <a:pt x="3" y="21"/>
                    </a:cubicBezTo>
                    <a:cubicBezTo>
                      <a:pt x="3" y="21"/>
                      <a:pt x="0" y="23"/>
                      <a:pt x="0" y="24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2" y="23"/>
                      <a:pt x="2" y="25"/>
                      <a:pt x="3" y="24"/>
                    </a:cubicBezTo>
                    <a:cubicBezTo>
                      <a:pt x="3" y="23"/>
                      <a:pt x="5" y="22"/>
                      <a:pt x="6" y="22"/>
                    </a:cubicBezTo>
                    <a:cubicBezTo>
                      <a:pt x="7" y="21"/>
                      <a:pt x="6" y="25"/>
                      <a:pt x="8" y="22"/>
                    </a:cubicBezTo>
                    <a:cubicBezTo>
                      <a:pt x="9" y="20"/>
                      <a:pt x="8" y="21"/>
                      <a:pt x="9" y="22"/>
                    </a:cubicBezTo>
                    <a:cubicBezTo>
                      <a:pt x="9" y="22"/>
                      <a:pt x="12" y="21"/>
                      <a:pt x="12" y="21"/>
                    </a:cubicBezTo>
                    <a:cubicBezTo>
                      <a:pt x="14" y="21"/>
                      <a:pt x="13" y="20"/>
                      <a:pt x="14" y="20"/>
                    </a:cubicBezTo>
                    <a:cubicBezTo>
                      <a:pt x="16" y="20"/>
                      <a:pt x="16" y="19"/>
                      <a:pt x="17" y="18"/>
                    </a:cubicBezTo>
                    <a:cubicBezTo>
                      <a:pt x="18" y="16"/>
                      <a:pt x="19" y="19"/>
                      <a:pt x="20" y="20"/>
                    </a:cubicBezTo>
                    <a:cubicBezTo>
                      <a:pt x="21" y="20"/>
                      <a:pt x="19" y="16"/>
                      <a:pt x="19" y="16"/>
                    </a:cubicBezTo>
                    <a:cubicBezTo>
                      <a:pt x="18" y="15"/>
                      <a:pt x="17" y="14"/>
                      <a:pt x="17" y="12"/>
                    </a:cubicBezTo>
                    <a:cubicBezTo>
                      <a:pt x="17" y="7"/>
                      <a:pt x="14" y="4"/>
                      <a:pt x="12" y="0"/>
                    </a:cubicBezTo>
                    <a:cubicBezTo>
                      <a:pt x="10" y="2"/>
                      <a:pt x="8" y="1"/>
                      <a:pt x="5" y="1"/>
                    </a:cubicBezTo>
                    <a:cubicBezTo>
                      <a:pt x="5" y="2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7" name="Freeform 724">
                <a:extLst>
                  <a:ext uri="{FF2B5EF4-FFF2-40B4-BE49-F238E27FC236}">
                    <a16:creationId xmlns:a16="http://schemas.microsoft.com/office/drawing/2014/main" id="{8B79AAB1-422F-7140-A838-B7CF8BDCEA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00818" y="6901941"/>
                <a:ext cx="299364" cy="289887"/>
              </a:xfrm>
              <a:custGeom>
                <a:avLst/>
                <a:gdLst>
                  <a:gd name="T0" fmla="*/ 32 w 32"/>
                  <a:gd name="T1" fmla="*/ 3 h 31"/>
                  <a:gd name="T2" fmla="*/ 29 w 32"/>
                  <a:gd name="T3" fmla="*/ 1 h 31"/>
                  <a:gd name="T4" fmla="*/ 27 w 32"/>
                  <a:gd name="T5" fmla="*/ 4 h 31"/>
                  <a:gd name="T6" fmla="*/ 25 w 32"/>
                  <a:gd name="T7" fmla="*/ 5 h 31"/>
                  <a:gd name="T8" fmla="*/ 20 w 32"/>
                  <a:gd name="T9" fmla="*/ 6 h 31"/>
                  <a:gd name="T10" fmla="*/ 20 w 32"/>
                  <a:gd name="T11" fmla="*/ 10 h 31"/>
                  <a:gd name="T12" fmla="*/ 13 w 32"/>
                  <a:gd name="T13" fmla="*/ 9 h 31"/>
                  <a:gd name="T14" fmla="*/ 10 w 32"/>
                  <a:gd name="T15" fmla="*/ 12 h 31"/>
                  <a:gd name="T16" fmla="*/ 0 w 32"/>
                  <a:gd name="T17" fmla="*/ 19 h 31"/>
                  <a:gd name="T18" fmla="*/ 6 w 32"/>
                  <a:gd name="T19" fmla="*/ 21 h 31"/>
                  <a:gd name="T20" fmla="*/ 5 w 32"/>
                  <a:gd name="T21" fmla="*/ 24 h 31"/>
                  <a:gd name="T22" fmla="*/ 6 w 32"/>
                  <a:gd name="T23" fmla="*/ 26 h 31"/>
                  <a:gd name="T24" fmla="*/ 3 w 32"/>
                  <a:gd name="T25" fmla="*/ 29 h 31"/>
                  <a:gd name="T26" fmla="*/ 5 w 32"/>
                  <a:gd name="T27" fmla="*/ 30 h 31"/>
                  <a:gd name="T28" fmla="*/ 5 w 32"/>
                  <a:gd name="T29" fmla="*/ 31 h 31"/>
                  <a:gd name="T30" fmla="*/ 9 w 32"/>
                  <a:gd name="T31" fmla="*/ 31 h 31"/>
                  <a:gd name="T32" fmla="*/ 12 w 32"/>
                  <a:gd name="T33" fmla="*/ 31 h 31"/>
                  <a:gd name="T34" fmla="*/ 14 w 32"/>
                  <a:gd name="T35" fmla="*/ 28 h 31"/>
                  <a:gd name="T36" fmla="*/ 21 w 32"/>
                  <a:gd name="T37" fmla="*/ 27 h 31"/>
                  <a:gd name="T38" fmla="*/ 16 w 32"/>
                  <a:gd name="T39" fmla="*/ 22 h 31"/>
                  <a:gd name="T40" fmla="*/ 20 w 32"/>
                  <a:gd name="T41" fmla="*/ 19 h 31"/>
                  <a:gd name="T42" fmla="*/ 27 w 32"/>
                  <a:gd name="T43" fmla="*/ 14 h 31"/>
                  <a:gd name="T44" fmla="*/ 27 w 32"/>
                  <a:gd name="T45" fmla="*/ 8 h 31"/>
                  <a:gd name="T46" fmla="*/ 32 w 32"/>
                  <a:gd name="T47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2" h="31">
                    <a:moveTo>
                      <a:pt x="32" y="3"/>
                    </a:moveTo>
                    <a:cubicBezTo>
                      <a:pt x="31" y="2"/>
                      <a:pt x="30" y="0"/>
                      <a:pt x="29" y="1"/>
                    </a:cubicBezTo>
                    <a:cubicBezTo>
                      <a:pt x="28" y="1"/>
                      <a:pt x="28" y="3"/>
                      <a:pt x="27" y="4"/>
                    </a:cubicBezTo>
                    <a:cubicBezTo>
                      <a:pt x="27" y="4"/>
                      <a:pt x="26" y="3"/>
                      <a:pt x="25" y="5"/>
                    </a:cubicBezTo>
                    <a:cubicBezTo>
                      <a:pt x="24" y="6"/>
                      <a:pt x="22" y="6"/>
                      <a:pt x="20" y="6"/>
                    </a:cubicBezTo>
                    <a:cubicBezTo>
                      <a:pt x="18" y="7"/>
                      <a:pt x="22" y="9"/>
                      <a:pt x="20" y="10"/>
                    </a:cubicBezTo>
                    <a:cubicBezTo>
                      <a:pt x="17" y="11"/>
                      <a:pt x="16" y="9"/>
                      <a:pt x="13" y="9"/>
                    </a:cubicBezTo>
                    <a:cubicBezTo>
                      <a:pt x="12" y="8"/>
                      <a:pt x="10" y="11"/>
                      <a:pt x="10" y="12"/>
                    </a:cubicBezTo>
                    <a:cubicBezTo>
                      <a:pt x="7" y="15"/>
                      <a:pt x="1" y="15"/>
                      <a:pt x="0" y="19"/>
                    </a:cubicBezTo>
                    <a:cubicBezTo>
                      <a:pt x="0" y="19"/>
                      <a:pt x="6" y="21"/>
                      <a:pt x="6" y="21"/>
                    </a:cubicBezTo>
                    <a:cubicBezTo>
                      <a:pt x="6" y="22"/>
                      <a:pt x="5" y="24"/>
                      <a:pt x="5" y="24"/>
                    </a:cubicBezTo>
                    <a:cubicBezTo>
                      <a:pt x="5" y="26"/>
                      <a:pt x="6" y="25"/>
                      <a:pt x="6" y="26"/>
                    </a:cubicBezTo>
                    <a:cubicBezTo>
                      <a:pt x="6" y="25"/>
                      <a:pt x="2" y="28"/>
                      <a:pt x="3" y="29"/>
                    </a:cubicBezTo>
                    <a:cubicBezTo>
                      <a:pt x="3" y="29"/>
                      <a:pt x="5" y="30"/>
                      <a:pt x="5" y="30"/>
                    </a:cubicBezTo>
                    <a:cubicBezTo>
                      <a:pt x="6" y="30"/>
                      <a:pt x="5" y="30"/>
                      <a:pt x="5" y="31"/>
                    </a:cubicBezTo>
                    <a:cubicBezTo>
                      <a:pt x="5" y="30"/>
                      <a:pt x="9" y="30"/>
                      <a:pt x="9" y="31"/>
                    </a:cubicBezTo>
                    <a:cubicBezTo>
                      <a:pt x="10" y="31"/>
                      <a:pt x="11" y="31"/>
                      <a:pt x="12" y="31"/>
                    </a:cubicBezTo>
                    <a:cubicBezTo>
                      <a:pt x="12" y="31"/>
                      <a:pt x="13" y="29"/>
                      <a:pt x="14" y="28"/>
                    </a:cubicBezTo>
                    <a:cubicBezTo>
                      <a:pt x="17" y="28"/>
                      <a:pt x="19" y="29"/>
                      <a:pt x="21" y="27"/>
                    </a:cubicBezTo>
                    <a:cubicBezTo>
                      <a:pt x="21" y="25"/>
                      <a:pt x="16" y="23"/>
                      <a:pt x="16" y="22"/>
                    </a:cubicBezTo>
                    <a:cubicBezTo>
                      <a:pt x="17" y="21"/>
                      <a:pt x="18" y="20"/>
                      <a:pt x="20" y="19"/>
                    </a:cubicBezTo>
                    <a:cubicBezTo>
                      <a:pt x="22" y="17"/>
                      <a:pt x="24" y="15"/>
                      <a:pt x="27" y="14"/>
                    </a:cubicBezTo>
                    <a:cubicBezTo>
                      <a:pt x="29" y="12"/>
                      <a:pt x="26" y="9"/>
                      <a:pt x="27" y="8"/>
                    </a:cubicBezTo>
                    <a:cubicBezTo>
                      <a:pt x="29" y="6"/>
                      <a:pt x="30" y="4"/>
                      <a:pt x="3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8" name="Freeform 725">
                <a:extLst>
                  <a:ext uri="{FF2B5EF4-FFF2-40B4-BE49-F238E27FC236}">
                    <a16:creationId xmlns:a16="http://schemas.microsoft.com/office/drawing/2014/main" id="{C452DC15-07EC-184E-BD88-476ED0C0D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09737" y="6162893"/>
                <a:ext cx="222932" cy="232543"/>
              </a:xfrm>
              <a:custGeom>
                <a:avLst/>
                <a:gdLst>
                  <a:gd name="T0" fmla="*/ 21 w 24"/>
                  <a:gd name="T1" fmla="*/ 8 h 25"/>
                  <a:gd name="T2" fmla="*/ 18 w 24"/>
                  <a:gd name="T3" fmla="*/ 5 h 25"/>
                  <a:gd name="T4" fmla="*/ 15 w 24"/>
                  <a:gd name="T5" fmla="*/ 6 h 25"/>
                  <a:gd name="T6" fmla="*/ 16 w 24"/>
                  <a:gd name="T7" fmla="*/ 1 h 25"/>
                  <a:gd name="T8" fmla="*/ 10 w 24"/>
                  <a:gd name="T9" fmla="*/ 1 h 25"/>
                  <a:gd name="T10" fmla="*/ 10 w 24"/>
                  <a:gd name="T11" fmla="*/ 2 h 25"/>
                  <a:gd name="T12" fmla="*/ 9 w 24"/>
                  <a:gd name="T13" fmla="*/ 3 h 25"/>
                  <a:gd name="T14" fmla="*/ 11 w 24"/>
                  <a:gd name="T15" fmla="*/ 4 h 25"/>
                  <a:gd name="T16" fmla="*/ 9 w 24"/>
                  <a:gd name="T17" fmla="*/ 5 h 25"/>
                  <a:gd name="T18" fmla="*/ 2 w 24"/>
                  <a:gd name="T19" fmla="*/ 6 h 25"/>
                  <a:gd name="T20" fmla="*/ 3 w 24"/>
                  <a:gd name="T21" fmla="*/ 7 h 25"/>
                  <a:gd name="T22" fmla="*/ 2 w 24"/>
                  <a:gd name="T23" fmla="*/ 8 h 25"/>
                  <a:gd name="T24" fmla="*/ 2 w 24"/>
                  <a:gd name="T25" fmla="*/ 8 h 25"/>
                  <a:gd name="T26" fmla="*/ 1 w 24"/>
                  <a:gd name="T27" fmla="*/ 8 h 25"/>
                  <a:gd name="T28" fmla="*/ 3 w 24"/>
                  <a:gd name="T29" fmla="*/ 10 h 25"/>
                  <a:gd name="T30" fmla="*/ 6 w 24"/>
                  <a:gd name="T31" fmla="*/ 13 h 25"/>
                  <a:gd name="T32" fmla="*/ 5 w 24"/>
                  <a:gd name="T33" fmla="*/ 17 h 25"/>
                  <a:gd name="T34" fmla="*/ 1 w 24"/>
                  <a:gd name="T35" fmla="*/ 20 h 25"/>
                  <a:gd name="T36" fmla="*/ 3 w 24"/>
                  <a:gd name="T37" fmla="*/ 20 h 25"/>
                  <a:gd name="T38" fmla="*/ 0 w 24"/>
                  <a:gd name="T39" fmla="*/ 22 h 25"/>
                  <a:gd name="T40" fmla="*/ 3 w 24"/>
                  <a:gd name="T41" fmla="*/ 21 h 25"/>
                  <a:gd name="T42" fmla="*/ 2 w 24"/>
                  <a:gd name="T43" fmla="*/ 24 h 25"/>
                  <a:gd name="T44" fmla="*/ 4 w 24"/>
                  <a:gd name="T45" fmla="*/ 23 h 25"/>
                  <a:gd name="T46" fmla="*/ 4 w 24"/>
                  <a:gd name="T47" fmla="*/ 25 h 25"/>
                  <a:gd name="T48" fmla="*/ 8 w 24"/>
                  <a:gd name="T49" fmla="*/ 24 h 25"/>
                  <a:gd name="T50" fmla="*/ 17 w 24"/>
                  <a:gd name="T51" fmla="*/ 20 h 25"/>
                  <a:gd name="T52" fmla="*/ 22 w 24"/>
                  <a:gd name="T53" fmla="*/ 16 h 25"/>
                  <a:gd name="T54" fmla="*/ 21 w 24"/>
                  <a:gd name="T55" fmla="*/ 8 h 25"/>
                  <a:gd name="T56" fmla="*/ 21 w 24"/>
                  <a:gd name="T57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4" h="25">
                    <a:moveTo>
                      <a:pt x="21" y="8"/>
                    </a:moveTo>
                    <a:cubicBezTo>
                      <a:pt x="20" y="8"/>
                      <a:pt x="19" y="5"/>
                      <a:pt x="18" y="5"/>
                    </a:cubicBezTo>
                    <a:cubicBezTo>
                      <a:pt x="16" y="6"/>
                      <a:pt x="17" y="7"/>
                      <a:pt x="15" y="6"/>
                    </a:cubicBezTo>
                    <a:cubicBezTo>
                      <a:pt x="11" y="5"/>
                      <a:pt x="15" y="3"/>
                      <a:pt x="16" y="1"/>
                    </a:cubicBezTo>
                    <a:cubicBezTo>
                      <a:pt x="14" y="1"/>
                      <a:pt x="11" y="0"/>
                      <a:pt x="10" y="1"/>
                    </a:cubicBezTo>
                    <a:cubicBezTo>
                      <a:pt x="10" y="1"/>
                      <a:pt x="12" y="1"/>
                      <a:pt x="10" y="2"/>
                    </a:cubicBezTo>
                    <a:cubicBezTo>
                      <a:pt x="10" y="2"/>
                      <a:pt x="8" y="3"/>
                      <a:pt x="9" y="3"/>
                    </a:cubicBezTo>
                    <a:cubicBezTo>
                      <a:pt x="9" y="4"/>
                      <a:pt x="11" y="3"/>
                      <a:pt x="11" y="4"/>
                    </a:cubicBezTo>
                    <a:cubicBezTo>
                      <a:pt x="12" y="5"/>
                      <a:pt x="9" y="5"/>
                      <a:pt x="9" y="5"/>
                    </a:cubicBezTo>
                    <a:cubicBezTo>
                      <a:pt x="7" y="6"/>
                      <a:pt x="3" y="5"/>
                      <a:pt x="2" y="6"/>
                    </a:cubicBezTo>
                    <a:cubicBezTo>
                      <a:pt x="2" y="6"/>
                      <a:pt x="3" y="6"/>
                      <a:pt x="3" y="7"/>
                    </a:cubicBezTo>
                    <a:cubicBezTo>
                      <a:pt x="3" y="7"/>
                      <a:pt x="1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1" y="8"/>
                      <a:pt x="1" y="8"/>
                    </a:cubicBezTo>
                    <a:cubicBezTo>
                      <a:pt x="1" y="9"/>
                      <a:pt x="5" y="9"/>
                      <a:pt x="3" y="10"/>
                    </a:cubicBezTo>
                    <a:cubicBezTo>
                      <a:pt x="0" y="12"/>
                      <a:pt x="4" y="13"/>
                      <a:pt x="6" y="13"/>
                    </a:cubicBezTo>
                    <a:cubicBezTo>
                      <a:pt x="7" y="13"/>
                      <a:pt x="5" y="16"/>
                      <a:pt x="5" y="17"/>
                    </a:cubicBezTo>
                    <a:cubicBezTo>
                      <a:pt x="4" y="17"/>
                      <a:pt x="2" y="21"/>
                      <a:pt x="1" y="20"/>
                    </a:cubicBezTo>
                    <a:cubicBezTo>
                      <a:pt x="1" y="20"/>
                      <a:pt x="3" y="20"/>
                      <a:pt x="3" y="20"/>
                    </a:cubicBezTo>
                    <a:cubicBezTo>
                      <a:pt x="2" y="21"/>
                      <a:pt x="1" y="20"/>
                      <a:pt x="0" y="22"/>
                    </a:cubicBezTo>
                    <a:cubicBezTo>
                      <a:pt x="0" y="22"/>
                      <a:pt x="3" y="21"/>
                      <a:pt x="3" y="21"/>
                    </a:cubicBezTo>
                    <a:cubicBezTo>
                      <a:pt x="3" y="21"/>
                      <a:pt x="2" y="23"/>
                      <a:pt x="2" y="24"/>
                    </a:cubicBezTo>
                    <a:cubicBezTo>
                      <a:pt x="2" y="24"/>
                      <a:pt x="4" y="23"/>
                      <a:pt x="4" y="23"/>
                    </a:cubicBezTo>
                    <a:cubicBezTo>
                      <a:pt x="4" y="23"/>
                      <a:pt x="4" y="24"/>
                      <a:pt x="4" y="25"/>
                    </a:cubicBezTo>
                    <a:cubicBezTo>
                      <a:pt x="5" y="25"/>
                      <a:pt x="7" y="24"/>
                      <a:pt x="8" y="24"/>
                    </a:cubicBezTo>
                    <a:cubicBezTo>
                      <a:pt x="11" y="23"/>
                      <a:pt x="14" y="20"/>
                      <a:pt x="17" y="20"/>
                    </a:cubicBezTo>
                    <a:cubicBezTo>
                      <a:pt x="21" y="20"/>
                      <a:pt x="20" y="19"/>
                      <a:pt x="22" y="16"/>
                    </a:cubicBezTo>
                    <a:cubicBezTo>
                      <a:pt x="24" y="13"/>
                      <a:pt x="21" y="11"/>
                      <a:pt x="21" y="8"/>
                    </a:cubicBezTo>
                    <a:cubicBezTo>
                      <a:pt x="20" y="8"/>
                      <a:pt x="21" y="9"/>
                      <a:pt x="21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9" name="Freeform 726">
                <a:extLst>
                  <a:ext uri="{FF2B5EF4-FFF2-40B4-BE49-F238E27FC236}">
                    <a16:creationId xmlns:a16="http://schemas.microsoft.com/office/drawing/2014/main" id="{4A625942-1AE9-7047-B89E-6E5B207C27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21199" y="6153340"/>
                <a:ext cx="149682" cy="92380"/>
              </a:xfrm>
              <a:custGeom>
                <a:avLst/>
                <a:gdLst>
                  <a:gd name="T0" fmla="*/ 1 w 16"/>
                  <a:gd name="T1" fmla="*/ 6 h 10"/>
                  <a:gd name="T2" fmla="*/ 4 w 16"/>
                  <a:gd name="T3" fmla="*/ 8 h 10"/>
                  <a:gd name="T4" fmla="*/ 5 w 16"/>
                  <a:gd name="T5" fmla="*/ 7 h 10"/>
                  <a:gd name="T6" fmla="*/ 8 w 16"/>
                  <a:gd name="T7" fmla="*/ 8 h 10"/>
                  <a:gd name="T8" fmla="*/ 11 w 16"/>
                  <a:gd name="T9" fmla="*/ 4 h 10"/>
                  <a:gd name="T10" fmla="*/ 11 w 16"/>
                  <a:gd name="T11" fmla="*/ 2 h 10"/>
                  <a:gd name="T12" fmla="*/ 7 w 16"/>
                  <a:gd name="T13" fmla="*/ 1 h 10"/>
                  <a:gd name="T14" fmla="*/ 4 w 16"/>
                  <a:gd name="T15" fmla="*/ 2 h 10"/>
                  <a:gd name="T16" fmla="*/ 1 w 16"/>
                  <a:gd name="T17" fmla="*/ 6 h 10"/>
                  <a:gd name="T18" fmla="*/ 1 w 16"/>
                  <a:gd name="T1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0">
                    <a:moveTo>
                      <a:pt x="1" y="6"/>
                    </a:moveTo>
                    <a:cubicBezTo>
                      <a:pt x="0" y="7"/>
                      <a:pt x="3" y="8"/>
                      <a:pt x="4" y="8"/>
                    </a:cubicBezTo>
                    <a:cubicBezTo>
                      <a:pt x="4" y="8"/>
                      <a:pt x="5" y="7"/>
                      <a:pt x="5" y="7"/>
                    </a:cubicBezTo>
                    <a:cubicBezTo>
                      <a:pt x="6" y="6"/>
                      <a:pt x="7" y="7"/>
                      <a:pt x="8" y="8"/>
                    </a:cubicBezTo>
                    <a:cubicBezTo>
                      <a:pt x="10" y="10"/>
                      <a:pt x="16" y="5"/>
                      <a:pt x="11" y="4"/>
                    </a:cubicBezTo>
                    <a:cubicBezTo>
                      <a:pt x="12" y="4"/>
                      <a:pt x="11" y="2"/>
                      <a:pt x="11" y="2"/>
                    </a:cubicBezTo>
                    <a:cubicBezTo>
                      <a:pt x="10" y="0"/>
                      <a:pt x="9" y="0"/>
                      <a:pt x="7" y="1"/>
                    </a:cubicBezTo>
                    <a:cubicBezTo>
                      <a:pt x="6" y="1"/>
                      <a:pt x="4" y="1"/>
                      <a:pt x="4" y="2"/>
                    </a:cubicBezTo>
                    <a:cubicBezTo>
                      <a:pt x="3" y="3"/>
                      <a:pt x="1" y="4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0" name="Freeform 727">
                <a:extLst>
                  <a:ext uri="{FF2B5EF4-FFF2-40B4-BE49-F238E27FC236}">
                    <a16:creationId xmlns:a16="http://schemas.microsoft.com/office/drawing/2014/main" id="{7136478F-A155-304F-BE5F-F3B8906B0E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67060" y="6854158"/>
                <a:ext cx="585987" cy="430050"/>
              </a:xfrm>
              <a:custGeom>
                <a:avLst/>
                <a:gdLst>
                  <a:gd name="T0" fmla="*/ 58 w 63"/>
                  <a:gd name="T1" fmla="*/ 8 h 46"/>
                  <a:gd name="T2" fmla="*/ 52 w 63"/>
                  <a:gd name="T3" fmla="*/ 6 h 46"/>
                  <a:gd name="T4" fmla="*/ 49 w 63"/>
                  <a:gd name="T5" fmla="*/ 6 h 46"/>
                  <a:gd name="T6" fmla="*/ 45 w 63"/>
                  <a:gd name="T7" fmla="*/ 6 h 46"/>
                  <a:gd name="T8" fmla="*/ 40 w 63"/>
                  <a:gd name="T9" fmla="*/ 4 h 46"/>
                  <a:gd name="T10" fmla="*/ 38 w 63"/>
                  <a:gd name="T11" fmla="*/ 2 h 46"/>
                  <a:gd name="T12" fmla="*/ 35 w 63"/>
                  <a:gd name="T13" fmla="*/ 2 h 46"/>
                  <a:gd name="T14" fmla="*/ 31 w 63"/>
                  <a:gd name="T15" fmla="*/ 2 h 46"/>
                  <a:gd name="T16" fmla="*/ 27 w 63"/>
                  <a:gd name="T17" fmla="*/ 2 h 46"/>
                  <a:gd name="T18" fmla="*/ 17 w 63"/>
                  <a:gd name="T19" fmla="*/ 1 h 46"/>
                  <a:gd name="T20" fmla="*/ 8 w 63"/>
                  <a:gd name="T21" fmla="*/ 0 h 46"/>
                  <a:gd name="T22" fmla="*/ 2 w 63"/>
                  <a:gd name="T23" fmla="*/ 3 h 46"/>
                  <a:gd name="T24" fmla="*/ 2 w 63"/>
                  <a:gd name="T25" fmla="*/ 6 h 46"/>
                  <a:gd name="T26" fmla="*/ 2 w 63"/>
                  <a:gd name="T27" fmla="*/ 11 h 46"/>
                  <a:gd name="T28" fmla="*/ 5 w 63"/>
                  <a:gd name="T29" fmla="*/ 10 h 46"/>
                  <a:gd name="T30" fmla="*/ 7 w 63"/>
                  <a:gd name="T31" fmla="*/ 12 h 46"/>
                  <a:gd name="T32" fmla="*/ 12 w 63"/>
                  <a:gd name="T33" fmla="*/ 11 h 46"/>
                  <a:gd name="T34" fmla="*/ 14 w 63"/>
                  <a:gd name="T35" fmla="*/ 14 h 46"/>
                  <a:gd name="T36" fmla="*/ 13 w 63"/>
                  <a:gd name="T37" fmla="*/ 20 h 46"/>
                  <a:gd name="T38" fmla="*/ 12 w 63"/>
                  <a:gd name="T39" fmla="*/ 25 h 46"/>
                  <a:gd name="T40" fmla="*/ 12 w 63"/>
                  <a:gd name="T41" fmla="*/ 28 h 46"/>
                  <a:gd name="T42" fmla="*/ 10 w 63"/>
                  <a:gd name="T43" fmla="*/ 33 h 46"/>
                  <a:gd name="T44" fmla="*/ 10 w 63"/>
                  <a:gd name="T45" fmla="*/ 38 h 46"/>
                  <a:gd name="T46" fmla="*/ 17 w 63"/>
                  <a:gd name="T47" fmla="*/ 44 h 46"/>
                  <a:gd name="T48" fmla="*/ 20 w 63"/>
                  <a:gd name="T49" fmla="*/ 45 h 46"/>
                  <a:gd name="T50" fmla="*/ 21 w 63"/>
                  <a:gd name="T51" fmla="*/ 43 h 46"/>
                  <a:gd name="T52" fmla="*/ 24 w 63"/>
                  <a:gd name="T53" fmla="*/ 42 h 46"/>
                  <a:gd name="T54" fmla="*/ 36 w 63"/>
                  <a:gd name="T55" fmla="*/ 41 h 46"/>
                  <a:gd name="T56" fmla="*/ 39 w 63"/>
                  <a:gd name="T57" fmla="*/ 38 h 46"/>
                  <a:gd name="T58" fmla="*/ 43 w 63"/>
                  <a:gd name="T59" fmla="*/ 35 h 46"/>
                  <a:gd name="T60" fmla="*/ 47 w 63"/>
                  <a:gd name="T61" fmla="*/ 30 h 46"/>
                  <a:gd name="T62" fmla="*/ 45 w 63"/>
                  <a:gd name="T63" fmla="*/ 26 h 46"/>
                  <a:gd name="T64" fmla="*/ 48 w 63"/>
                  <a:gd name="T65" fmla="*/ 21 h 46"/>
                  <a:gd name="T66" fmla="*/ 50 w 63"/>
                  <a:gd name="T67" fmla="*/ 19 h 46"/>
                  <a:gd name="T68" fmla="*/ 51 w 63"/>
                  <a:gd name="T69" fmla="*/ 17 h 46"/>
                  <a:gd name="T70" fmla="*/ 60 w 63"/>
                  <a:gd name="T71" fmla="*/ 13 h 46"/>
                  <a:gd name="T72" fmla="*/ 63 w 63"/>
                  <a:gd name="T73" fmla="*/ 9 h 46"/>
                  <a:gd name="T74" fmla="*/ 58 w 63"/>
                  <a:gd name="T75" fmla="*/ 8 h 46"/>
                  <a:gd name="T76" fmla="*/ 58 w 63"/>
                  <a:gd name="T77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3" h="46">
                    <a:moveTo>
                      <a:pt x="58" y="8"/>
                    </a:moveTo>
                    <a:cubicBezTo>
                      <a:pt x="55" y="8"/>
                      <a:pt x="54" y="7"/>
                      <a:pt x="52" y="6"/>
                    </a:cubicBezTo>
                    <a:cubicBezTo>
                      <a:pt x="51" y="5"/>
                      <a:pt x="50" y="6"/>
                      <a:pt x="49" y="6"/>
                    </a:cubicBezTo>
                    <a:cubicBezTo>
                      <a:pt x="48" y="6"/>
                      <a:pt x="46" y="6"/>
                      <a:pt x="45" y="6"/>
                    </a:cubicBezTo>
                    <a:cubicBezTo>
                      <a:pt x="43" y="5"/>
                      <a:pt x="41" y="4"/>
                      <a:pt x="40" y="4"/>
                    </a:cubicBezTo>
                    <a:cubicBezTo>
                      <a:pt x="39" y="3"/>
                      <a:pt x="39" y="3"/>
                      <a:pt x="38" y="2"/>
                    </a:cubicBezTo>
                    <a:cubicBezTo>
                      <a:pt x="37" y="3"/>
                      <a:pt x="36" y="2"/>
                      <a:pt x="35" y="2"/>
                    </a:cubicBezTo>
                    <a:cubicBezTo>
                      <a:pt x="33" y="1"/>
                      <a:pt x="32" y="2"/>
                      <a:pt x="31" y="2"/>
                    </a:cubicBezTo>
                    <a:cubicBezTo>
                      <a:pt x="29" y="2"/>
                      <a:pt x="28" y="2"/>
                      <a:pt x="27" y="2"/>
                    </a:cubicBezTo>
                    <a:cubicBezTo>
                      <a:pt x="24" y="2"/>
                      <a:pt x="21" y="1"/>
                      <a:pt x="17" y="1"/>
                    </a:cubicBezTo>
                    <a:cubicBezTo>
                      <a:pt x="15" y="1"/>
                      <a:pt x="11" y="0"/>
                      <a:pt x="8" y="0"/>
                    </a:cubicBezTo>
                    <a:cubicBezTo>
                      <a:pt x="7" y="1"/>
                      <a:pt x="4" y="2"/>
                      <a:pt x="2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2" y="8"/>
                      <a:pt x="2" y="9"/>
                      <a:pt x="2" y="11"/>
                    </a:cubicBezTo>
                    <a:cubicBezTo>
                      <a:pt x="3" y="11"/>
                      <a:pt x="5" y="10"/>
                      <a:pt x="5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2"/>
                      <a:pt x="10" y="11"/>
                      <a:pt x="12" y="11"/>
                    </a:cubicBezTo>
                    <a:cubicBezTo>
                      <a:pt x="14" y="10"/>
                      <a:pt x="16" y="13"/>
                      <a:pt x="14" y="14"/>
                    </a:cubicBezTo>
                    <a:cubicBezTo>
                      <a:pt x="12" y="16"/>
                      <a:pt x="13" y="17"/>
                      <a:pt x="13" y="20"/>
                    </a:cubicBezTo>
                    <a:cubicBezTo>
                      <a:pt x="12" y="21"/>
                      <a:pt x="13" y="24"/>
                      <a:pt x="12" y="25"/>
                    </a:cubicBezTo>
                    <a:cubicBezTo>
                      <a:pt x="9" y="25"/>
                      <a:pt x="10" y="26"/>
                      <a:pt x="12" y="28"/>
                    </a:cubicBezTo>
                    <a:cubicBezTo>
                      <a:pt x="13" y="29"/>
                      <a:pt x="10" y="31"/>
                      <a:pt x="10" y="33"/>
                    </a:cubicBezTo>
                    <a:cubicBezTo>
                      <a:pt x="12" y="35"/>
                      <a:pt x="10" y="36"/>
                      <a:pt x="10" y="38"/>
                    </a:cubicBezTo>
                    <a:cubicBezTo>
                      <a:pt x="13" y="37"/>
                      <a:pt x="15" y="42"/>
                      <a:pt x="17" y="44"/>
                    </a:cubicBezTo>
                    <a:cubicBezTo>
                      <a:pt x="17" y="45"/>
                      <a:pt x="19" y="46"/>
                      <a:pt x="20" y="45"/>
                    </a:cubicBezTo>
                    <a:cubicBezTo>
                      <a:pt x="20" y="45"/>
                      <a:pt x="21" y="44"/>
                      <a:pt x="21" y="43"/>
                    </a:cubicBezTo>
                    <a:cubicBezTo>
                      <a:pt x="22" y="43"/>
                      <a:pt x="24" y="42"/>
                      <a:pt x="24" y="42"/>
                    </a:cubicBezTo>
                    <a:cubicBezTo>
                      <a:pt x="28" y="41"/>
                      <a:pt x="32" y="42"/>
                      <a:pt x="36" y="41"/>
                    </a:cubicBezTo>
                    <a:cubicBezTo>
                      <a:pt x="37" y="40"/>
                      <a:pt x="37" y="39"/>
                      <a:pt x="39" y="38"/>
                    </a:cubicBezTo>
                    <a:cubicBezTo>
                      <a:pt x="41" y="37"/>
                      <a:pt x="42" y="36"/>
                      <a:pt x="43" y="35"/>
                    </a:cubicBezTo>
                    <a:cubicBezTo>
                      <a:pt x="44" y="32"/>
                      <a:pt x="45" y="31"/>
                      <a:pt x="47" y="30"/>
                    </a:cubicBezTo>
                    <a:cubicBezTo>
                      <a:pt x="48" y="29"/>
                      <a:pt x="46" y="27"/>
                      <a:pt x="45" y="26"/>
                    </a:cubicBezTo>
                    <a:cubicBezTo>
                      <a:pt x="45" y="25"/>
                      <a:pt x="47" y="22"/>
                      <a:pt x="48" y="21"/>
                    </a:cubicBezTo>
                    <a:cubicBezTo>
                      <a:pt x="48" y="21"/>
                      <a:pt x="49" y="20"/>
                      <a:pt x="50" y="19"/>
                    </a:cubicBezTo>
                    <a:cubicBezTo>
                      <a:pt x="50" y="19"/>
                      <a:pt x="50" y="17"/>
                      <a:pt x="51" y="17"/>
                    </a:cubicBezTo>
                    <a:cubicBezTo>
                      <a:pt x="54" y="15"/>
                      <a:pt x="57" y="14"/>
                      <a:pt x="60" y="13"/>
                    </a:cubicBezTo>
                    <a:cubicBezTo>
                      <a:pt x="61" y="12"/>
                      <a:pt x="63" y="11"/>
                      <a:pt x="63" y="9"/>
                    </a:cubicBezTo>
                    <a:cubicBezTo>
                      <a:pt x="62" y="7"/>
                      <a:pt x="60" y="9"/>
                      <a:pt x="58" y="8"/>
                    </a:cubicBezTo>
                    <a:cubicBezTo>
                      <a:pt x="55" y="8"/>
                      <a:pt x="60" y="9"/>
                      <a:pt x="58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1" name="Freeform 728">
                <a:extLst>
                  <a:ext uri="{FF2B5EF4-FFF2-40B4-BE49-F238E27FC236}">
                    <a16:creationId xmlns:a16="http://schemas.microsoft.com/office/drawing/2014/main" id="{B4BDE8D4-6683-3B48-8534-C51D0CE613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67060" y="6946541"/>
                <a:ext cx="149682" cy="283516"/>
              </a:xfrm>
              <a:custGeom>
                <a:avLst/>
                <a:gdLst>
                  <a:gd name="T0" fmla="*/ 11 w 16"/>
                  <a:gd name="T1" fmla="*/ 25 h 30"/>
                  <a:gd name="T2" fmla="*/ 11 w 16"/>
                  <a:gd name="T3" fmla="*/ 21 h 30"/>
                  <a:gd name="T4" fmla="*/ 10 w 16"/>
                  <a:gd name="T5" fmla="*/ 16 h 30"/>
                  <a:gd name="T6" fmla="*/ 12 w 16"/>
                  <a:gd name="T7" fmla="*/ 14 h 30"/>
                  <a:gd name="T8" fmla="*/ 13 w 16"/>
                  <a:gd name="T9" fmla="*/ 9 h 30"/>
                  <a:gd name="T10" fmla="*/ 14 w 16"/>
                  <a:gd name="T11" fmla="*/ 4 h 30"/>
                  <a:gd name="T12" fmla="*/ 12 w 16"/>
                  <a:gd name="T13" fmla="*/ 1 h 30"/>
                  <a:gd name="T14" fmla="*/ 7 w 16"/>
                  <a:gd name="T15" fmla="*/ 2 h 30"/>
                  <a:gd name="T16" fmla="*/ 5 w 16"/>
                  <a:gd name="T17" fmla="*/ 0 h 30"/>
                  <a:gd name="T18" fmla="*/ 4 w 16"/>
                  <a:gd name="T19" fmla="*/ 0 h 30"/>
                  <a:gd name="T20" fmla="*/ 3 w 16"/>
                  <a:gd name="T21" fmla="*/ 4 h 30"/>
                  <a:gd name="T22" fmla="*/ 3 w 16"/>
                  <a:gd name="T23" fmla="*/ 8 h 30"/>
                  <a:gd name="T24" fmla="*/ 2 w 16"/>
                  <a:gd name="T25" fmla="*/ 13 h 30"/>
                  <a:gd name="T26" fmla="*/ 0 w 16"/>
                  <a:gd name="T27" fmla="*/ 20 h 30"/>
                  <a:gd name="T28" fmla="*/ 2 w 16"/>
                  <a:gd name="T29" fmla="*/ 22 h 30"/>
                  <a:gd name="T30" fmla="*/ 2 w 16"/>
                  <a:gd name="T31" fmla="*/ 28 h 30"/>
                  <a:gd name="T32" fmla="*/ 6 w 16"/>
                  <a:gd name="T33" fmla="*/ 30 h 30"/>
                  <a:gd name="T34" fmla="*/ 11 w 16"/>
                  <a:gd name="T35" fmla="*/ 25 h 30"/>
                  <a:gd name="T36" fmla="*/ 11 w 16"/>
                  <a:gd name="T37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30">
                    <a:moveTo>
                      <a:pt x="11" y="25"/>
                    </a:moveTo>
                    <a:cubicBezTo>
                      <a:pt x="12" y="23"/>
                      <a:pt x="10" y="22"/>
                      <a:pt x="11" y="21"/>
                    </a:cubicBezTo>
                    <a:cubicBezTo>
                      <a:pt x="12" y="18"/>
                      <a:pt x="12" y="18"/>
                      <a:pt x="10" y="16"/>
                    </a:cubicBezTo>
                    <a:cubicBezTo>
                      <a:pt x="9" y="14"/>
                      <a:pt x="11" y="15"/>
                      <a:pt x="12" y="14"/>
                    </a:cubicBezTo>
                    <a:cubicBezTo>
                      <a:pt x="13" y="13"/>
                      <a:pt x="13" y="10"/>
                      <a:pt x="13" y="9"/>
                    </a:cubicBezTo>
                    <a:cubicBezTo>
                      <a:pt x="13" y="6"/>
                      <a:pt x="12" y="6"/>
                      <a:pt x="14" y="4"/>
                    </a:cubicBezTo>
                    <a:cubicBezTo>
                      <a:pt x="16" y="3"/>
                      <a:pt x="14" y="0"/>
                      <a:pt x="12" y="1"/>
                    </a:cubicBezTo>
                    <a:cubicBezTo>
                      <a:pt x="10" y="1"/>
                      <a:pt x="9" y="2"/>
                      <a:pt x="7" y="2"/>
                    </a:cubicBezTo>
                    <a:cubicBezTo>
                      <a:pt x="5" y="2"/>
                      <a:pt x="6" y="0"/>
                      <a:pt x="5" y="0"/>
                    </a:cubicBezTo>
                    <a:cubicBezTo>
                      <a:pt x="6" y="0"/>
                      <a:pt x="3" y="0"/>
                      <a:pt x="4" y="0"/>
                    </a:cubicBezTo>
                    <a:cubicBezTo>
                      <a:pt x="2" y="1"/>
                      <a:pt x="3" y="2"/>
                      <a:pt x="3" y="4"/>
                    </a:cubicBezTo>
                    <a:cubicBezTo>
                      <a:pt x="3" y="5"/>
                      <a:pt x="3" y="7"/>
                      <a:pt x="3" y="8"/>
                    </a:cubicBezTo>
                    <a:cubicBezTo>
                      <a:pt x="2" y="10"/>
                      <a:pt x="2" y="12"/>
                      <a:pt x="2" y="13"/>
                    </a:cubicBezTo>
                    <a:cubicBezTo>
                      <a:pt x="1" y="16"/>
                      <a:pt x="0" y="17"/>
                      <a:pt x="0" y="20"/>
                    </a:cubicBezTo>
                    <a:cubicBezTo>
                      <a:pt x="1" y="21"/>
                      <a:pt x="2" y="20"/>
                      <a:pt x="2" y="22"/>
                    </a:cubicBezTo>
                    <a:cubicBezTo>
                      <a:pt x="3" y="23"/>
                      <a:pt x="2" y="26"/>
                      <a:pt x="2" y="28"/>
                    </a:cubicBezTo>
                    <a:cubicBezTo>
                      <a:pt x="2" y="30"/>
                      <a:pt x="4" y="30"/>
                      <a:pt x="6" y="30"/>
                    </a:cubicBezTo>
                    <a:cubicBezTo>
                      <a:pt x="10" y="30"/>
                      <a:pt x="9" y="27"/>
                      <a:pt x="11" y="25"/>
                    </a:cubicBezTo>
                    <a:cubicBezTo>
                      <a:pt x="12" y="23"/>
                      <a:pt x="10" y="26"/>
                      <a:pt x="11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2" name="Freeform 729">
                <a:extLst>
                  <a:ext uri="{FF2B5EF4-FFF2-40B4-BE49-F238E27FC236}">
                    <a16:creationId xmlns:a16="http://schemas.microsoft.com/office/drawing/2014/main" id="{BB845322-6BA5-C245-AF00-F33464430D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9607" y="9510902"/>
                <a:ext cx="493632" cy="825058"/>
              </a:xfrm>
              <a:custGeom>
                <a:avLst/>
                <a:gdLst>
                  <a:gd name="T0" fmla="*/ 52 w 53"/>
                  <a:gd name="T1" fmla="*/ 23 h 88"/>
                  <a:gd name="T2" fmla="*/ 50 w 53"/>
                  <a:gd name="T3" fmla="*/ 3 h 88"/>
                  <a:gd name="T4" fmla="*/ 46 w 53"/>
                  <a:gd name="T5" fmla="*/ 3 h 88"/>
                  <a:gd name="T6" fmla="*/ 41 w 53"/>
                  <a:gd name="T7" fmla="*/ 6 h 88"/>
                  <a:gd name="T8" fmla="*/ 38 w 53"/>
                  <a:gd name="T9" fmla="*/ 7 h 88"/>
                  <a:gd name="T10" fmla="*/ 32 w 53"/>
                  <a:gd name="T11" fmla="*/ 7 h 88"/>
                  <a:gd name="T12" fmla="*/ 28 w 53"/>
                  <a:gd name="T13" fmla="*/ 7 h 88"/>
                  <a:gd name="T14" fmla="*/ 23 w 53"/>
                  <a:gd name="T15" fmla="*/ 7 h 88"/>
                  <a:gd name="T16" fmla="*/ 24 w 53"/>
                  <a:gd name="T17" fmla="*/ 18 h 88"/>
                  <a:gd name="T18" fmla="*/ 25 w 53"/>
                  <a:gd name="T19" fmla="*/ 20 h 88"/>
                  <a:gd name="T20" fmla="*/ 27 w 53"/>
                  <a:gd name="T21" fmla="*/ 22 h 88"/>
                  <a:gd name="T22" fmla="*/ 27 w 53"/>
                  <a:gd name="T23" fmla="*/ 28 h 88"/>
                  <a:gd name="T24" fmla="*/ 25 w 53"/>
                  <a:gd name="T25" fmla="*/ 31 h 88"/>
                  <a:gd name="T26" fmla="*/ 24 w 53"/>
                  <a:gd name="T27" fmla="*/ 35 h 88"/>
                  <a:gd name="T28" fmla="*/ 20 w 53"/>
                  <a:gd name="T29" fmla="*/ 31 h 88"/>
                  <a:gd name="T30" fmla="*/ 21 w 53"/>
                  <a:gd name="T31" fmla="*/ 25 h 88"/>
                  <a:gd name="T32" fmla="*/ 16 w 53"/>
                  <a:gd name="T33" fmla="*/ 22 h 88"/>
                  <a:gd name="T34" fmla="*/ 13 w 53"/>
                  <a:gd name="T35" fmla="*/ 20 h 88"/>
                  <a:gd name="T36" fmla="*/ 2 w 53"/>
                  <a:gd name="T37" fmla="*/ 24 h 88"/>
                  <a:gd name="T38" fmla="*/ 0 w 53"/>
                  <a:gd name="T39" fmla="*/ 26 h 88"/>
                  <a:gd name="T40" fmla="*/ 1 w 53"/>
                  <a:gd name="T41" fmla="*/ 30 h 88"/>
                  <a:gd name="T42" fmla="*/ 12 w 53"/>
                  <a:gd name="T43" fmla="*/ 35 h 88"/>
                  <a:gd name="T44" fmla="*/ 13 w 53"/>
                  <a:gd name="T45" fmla="*/ 44 h 88"/>
                  <a:gd name="T46" fmla="*/ 12 w 53"/>
                  <a:gd name="T47" fmla="*/ 52 h 88"/>
                  <a:gd name="T48" fmla="*/ 6 w 53"/>
                  <a:gd name="T49" fmla="*/ 62 h 88"/>
                  <a:gd name="T50" fmla="*/ 6 w 53"/>
                  <a:gd name="T51" fmla="*/ 69 h 88"/>
                  <a:gd name="T52" fmla="*/ 8 w 53"/>
                  <a:gd name="T53" fmla="*/ 78 h 88"/>
                  <a:gd name="T54" fmla="*/ 9 w 53"/>
                  <a:gd name="T55" fmla="*/ 87 h 88"/>
                  <a:gd name="T56" fmla="*/ 12 w 53"/>
                  <a:gd name="T57" fmla="*/ 86 h 88"/>
                  <a:gd name="T58" fmla="*/ 13 w 53"/>
                  <a:gd name="T59" fmla="*/ 83 h 88"/>
                  <a:gd name="T60" fmla="*/ 11 w 53"/>
                  <a:gd name="T61" fmla="*/ 83 h 88"/>
                  <a:gd name="T62" fmla="*/ 16 w 53"/>
                  <a:gd name="T63" fmla="*/ 77 h 88"/>
                  <a:gd name="T64" fmla="*/ 25 w 53"/>
                  <a:gd name="T65" fmla="*/ 72 h 88"/>
                  <a:gd name="T66" fmla="*/ 25 w 53"/>
                  <a:gd name="T67" fmla="*/ 64 h 88"/>
                  <a:gd name="T68" fmla="*/ 21 w 53"/>
                  <a:gd name="T69" fmla="*/ 48 h 88"/>
                  <a:gd name="T70" fmla="*/ 24 w 53"/>
                  <a:gd name="T71" fmla="*/ 48 h 88"/>
                  <a:gd name="T72" fmla="*/ 29 w 53"/>
                  <a:gd name="T73" fmla="*/ 44 h 88"/>
                  <a:gd name="T74" fmla="*/ 35 w 53"/>
                  <a:gd name="T75" fmla="*/ 38 h 88"/>
                  <a:gd name="T76" fmla="*/ 40 w 53"/>
                  <a:gd name="T77" fmla="*/ 36 h 88"/>
                  <a:gd name="T78" fmla="*/ 46 w 53"/>
                  <a:gd name="T79" fmla="*/ 32 h 88"/>
                  <a:gd name="T80" fmla="*/ 52 w 53"/>
                  <a:gd name="T81" fmla="*/ 23 h 88"/>
                  <a:gd name="T82" fmla="*/ 52 w 53"/>
                  <a:gd name="T83" fmla="*/ 2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3" h="88">
                    <a:moveTo>
                      <a:pt x="52" y="23"/>
                    </a:moveTo>
                    <a:cubicBezTo>
                      <a:pt x="49" y="17"/>
                      <a:pt x="50" y="9"/>
                      <a:pt x="50" y="3"/>
                    </a:cubicBezTo>
                    <a:cubicBezTo>
                      <a:pt x="50" y="0"/>
                      <a:pt x="48" y="2"/>
                      <a:pt x="46" y="3"/>
                    </a:cubicBezTo>
                    <a:cubicBezTo>
                      <a:pt x="45" y="4"/>
                      <a:pt x="43" y="6"/>
                      <a:pt x="41" y="6"/>
                    </a:cubicBezTo>
                    <a:cubicBezTo>
                      <a:pt x="40" y="6"/>
                      <a:pt x="38" y="5"/>
                      <a:pt x="38" y="7"/>
                    </a:cubicBezTo>
                    <a:cubicBezTo>
                      <a:pt x="36" y="10"/>
                      <a:pt x="34" y="7"/>
                      <a:pt x="32" y="7"/>
                    </a:cubicBezTo>
                    <a:cubicBezTo>
                      <a:pt x="30" y="7"/>
                      <a:pt x="30" y="9"/>
                      <a:pt x="28" y="7"/>
                    </a:cubicBezTo>
                    <a:cubicBezTo>
                      <a:pt x="27" y="7"/>
                      <a:pt x="24" y="7"/>
                      <a:pt x="23" y="7"/>
                    </a:cubicBezTo>
                    <a:cubicBezTo>
                      <a:pt x="20" y="7"/>
                      <a:pt x="21" y="16"/>
                      <a:pt x="24" y="18"/>
                    </a:cubicBezTo>
                    <a:cubicBezTo>
                      <a:pt x="24" y="18"/>
                      <a:pt x="24" y="20"/>
                      <a:pt x="25" y="20"/>
                    </a:cubicBezTo>
                    <a:cubicBezTo>
                      <a:pt x="25" y="21"/>
                      <a:pt x="26" y="21"/>
                      <a:pt x="27" y="22"/>
                    </a:cubicBezTo>
                    <a:cubicBezTo>
                      <a:pt x="27" y="24"/>
                      <a:pt x="27" y="27"/>
                      <a:pt x="27" y="28"/>
                    </a:cubicBezTo>
                    <a:cubicBezTo>
                      <a:pt x="27" y="30"/>
                      <a:pt x="28" y="31"/>
                      <a:pt x="25" y="31"/>
                    </a:cubicBezTo>
                    <a:cubicBezTo>
                      <a:pt x="24" y="31"/>
                      <a:pt x="24" y="34"/>
                      <a:pt x="24" y="35"/>
                    </a:cubicBezTo>
                    <a:cubicBezTo>
                      <a:pt x="23" y="34"/>
                      <a:pt x="21" y="32"/>
                      <a:pt x="20" y="31"/>
                    </a:cubicBezTo>
                    <a:cubicBezTo>
                      <a:pt x="19" y="29"/>
                      <a:pt x="21" y="27"/>
                      <a:pt x="21" y="25"/>
                    </a:cubicBezTo>
                    <a:cubicBezTo>
                      <a:pt x="22" y="20"/>
                      <a:pt x="19" y="24"/>
                      <a:pt x="16" y="22"/>
                    </a:cubicBezTo>
                    <a:cubicBezTo>
                      <a:pt x="15" y="21"/>
                      <a:pt x="15" y="19"/>
                      <a:pt x="13" y="20"/>
                    </a:cubicBezTo>
                    <a:cubicBezTo>
                      <a:pt x="9" y="22"/>
                      <a:pt x="6" y="23"/>
                      <a:pt x="2" y="24"/>
                    </a:cubicBezTo>
                    <a:cubicBezTo>
                      <a:pt x="1" y="25"/>
                      <a:pt x="0" y="25"/>
                      <a:pt x="0" y="26"/>
                    </a:cubicBezTo>
                    <a:cubicBezTo>
                      <a:pt x="0" y="27"/>
                      <a:pt x="1" y="29"/>
                      <a:pt x="1" y="30"/>
                    </a:cubicBezTo>
                    <a:cubicBezTo>
                      <a:pt x="4" y="30"/>
                      <a:pt x="12" y="32"/>
                      <a:pt x="12" y="35"/>
                    </a:cubicBezTo>
                    <a:cubicBezTo>
                      <a:pt x="13" y="38"/>
                      <a:pt x="13" y="41"/>
                      <a:pt x="13" y="44"/>
                    </a:cubicBezTo>
                    <a:cubicBezTo>
                      <a:pt x="12" y="46"/>
                      <a:pt x="14" y="49"/>
                      <a:pt x="12" y="52"/>
                    </a:cubicBezTo>
                    <a:cubicBezTo>
                      <a:pt x="10" y="55"/>
                      <a:pt x="8" y="59"/>
                      <a:pt x="6" y="62"/>
                    </a:cubicBezTo>
                    <a:cubicBezTo>
                      <a:pt x="4" y="64"/>
                      <a:pt x="6" y="68"/>
                      <a:pt x="6" y="69"/>
                    </a:cubicBezTo>
                    <a:cubicBezTo>
                      <a:pt x="8" y="73"/>
                      <a:pt x="8" y="75"/>
                      <a:pt x="8" y="78"/>
                    </a:cubicBezTo>
                    <a:cubicBezTo>
                      <a:pt x="8" y="81"/>
                      <a:pt x="8" y="84"/>
                      <a:pt x="9" y="87"/>
                    </a:cubicBezTo>
                    <a:cubicBezTo>
                      <a:pt x="9" y="88"/>
                      <a:pt x="12" y="87"/>
                      <a:pt x="12" y="86"/>
                    </a:cubicBezTo>
                    <a:cubicBezTo>
                      <a:pt x="13" y="85"/>
                      <a:pt x="13" y="83"/>
                      <a:pt x="13" y="83"/>
                    </a:cubicBezTo>
                    <a:cubicBezTo>
                      <a:pt x="12" y="83"/>
                      <a:pt x="11" y="83"/>
                      <a:pt x="11" y="83"/>
                    </a:cubicBezTo>
                    <a:cubicBezTo>
                      <a:pt x="11" y="80"/>
                      <a:pt x="14" y="78"/>
                      <a:pt x="16" y="77"/>
                    </a:cubicBezTo>
                    <a:cubicBezTo>
                      <a:pt x="19" y="76"/>
                      <a:pt x="23" y="75"/>
                      <a:pt x="25" y="72"/>
                    </a:cubicBezTo>
                    <a:cubicBezTo>
                      <a:pt x="25" y="71"/>
                      <a:pt x="25" y="66"/>
                      <a:pt x="25" y="64"/>
                    </a:cubicBezTo>
                    <a:cubicBezTo>
                      <a:pt x="25" y="62"/>
                      <a:pt x="21" y="48"/>
                      <a:pt x="21" y="48"/>
                    </a:cubicBezTo>
                    <a:cubicBezTo>
                      <a:pt x="22" y="47"/>
                      <a:pt x="22" y="50"/>
                      <a:pt x="24" y="48"/>
                    </a:cubicBezTo>
                    <a:cubicBezTo>
                      <a:pt x="26" y="46"/>
                      <a:pt x="27" y="45"/>
                      <a:pt x="29" y="44"/>
                    </a:cubicBezTo>
                    <a:cubicBezTo>
                      <a:pt x="31" y="43"/>
                      <a:pt x="32" y="37"/>
                      <a:pt x="35" y="38"/>
                    </a:cubicBezTo>
                    <a:cubicBezTo>
                      <a:pt x="36" y="38"/>
                      <a:pt x="38" y="36"/>
                      <a:pt x="40" y="36"/>
                    </a:cubicBezTo>
                    <a:cubicBezTo>
                      <a:pt x="42" y="35"/>
                      <a:pt x="44" y="34"/>
                      <a:pt x="46" y="32"/>
                    </a:cubicBezTo>
                    <a:cubicBezTo>
                      <a:pt x="47" y="31"/>
                      <a:pt x="53" y="25"/>
                      <a:pt x="52" y="23"/>
                    </a:cubicBezTo>
                    <a:cubicBezTo>
                      <a:pt x="51" y="22"/>
                      <a:pt x="52" y="24"/>
                      <a:pt x="52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3" name="Freeform 730">
                <a:extLst>
                  <a:ext uri="{FF2B5EF4-FFF2-40B4-BE49-F238E27FC236}">
                    <a16:creationId xmlns:a16="http://schemas.microsoft.com/office/drawing/2014/main" id="{AC69AAD8-2164-AC4A-89F4-5A54B8EB79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81072" y="9485418"/>
                <a:ext cx="149682" cy="353598"/>
              </a:xfrm>
              <a:custGeom>
                <a:avLst/>
                <a:gdLst>
                  <a:gd name="T0" fmla="*/ 4 w 16"/>
                  <a:gd name="T1" fmla="*/ 25 h 38"/>
                  <a:gd name="T2" fmla="*/ 9 w 16"/>
                  <a:gd name="T3" fmla="*/ 26 h 38"/>
                  <a:gd name="T4" fmla="*/ 8 w 16"/>
                  <a:gd name="T5" fmla="*/ 31 h 38"/>
                  <a:gd name="T6" fmla="*/ 12 w 16"/>
                  <a:gd name="T7" fmla="*/ 38 h 38"/>
                  <a:gd name="T8" fmla="*/ 12 w 16"/>
                  <a:gd name="T9" fmla="*/ 34 h 38"/>
                  <a:gd name="T10" fmla="*/ 15 w 16"/>
                  <a:gd name="T11" fmla="*/ 33 h 38"/>
                  <a:gd name="T12" fmla="*/ 15 w 16"/>
                  <a:gd name="T13" fmla="*/ 27 h 38"/>
                  <a:gd name="T14" fmla="*/ 12 w 16"/>
                  <a:gd name="T15" fmla="*/ 22 h 38"/>
                  <a:gd name="T16" fmla="*/ 8 w 16"/>
                  <a:gd name="T17" fmla="*/ 20 h 38"/>
                  <a:gd name="T18" fmla="*/ 8 w 16"/>
                  <a:gd name="T19" fmla="*/ 16 h 38"/>
                  <a:gd name="T20" fmla="*/ 7 w 16"/>
                  <a:gd name="T21" fmla="*/ 14 h 38"/>
                  <a:gd name="T22" fmla="*/ 8 w 16"/>
                  <a:gd name="T23" fmla="*/ 8 h 38"/>
                  <a:gd name="T24" fmla="*/ 7 w 16"/>
                  <a:gd name="T25" fmla="*/ 3 h 38"/>
                  <a:gd name="T26" fmla="*/ 7 w 16"/>
                  <a:gd name="T27" fmla="*/ 1 h 38"/>
                  <a:gd name="T28" fmla="*/ 2 w 16"/>
                  <a:gd name="T29" fmla="*/ 0 h 38"/>
                  <a:gd name="T30" fmla="*/ 4 w 16"/>
                  <a:gd name="T31" fmla="*/ 6 h 38"/>
                  <a:gd name="T32" fmla="*/ 4 w 16"/>
                  <a:gd name="T33" fmla="*/ 14 h 38"/>
                  <a:gd name="T34" fmla="*/ 2 w 16"/>
                  <a:gd name="T35" fmla="*/ 16 h 38"/>
                  <a:gd name="T36" fmla="*/ 1 w 16"/>
                  <a:gd name="T37" fmla="*/ 20 h 38"/>
                  <a:gd name="T38" fmla="*/ 4 w 16"/>
                  <a:gd name="T39" fmla="*/ 25 h 38"/>
                  <a:gd name="T40" fmla="*/ 4 w 16"/>
                  <a:gd name="T41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8">
                    <a:moveTo>
                      <a:pt x="4" y="25"/>
                    </a:moveTo>
                    <a:cubicBezTo>
                      <a:pt x="6" y="26"/>
                      <a:pt x="9" y="24"/>
                      <a:pt x="9" y="26"/>
                    </a:cubicBezTo>
                    <a:cubicBezTo>
                      <a:pt x="10" y="28"/>
                      <a:pt x="9" y="29"/>
                      <a:pt x="8" y="31"/>
                    </a:cubicBezTo>
                    <a:cubicBezTo>
                      <a:pt x="6" y="33"/>
                      <a:pt x="10" y="36"/>
                      <a:pt x="12" y="38"/>
                    </a:cubicBezTo>
                    <a:cubicBezTo>
                      <a:pt x="13" y="37"/>
                      <a:pt x="12" y="35"/>
                      <a:pt x="12" y="34"/>
                    </a:cubicBezTo>
                    <a:cubicBezTo>
                      <a:pt x="13" y="33"/>
                      <a:pt x="16" y="35"/>
                      <a:pt x="15" y="33"/>
                    </a:cubicBezTo>
                    <a:cubicBezTo>
                      <a:pt x="15" y="31"/>
                      <a:pt x="15" y="29"/>
                      <a:pt x="15" y="27"/>
                    </a:cubicBezTo>
                    <a:cubicBezTo>
                      <a:pt x="14" y="25"/>
                      <a:pt x="13" y="24"/>
                      <a:pt x="12" y="22"/>
                    </a:cubicBezTo>
                    <a:cubicBezTo>
                      <a:pt x="11" y="25"/>
                      <a:pt x="8" y="21"/>
                      <a:pt x="8" y="20"/>
                    </a:cubicBezTo>
                    <a:cubicBezTo>
                      <a:pt x="8" y="18"/>
                      <a:pt x="8" y="17"/>
                      <a:pt x="8" y="16"/>
                    </a:cubicBezTo>
                    <a:cubicBezTo>
                      <a:pt x="8" y="14"/>
                      <a:pt x="8" y="15"/>
                      <a:pt x="7" y="14"/>
                    </a:cubicBezTo>
                    <a:cubicBezTo>
                      <a:pt x="6" y="14"/>
                      <a:pt x="8" y="8"/>
                      <a:pt x="8" y="8"/>
                    </a:cubicBezTo>
                    <a:cubicBezTo>
                      <a:pt x="8" y="6"/>
                      <a:pt x="7" y="5"/>
                      <a:pt x="7" y="3"/>
                    </a:cubicBezTo>
                    <a:cubicBezTo>
                      <a:pt x="6" y="2"/>
                      <a:pt x="5" y="0"/>
                      <a:pt x="7" y="1"/>
                    </a:cubicBezTo>
                    <a:cubicBezTo>
                      <a:pt x="6" y="0"/>
                      <a:pt x="3" y="0"/>
                      <a:pt x="2" y="0"/>
                    </a:cubicBezTo>
                    <a:cubicBezTo>
                      <a:pt x="2" y="1"/>
                      <a:pt x="6" y="5"/>
                      <a:pt x="4" y="6"/>
                    </a:cubicBezTo>
                    <a:cubicBezTo>
                      <a:pt x="1" y="7"/>
                      <a:pt x="2" y="12"/>
                      <a:pt x="4" y="14"/>
                    </a:cubicBezTo>
                    <a:cubicBezTo>
                      <a:pt x="4" y="15"/>
                      <a:pt x="2" y="15"/>
                      <a:pt x="2" y="16"/>
                    </a:cubicBezTo>
                    <a:cubicBezTo>
                      <a:pt x="1" y="16"/>
                      <a:pt x="1" y="19"/>
                      <a:pt x="1" y="20"/>
                    </a:cubicBezTo>
                    <a:cubicBezTo>
                      <a:pt x="0" y="22"/>
                      <a:pt x="3" y="24"/>
                      <a:pt x="4" y="25"/>
                    </a:cubicBezTo>
                    <a:cubicBezTo>
                      <a:pt x="5" y="26"/>
                      <a:pt x="4" y="24"/>
                      <a:pt x="4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4" name="Freeform 731">
                <a:extLst>
                  <a:ext uri="{FF2B5EF4-FFF2-40B4-BE49-F238E27FC236}">
                    <a16:creationId xmlns:a16="http://schemas.microsoft.com/office/drawing/2014/main" id="{9F3110D3-DA6E-424A-B904-B4F1296D5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74702" y="9418522"/>
                <a:ext cx="560508" cy="468277"/>
              </a:xfrm>
              <a:custGeom>
                <a:avLst/>
                <a:gdLst>
                  <a:gd name="T0" fmla="*/ 56 w 60"/>
                  <a:gd name="T1" fmla="*/ 30 h 50"/>
                  <a:gd name="T2" fmla="*/ 55 w 60"/>
                  <a:gd name="T3" fmla="*/ 24 h 50"/>
                  <a:gd name="T4" fmla="*/ 57 w 60"/>
                  <a:gd name="T5" fmla="*/ 22 h 50"/>
                  <a:gd name="T6" fmla="*/ 57 w 60"/>
                  <a:gd name="T7" fmla="*/ 19 h 50"/>
                  <a:gd name="T8" fmla="*/ 58 w 60"/>
                  <a:gd name="T9" fmla="*/ 13 h 50"/>
                  <a:gd name="T10" fmla="*/ 56 w 60"/>
                  <a:gd name="T11" fmla="*/ 8 h 50"/>
                  <a:gd name="T12" fmla="*/ 51 w 60"/>
                  <a:gd name="T13" fmla="*/ 5 h 50"/>
                  <a:gd name="T14" fmla="*/ 48 w 60"/>
                  <a:gd name="T15" fmla="*/ 3 h 50"/>
                  <a:gd name="T16" fmla="*/ 45 w 60"/>
                  <a:gd name="T17" fmla="*/ 0 h 50"/>
                  <a:gd name="T18" fmla="*/ 38 w 60"/>
                  <a:gd name="T19" fmla="*/ 1 h 50"/>
                  <a:gd name="T20" fmla="*/ 34 w 60"/>
                  <a:gd name="T21" fmla="*/ 4 h 50"/>
                  <a:gd name="T22" fmla="*/ 35 w 60"/>
                  <a:gd name="T23" fmla="*/ 10 h 50"/>
                  <a:gd name="T24" fmla="*/ 33 w 60"/>
                  <a:gd name="T25" fmla="*/ 17 h 50"/>
                  <a:gd name="T26" fmla="*/ 37 w 60"/>
                  <a:gd name="T27" fmla="*/ 21 h 50"/>
                  <a:gd name="T28" fmla="*/ 40 w 60"/>
                  <a:gd name="T29" fmla="*/ 23 h 50"/>
                  <a:gd name="T30" fmla="*/ 39 w 60"/>
                  <a:gd name="T31" fmla="*/ 26 h 50"/>
                  <a:gd name="T32" fmla="*/ 35 w 60"/>
                  <a:gd name="T33" fmla="*/ 26 h 50"/>
                  <a:gd name="T34" fmla="*/ 31 w 60"/>
                  <a:gd name="T35" fmla="*/ 22 h 50"/>
                  <a:gd name="T36" fmla="*/ 27 w 60"/>
                  <a:gd name="T37" fmla="*/ 17 h 50"/>
                  <a:gd name="T38" fmla="*/ 20 w 60"/>
                  <a:gd name="T39" fmla="*/ 18 h 50"/>
                  <a:gd name="T40" fmla="*/ 16 w 60"/>
                  <a:gd name="T41" fmla="*/ 16 h 50"/>
                  <a:gd name="T42" fmla="*/ 14 w 60"/>
                  <a:gd name="T43" fmla="*/ 16 h 50"/>
                  <a:gd name="T44" fmla="*/ 11 w 60"/>
                  <a:gd name="T45" fmla="*/ 14 h 50"/>
                  <a:gd name="T46" fmla="*/ 11 w 60"/>
                  <a:gd name="T47" fmla="*/ 20 h 50"/>
                  <a:gd name="T48" fmla="*/ 10 w 60"/>
                  <a:gd name="T49" fmla="*/ 24 h 50"/>
                  <a:gd name="T50" fmla="*/ 2 w 60"/>
                  <a:gd name="T51" fmla="*/ 24 h 50"/>
                  <a:gd name="T52" fmla="*/ 1 w 60"/>
                  <a:gd name="T53" fmla="*/ 29 h 50"/>
                  <a:gd name="T54" fmla="*/ 3 w 60"/>
                  <a:gd name="T55" fmla="*/ 43 h 50"/>
                  <a:gd name="T56" fmla="*/ 8 w 60"/>
                  <a:gd name="T57" fmla="*/ 48 h 50"/>
                  <a:gd name="T58" fmla="*/ 16 w 60"/>
                  <a:gd name="T59" fmla="*/ 50 h 50"/>
                  <a:gd name="T60" fmla="*/ 18 w 60"/>
                  <a:gd name="T61" fmla="*/ 50 h 50"/>
                  <a:gd name="T62" fmla="*/ 22 w 60"/>
                  <a:gd name="T63" fmla="*/ 50 h 50"/>
                  <a:gd name="T64" fmla="*/ 28 w 60"/>
                  <a:gd name="T65" fmla="*/ 47 h 50"/>
                  <a:gd name="T66" fmla="*/ 31 w 60"/>
                  <a:gd name="T67" fmla="*/ 44 h 50"/>
                  <a:gd name="T68" fmla="*/ 35 w 60"/>
                  <a:gd name="T69" fmla="*/ 41 h 50"/>
                  <a:gd name="T70" fmla="*/ 37 w 60"/>
                  <a:gd name="T71" fmla="*/ 38 h 50"/>
                  <a:gd name="T72" fmla="*/ 43 w 60"/>
                  <a:gd name="T73" fmla="*/ 38 h 50"/>
                  <a:gd name="T74" fmla="*/ 42 w 60"/>
                  <a:gd name="T75" fmla="*/ 35 h 50"/>
                  <a:gd name="T76" fmla="*/ 46 w 60"/>
                  <a:gd name="T77" fmla="*/ 33 h 50"/>
                  <a:gd name="T78" fmla="*/ 56 w 60"/>
                  <a:gd name="T79" fmla="*/ 30 h 50"/>
                  <a:gd name="T80" fmla="*/ 56 w 60"/>
                  <a:gd name="T81" fmla="*/ 3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0" h="50">
                    <a:moveTo>
                      <a:pt x="56" y="30"/>
                    </a:moveTo>
                    <a:cubicBezTo>
                      <a:pt x="54" y="27"/>
                      <a:pt x="56" y="27"/>
                      <a:pt x="55" y="24"/>
                    </a:cubicBezTo>
                    <a:cubicBezTo>
                      <a:pt x="55" y="23"/>
                      <a:pt x="56" y="23"/>
                      <a:pt x="57" y="22"/>
                    </a:cubicBezTo>
                    <a:cubicBezTo>
                      <a:pt x="58" y="21"/>
                      <a:pt x="57" y="20"/>
                      <a:pt x="57" y="19"/>
                    </a:cubicBezTo>
                    <a:cubicBezTo>
                      <a:pt x="56" y="17"/>
                      <a:pt x="56" y="14"/>
                      <a:pt x="58" y="13"/>
                    </a:cubicBezTo>
                    <a:cubicBezTo>
                      <a:pt x="60" y="12"/>
                      <a:pt x="57" y="9"/>
                      <a:pt x="56" y="8"/>
                    </a:cubicBezTo>
                    <a:cubicBezTo>
                      <a:pt x="55" y="6"/>
                      <a:pt x="53" y="5"/>
                      <a:pt x="51" y="5"/>
                    </a:cubicBezTo>
                    <a:cubicBezTo>
                      <a:pt x="50" y="4"/>
                      <a:pt x="49" y="3"/>
                      <a:pt x="48" y="3"/>
                    </a:cubicBezTo>
                    <a:cubicBezTo>
                      <a:pt x="47" y="2"/>
                      <a:pt x="46" y="1"/>
                      <a:pt x="45" y="0"/>
                    </a:cubicBezTo>
                    <a:cubicBezTo>
                      <a:pt x="45" y="0"/>
                      <a:pt x="39" y="1"/>
                      <a:pt x="38" y="1"/>
                    </a:cubicBezTo>
                    <a:cubicBezTo>
                      <a:pt x="36" y="1"/>
                      <a:pt x="36" y="3"/>
                      <a:pt x="34" y="4"/>
                    </a:cubicBezTo>
                    <a:cubicBezTo>
                      <a:pt x="33" y="6"/>
                      <a:pt x="34" y="9"/>
                      <a:pt x="35" y="10"/>
                    </a:cubicBezTo>
                    <a:cubicBezTo>
                      <a:pt x="35" y="13"/>
                      <a:pt x="33" y="14"/>
                      <a:pt x="33" y="17"/>
                    </a:cubicBezTo>
                    <a:cubicBezTo>
                      <a:pt x="33" y="18"/>
                      <a:pt x="35" y="21"/>
                      <a:pt x="37" y="21"/>
                    </a:cubicBezTo>
                    <a:cubicBezTo>
                      <a:pt x="39" y="21"/>
                      <a:pt x="40" y="20"/>
                      <a:pt x="40" y="23"/>
                    </a:cubicBezTo>
                    <a:cubicBezTo>
                      <a:pt x="40" y="25"/>
                      <a:pt x="40" y="26"/>
                      <a:pt x="39" y="26"/>
                    </a:cubicBezTo>
                    <a:cubicBezTo>
                      <a:pt x="37" y="27"/>
                      <a:pt x="36" y="28"/>
                      <a:pt x="35" y="26"/>
                    </a:cubicBezTo>
                    <a:cubicBezTo>
                      <a:pt x="34" y="24"/>
                      <a:pt x="33" y="22"/>
                      <a:pt x="31" y="22"/>
                    </a:cubicBezTo>
                    <a:cubicBezTo>
                      <a:pt x="29" y="21"/>
                      <a:pt x="28" y="19"/>
                      <a:pt x="27" y="17"/>
                    </a:cubicBezTo>
                    <a:cubicBezTo>
                      <a:pt x="25" y="21"/>
                      <a:pt x="23" y="19"/>
                      <a:pt x="20" y="18"/>
                    </a:cubicBezTo>
                    <a:cubicBezTo>
                      <a:pt x="18" y="18"/>
                      <a:pt x="18" y="16"/>
                      <a:pt x="16" y="16"/>
                    </a:cubicBezTo>
                    <a:cubicBezTo>
                      <a:pt x="16" y="16"/>
                      <a:pt x="15" y="17"/>
                      <a:pt x="14" y="16"/>
                    </a:cubicBezTo>
                    <a:cubicBezTo>
                      <a:pt x="13" y="16"/>
                      <a:pt x="13" y="14"/>
                      <a:pt x="11" y="14"/>
                    </a:cubicBezTo>
                    <a:cubicBezTo>
                      <a:pt x="11" y="16"/>
                      <a:pt x="11" y="18"/>
                      <a:pt x="11" y="20"/>
                    </a:cubicBezTo>
                    <a:cubicBezTo>
                      <a:pt x="11" y="22"/>
                      <a:pt x="12" y="24"/>
                      <a:pt x="10" y="24"/>
                    </a:cubicBezTo>
                    <a:cubicBezTo>
                      <a:pt x="7" y="24"/>
                      <a:pt x="4" y="24"/>
                      <a:pt x="2" y="24"/>
                    </a:cubicBezTo>
                    <a:cubicBezTo>
                      <a:pt x="1" y="24"/>
                      <a:pt x="1" y="28"/>
                      <a:pt x="1" y="29"/>
                    </a:cubicBezTo>
                    <a:cubicBezTo>
                      <a:pt x="1" y="33"/>
                      <a:pt x="0" y="40"/>
                      <a:pt x="3" y="43"/>
                    </a:cubicBezTo>
                    <a:cubicBezTo>
                      <a:pt x="4" y="44"/>
                      <a:pt x="7" y="48"/>
                      <a:pt x="8" y="48"/>
                    </a:cubicBezTo>
                    <a:cubicBezTo>
                      <a:pt x="10" y="47"/>
                      <a:pt x="19" y="47"/>
                      <a:pt x="16" y="50"/>
                    </a:cubicBezTo>
                    <a:cubicBezTo>
                      <a:pt x="18" y="50"/>
                      <a:pt x="17" y="50"/>
                      <a:pt x="18" y="50"/>
                    </a:cubicBezTo>
                    <a:cubicBezTo>
                      <a:pt x="20" y="49"/>
                      <a:pt x="21" y="50"/>
                      <a:pt x="22" y="50"/>
                    </a:cubicBezTo>
                    <a:cubicBezTo>
                      <a:pt x="25" y="50"/>
                      <a:pt x="27" y="50"/>
                      <a:pt x="28" y="47"/>
                    </a:cubicBezTo>
                    <a:cubicBezTo>
                      <a:pt x="29" y="46"/>
                      <a:pt x="30" y="45"/>
                      <a:pt x="31" y="44"/>
                    </a:cubicBezTo>
                    <a:cubicBezTo>
                      <a:pt x="32" y="43"/>
                      <a:pt x="34" y="43"/>
                      <a:pt x="35" y="41"/>
                    </a:cubicBezTo>
                    <a:cubicBezTo>
                      <a:pt x="36" y="40"/>
                      <a:pt x="36" y="39"/>
                      <a:pt x="37" y="38"/>
                    </a:cubicBezTo>
                    <a:cubicBezTo>
                      <a:pt x="39" y="38"/>
                      <a:pt x="41" y="38"/>
                      <a:pt x="43" y="38"/>
                    </a:cubicBezTo>
                    <a:cubicBezTo>
                      <a:pt x="42" y="37"/>
                      <a:pt x="42" y="35"/>
                      <a:pt x="42" y="35"/>
                    </a:cubicBezTo>
                    <a:cubicBezTo>
                      <a:pt x="44" y="34"/>
                      <a:pt x="45" y="34"/>
                      <a:pt x="46" y="33"/>
                    </a:cubicBezTo>
                    <a:cubicBezTo>
                      <a:pt x="49" y="32"/>
                      <a:pt x="53" y="31"/>
                      <a:pt x="56" y="30"/>
                    </a:cubicBezTo>
                    <a:cubicBezTo>
                      <a:pt x="55" y="29"/>
                      <a:pt x="55" y="30"/>
                      <a:pt x="56" y="3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5" name="Freeform 732">
                <a:extLst>
                  <a:ext uri="{FF2B5EF4-FFF2-40B4-BE49-F238E27FC236}">
                    <a16:creationId xmlns:a16="http://schemas.microsoft.com/office/drawing/2014/main" id="{FE63F1A1-4135-4944-A56E-9664641863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47953" y="9839014"/>
                <a:ext cx="595541" cy="589329"/>
              </a:xfrm>
              <a:custGeom>
                <a:avLst/>
                <a:gdLst>
                  <a:gd name="T0" fmla="*/ 33 w 64"/>
                  <a:gd name="T1" fmla="*/ 5 h 63"/>
                  <a:gd name="T2" fmla="*/ 31 w 64"/>
                  <a:gd name="T3" fmla="*/ 2 h 63"/>
                  <a:gd name="T4" fmla="*/ 28 w 64"/>
                  <a:gd name="T5" fmla="*/ 2 h 63"/>
                  <a:gd name="T6" fmla="*/ 18 w 64"/>
                  <a:gd name="T7" fmla="*/ 2 h 63"/>
                  <a:gd name="T8" fmla="*/ 10 w 64"/>
                  <a:gd name="T9" fmla="*/ 2 h 63"/>
                  <a:gd name="T10" fmla="*/ 7 w 64"/>
                  <a:gd name="T11" fmla="*/ 0 h 63"/>
                  <a:gd name="T12" fmla="*/ 4 w 64"/>
                  <a:gd name="T13" fmla="*/ 2 h 63"/>
                  <a:gd name="T14" fmla="*/ 1 w 64"/>
                  <a:gd name="T15" fmla="*/ 2 h 63"/>
                  <a:gd name="T16" fmla="*/ 6 w 64"/>
                  <a:gd name="T17" fmla="*/ 14 h 63"/>
                  <a:gd name="T18" fmla="*/ 9 w 64"/>
                  <a:gd name="T19" fmla="*/ 21 h 63"/>
                  <a:gd name="T20" fmla="*/ 13 w 64"/>
                  <a:gd name="T21" fmla="*/ 29 h 63"/>
                  <a:gd name="T22" fmla="*/ 13 w 64"/>
                  <a:gd name="T23" fmla="*/ 34 h 63"/>
                  <a:gd name="T24" fmla="*/ 14 w 64"/>
                  <a:gd name="T25" fmla="*/ 42 h 63"/>
                  <a:gd name="T26" fmla="*/ 16 w 64"/>
                  <a:gd name="T27" fmla="*/ 51 h 63"/>
                  <a:gd name="T28" fmla="*/ 22 w 64"/>
                  <a:gd name="T29" fmla="*/ 61 h 63"/>
                  <a:gd name="T30" fmla="*/ 28 w 64"/>
                  <a:gd name="T31" fmla="*/ 62 h 63"/>
                  <a:gd name="T32" fmla="*/ 33 w 64"/>
                  <a:gd name="T33" fmla="*/ 62 h 63"/>
                  <a:gd name="T34" fmla="*/ 38 w 64"/>
                  <a:gd name="T35" fmla="*/ 58 h 63"/>
                  <a:gd name="T36" fmla="*/ 38 w 64"/>
                  <a:gd name="T37" fmla="*/ 40 h 63"/>
                  <a:gd name="T38" fmla="*/ 38 w 64"/>
                  <a:gd name="T39" fmla="*/ 28 h 63"/>
                  <a:gd name="T40" fmla="*/ 39 w 64"/>
                  <a:gd name="T41" fmla="*/ 26 h 63"/>
                  <a:gd name="T42" fmla="*/ 43 w 64"/>
                  <a:gd name="T43" fmla="*/ 26 h 63"/>
                  <a:gd name="T44" fmla="*/ 43 w 64"/>
                  <a:gd name="T45" fmla="*/ 7 h 63"/>
                  <a:gd name="T46" fmla="*/ 51 w 64"/>
                  <a:gd name="T47" fmla="*/ 6 h 63"/>
                  <a:gd name="T48" fmla="*/ 53 w 64"/>
                  <a:gd name="T49" fmla="*/ 5 h 63"/>
                  <a:gd name="T50" fmla="*/ 56 w 64"/>
                  <a:gd name="T51" fmla="*/ 8 h 63"/>
                  <a:gd name="T52" fmla="*/ 58 w 64"/>
                  <a:gd name="T53" fmla="*/ 6 h 63"/>
                  <a:gd name="T54" fmla="*/ 62 w 64"/>
                  <a:gd name="T55" fmla="*/ 5 h 63"/>
                  <a:gd name="T56" fmla="*/ 59 w 64"/>
                  <a:gd name="T57" fmla="*/ 2 h 63"/>
                  <a:gd name="T58" fmla="*/ 45 w 64"/>
                  <a:gd name="T59" fmla="*/ 5 h 63"/>
                  <a:gd name="T60" fmla="*/ 33 w 64"/>
                  <a:gd name="T61" fmla="*/ 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4" h="63">
                    <a:moveTo>
                      <a:pt x="33" y="5"/>
                    </a:moveTo>
                    <a:cubicBezTo>
                      <a:pt x="32" y="5"/>
                      <a:pt x="31" y="2"/>
                      <a:pt x="31" y="2"/>
                    </a:cubicBezTo>
                    <a:cubicBezTo>
                      <a:pt x="30" y="2"/>
                      <a:pt x="29" y="2"/>
                      <a:pt x="28" y="2"/>
                    </a:cubicBezTo>
                    <a:cubicBezTo>
                      <a:pt x="25" y="2"/>
                      <a:pt x="21" y="2"/>
                      <a:pt x="18" y="2"/>
                    </a:cubicBezTo>
                    <a:cubicBezTo>
                      <a:pt x="15" y="2"/>
                      <a:pt x="13" y="2"/>
                      <a:pt x="10" y="2"/>
                    </a:cubicBezTo>
                    <a:cubicBezTo>
                      <a:pt x="9" y="2"/>
                      <a:pt x="9" y="0"/>
                      <a:pt x="7" y="0"/>
                    </a:cubicBezTo>
                    <a:cubicBezTo>
                      <a:pt x="6" y="0"/>
                      <a:pt x="5" y="2"/>
                      <a:pt x="4" y="2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0" y="7"/>
                      <a:pt x="4" y="9"/>
                      <a:pt x="6" y="14"/>
                    </a:cubicBezTo>
                    <a:cubicBezTo>
                      <a:pt x="7" y="16"/>
                      <a:pt x="8" y="19"/>
                      <a:pt x="9" y="21"/>
                    </a:cubicBezTo>
                    <a:cubicBezTo>
                      <a:pt x="10" y="24"/>
                      <a:pt x="12" y="26"/>
                      <a:pt x="13" y="29"/>
                    </a:cubicBezTo>
                    <a:cubicBezTo>
                      <a:pt x="13" y="30"/>
                      <a:pt x="13" y="33"/>
                      <a:pt x="13" y="34"/>
                    </a:cubicBezTo>
                    <a:cubicBezTo>
                      <a:pt x="13" y="37"/>
                      <a:pt x="14" y="39"/>
                      <a:pt x="14" y="42"/>
                    </a:cubicBezTo>
                    <a:cubicBezTo>
                      <a:pt x="15" y="45"/>
                      <a:pt x="15" y="48"/>
                      <a:pt x="16" y="51"/>
                    </a:cubicBezTo>
                    <a:cubicBezTo>
                      <a:pt x="17" y="55"/>
                      <a:pt x="20" y="58"/>
                      <a:pt x="22" y="61"/>
                    </a:cubicBezTo>
                    <a:cubicBezTo>
                      <a:pt x="25" y="58"/>
                      <a:pt x="25" y="60"/>
                      <a:pt x="28" y="62"/>
                    </a:cubicBezTo>
                    <a:cubicBezTo>
                      <a:pt x="29" y="63"/>
                      <a:pt x="32" y="63"/>
                      <a:pt x="33" y="62"/>
                    </a:cubicBezTo>
                    <a:cubicBezTo>
                      <a:pt x="36" y="62"/>
                      <a:pt x="38" y="61"/>
                      <a:pt x="38" y="58"/>
                    </a:cubicBezTo>
                    <a:cubicBezTo>
                      <a:pt x="38" y="52"/>
                      <a:pt x="38" y="46"/>
                      <a:pt x="38" y="40"/>
                    </a:cubicBezTo>
                    <a:cubicBezTo>
                      <a:pt x="38" y="36"/>
                      <a:pt x="38" y="32"/>
                      <a:pt x="38" y="28"/>
                    </a:cubicBezTo>
                    <a:cubicBezTo>
                      <a:pt x="38" y="27"/>
                      <a:pt x="38" y="26"/>
                      <a:pt x="39" y="26"/>
                    </a:cubicBezTo>
                    <a:cubicBezTo>
                      <a:pt x="39" y="26"/>
                      <a:pt x="43" y="26"/>
                      <a:pt x="43" y="26"/>
                    </a:cubicBezTo>
                    <a:cubicBezTo>
                      <a:pt x="43" y="20"/>
                      <a:pt x="43" y="13"/>
                      <a:pt x="43" y="7"/>
                    </a:cubicBezTo>
                    <a:cubicBezTo>
                      <a:pt x="46" y="8"/>
                      <a:pt x="48" y="6"/>
                      <a:pt x="51" y="6"/>
                    </a:cubicBezTo>
                    <a:cubicBezTo>
                      <a:pt x="51" y="5"/>
                      <a:pt x="52" y="5"/>
                      <a:pt x="53" y="5"/>
                    </a:cubicBezTo>
                    <a:cubicBezTo>
                      <a:pt x="53" y="5"/>
                      <a:pt x="55" y="8"/>
                      <a:pt x="56" y="8"/>
                    </a:cubicBezTo>
                    <a:cubicBezTo>
                      <a:pt x="57" y="7"/>
                      <a:pt x="56" y="6"/>
                      <a:pt x="58" y="6"/>
                    </a:cubicBezTo>
                    <a:cubicBezTo>
                      <a:pt x="59" y="6"/>
                      <a:pt x="60" y="5"/>
                      <a:pt x="62" y="5"/>
                    </a:cubicBezTo>
                    <a:cubicBezTo>
                      <a:pt x="64" y="4"/>
                      <a:pt x="60" y="2"/>
                      <a:pt x="59" y="2"/>
                    </a:cubicBezTo>
                    <a:cubicBezTo>
                      <a:pt x="54" y="2"/>
                      <a:pt x="50" y="5"/>
                      <a:pt x="45" y="5"/>
                    </a:cubicBezTo>
                    <a:cubicBezTo>
                      <a:pt x="41" y="5"/>
                      <a:pt x="37" y="5"/>
                      <a:pt x="3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6" name="Freeform 733">
                <a:extLst>
                  <a:ext uri="{FF2B5EF4-FFF2-40B4-BE49-F238E27FC236}">
                    <a16:creationId xmlns:a16="http://schemas.microsoft.com/office/drawing/2014/main" id="{DFB85DA6-3138-DF4C-850C-D46F2DF746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63875" y="8781415"/>
                <a:ext cx="850320" cy="888769"/>
              </a:xfrm>
              <a:custGeom>
                <a:avLst/>
                <a:gdLst>
                  <a:gd name="T0" fmla="*/ 89 w 91"/>
                  <a:gd name="T1" fmla="*/ 10 h 95"/>
                  <a:gd name="T2" fmla="*/ 83 w 91"/>
                  <a:gd name="T3" fmla="*/ 4 h 95"/>
                  <a:gd name="T4" fmla="*/ 77 w 91"/>
                  <a:gd name="T5" fmla="*/ 6 h 95"/>
                  <a:gd name="T6" fmla="*/ 72 w 91"/>
                  <a:gd name="T7" fmla="*/ 1 h 95"/>
                  <a:gd name="T8" fmla="*/ 65 w 91"/>
                  <a:gd name="T9" fmla="*/ 1 h 95"/>
                  <a:gd name="T10" fmla="*/ 57 w 91"/>
                  <a:gd name="T11" fmla="*/ 2 h 95"/>
                  <a:gd name="T12" fmla="*/ 48 w 91"/>
                  <a:gd name="T13" fmla="*/ 6 h 95"/>
                  <a:gd name="T14" fmla="*/ 35 w 91"/>
                  <a:gd name="T15" fmla="*/ 2 h 95"/>
                  <a:gd name="T16" fmla="*/ 30 w 91"/>
                  <a:gd name="T17" fmla="*/ 12 h 95"/>
                  <a:gd name="T18" fmla="*/ 19 w 91"/>
                  <a:gd name="T19" fmla="*/ 35 h 95"/>
                  <a:gd name="T20" fmla="*/ 17 w 91"/>
                  <a:gd name="T21" fmla="*/ 48 h 95"/>
                  <a:gd name="T22" fmla="*/ 10 w 91"/>
                  <a:gd name="T23" fmla="*/ 49 h 95"/>
                  <a:gd name="T24" fmla="*/ 2 w 91"/>
                  <a:gd name="T25" fmla="*/ 55 h 95"/>
                  <a:gd name="T26" fmla="*/ 1 w 91"/>
                  <a:gd name="T27" fmla="*/ 59 h 95"/>
                  <a:gd name="T28" fmla="*/ 18 w 91"/>
                  <a:gd name="T29" fmla="*/ 57 h 95"/>
                  <a:gd name="T30" fmla="*/ 26 w 91"/>
                  <a:gd name="T31" fmla="*/ 68 h 95"/>
                  <a:gd name="T32" fmla="*/ 35 w 91"/>
                  <a:gd name="T33" fmla="*/ 63 h 95"/>
                  <a:gd name="T34" fmla="*/ 41 w 91"/>
                  <a:gd name="T35" fmla="*/ 64 h 95"/>
                  <a:gd name="T36" fmla="*/ 46 w 91"/>
                  <a:gd name="T37" fmla="*/ 70 h 95"/>
                  <a:gd name="T38" fmla="*/ 47 w 91"/>
                  <a:gd name="T39" fmla="*/ 78 h 95"/>
                  <a:gd name="T40" fmla="*/ 53 w 91"/>
                  <a:gd name="T41" fmla="*/ 82 h 95"/>
                  <a:gd name="T42" fmla="*/ 60 w 91"/>
                  <a:gd name="T43" fmla="*/ 84 h 95"/>
                  <a:gd name="T44" fmla="*/ 66 w 91"/>
                  <a:gd name="T45" fmla="*/ 87 h 95"/>
                  <a:gd name="T46" fmla="*/ 76 w 91"/>
                  <a:gd name="T47" fmla="*/ 90 h 95"/>
                  <a:gd name="T48" fmla="*/ 84 w 91"/>
                  <a:gd name="T49" fmla="*/ 94 h 95"/>
                  <a:gd name="T50" fmla="*/ 77 w 91"/>
                  <a:gd name="T51" fmla="*/ 85 h 95"/>
                  <a:gd name="T52" fmla="*/ 78 w 91"/>
                  <a:gd name="T53" fmla="*/ 73 h 95"/>
                  <a:gd name="T54" fmla="*/ 80 w 91"/>
                  <a:gd name="T55" fmla="*/ 70 h 95"/>
                  <a:gd name="T56" fmla="*/ 84 w 91"/>
                  <a:gd name="T57" fmla="*/ 63 h 95"/>
                  <a:gd name="T58" fmla="*/ 81 w 91"/>
                  <a:gd name="T59" fmla="*/ 55 h 95"/>
                  <a:gd name="T60" fmla="*/ 81 w 91"/>
                  <a:gd name="T61" fmla="*/ 45 h 95"/>
                  <a:gd name="T62" fmla="*/ 83 w 91"/>
                  <a:gd name="T63" fmla="*/ 28 h 95"/>
                  <a:gd name="T64" fmla="*/ 90 w 91"/>
                  <a:gd name="T65" fmla="*/ 18 h 95"/>
                  <a:gd name="T66" fmla="*/ 90 w 91"/>
                  <a:gd name="T67" fmla="*/ 1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1" h="95">
                    <a:moveTo>
                      <a:pt x="90" y="15"/>
                    </a:moveTo>
                    <a:cubicBezTo>
                      <a:pt x="89" y="14"/>
                      <a:pt x="89" y="12"/>
                      <a:pt x="89" y="10"/>
                    </a:cubicBezTo>
                    <a:cubicBezTo>
                      <a:pt x="89" y="9"/>
                      <a:pt x="87" y="8"/>
                      <a:pt x="86" y="7"/>
                    </a:cubicBezTo>
                    <a:cubicBezTo>
                      <a:pt x="86" y="6"/>
                      <a:pt x="84" y="4"/>
                      <a:pt x="83" y="4"/>
                    </a:cubicBezTo>
                    <a:cubicBezTo>
                      <a:pt x="82" y="4"/>
                      <a:pt x="82" y="6"/>
                      <a:pt x="80" y="5"/>
                    </a:cubicBezTo>
                    <a:cubicBezTo>
                      <a:pt x="78" y="4"/>
                      <a:pt x="79" y="5"/>
                      <a:pt x="77" y="6"/>
                    </a:cubicBezTo>
                    <a:cubicBezTo>
                      <a:pt x="77" y="6"/>
                      <a:pt x="75" y="5"/>
                      <a:pt x="75" y="4"/>
                    </a:cubicBezTo>
                    <a:cubicBezTo>
                      <a:pt x="74" y="3"/>
                      <a:pt x="73" y="2"/>
                      <a:pt x="72" y="1"/>
                    </a:cubicBezTo>
                    <a:cubicBezTo>
                      <a:pt x="71" y="0"/>
                      <a:pt x="70" y="2"/>
                      <a:pt x="69" y="2"/>
                    </a:cubicBezTo>
                    <a:cubicBezTo>
                      <a:pt x="68" y="3"/>
                      <a:pt x="66" y="2"/>
                      <a:pt x="65" y="1"/>
                    </a:cubicBezTo>
                    <a:cubicBezTo>
                      <a:pt x="63" y="0"/>
                      <a:pt x="63" y="1"/>
                      <a:pt x="61" y="2"/>
                    </a:cubicBezTo>
                    <a:cubicBezTo>
                      <a:pt x="60" y="3"/>
                      <a:pt x="58" y="2"/>
                      <a:pt x="57" y="2"/>
                    </a:cubicBezTo>
                    <a:cubicBezTo>
                      <a:pt x="56" y="3"/>
                      <a:pt x="53" y="3"/>
                      <a:pt x="52" y="3"/>
                    </a:cubicBezTo>
                    <a:cubicBezTo>
                      <a:pt x="49" y="1"/>
                      <a:pt x="51" y="6"/>
                      <a:pt x="48" y="6"/>
                    </a:cubicBezTo>
                    <a:cubicBezTo>
                      <a:pt x="46" y="7"/>
                      <a:pt x="42" y="6"/>
                      <a:pt x="40" y="5"/>
                    </a:cubicBezTo>
                    <a:cubicBezTo>
                      <a:pt x="38" y="4"/>
                      <a:pt x="37" y="2"/>
                      <a:pt x="35" y="2"/>
                    </a:cubicBezTo>
                    <a:cubicBezTo>
                      <a:pt x="34" y="1"/>
                      <a:pt x="32" y="3"/>
                      <a:pt x="31" y="4"/>
                    </a:cubicBezTo>
                    <a:cubicBezTo>
                      <a:pt x="29" y="6"/>
                      <a:pt x="31" y="9"/>
                      <a:pt x="30" y="12"/>
                    </a:cubicBezTo>
                    <a:cubicBezTo>
                      <a:pt x="27" y="17"/>
                      <a:pt x="27" y="23"/>
                      <a:pt x="24" y="27"/>
                    </a:cubicBezTo>
                    <a:cubicBezTo>
                      <a:pt x="22" y="30"/>
                      <a:pt x="21" y="32"/>
                      <a:pt x="19" y="35"/>
                    </a:cubicBezTo>
                    <a:cubicBezTo>
                      <a:pt x="18" y="37"/>
                      <a:pt x="18" y="39"/>
                      <a:pt x="18" y="41"/>
                    </a:cubicBezTo>
                    <a:cubicBezTo>
                      <a:pt x="18" y="44"/>
                      <a:pt x="19" y="46"/>
                      <a:pt x="17" y="48"/>
                    </a:cubicBezTo>
                    <a:cubicBezTo>
                      <a:pt x="16" y="48"/>
                      <a:pt x="11" y="51"/>
                      <a:pt x="11" y="51"/>
                    </a:cubicBezTo>
                    <a:cubicBezTo>
                      <a:pt x="10" y="51"/>
                      <a:pt x="12" y="48"/>
                      <a:pt x="10" y="49"/>
                    </a:cubicBezTo>
                    <a:cubicBezTo>
                      <a:pt x="7" y="51"/>
                      <a:pt x="7" y="53"/>
                      <a:pt x="5" y="50"/>
                    </a:cubicBezTo>
                    <a:cubicBezTo>
                      <a:pt x="4" y="51"/>
                      <a:pt x="2" y="53"/>
                      <a:pt x="2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0" y="57"/>
                      <a:pt x="1" y="58"/>
                      <a:pt x="1" y="59"/>
                    </a:cubicBezTo>
                    <a:cubicBezTo>
                      <a:pt x="5" y="56"/>
                      <a:pt x="8" y="57"/>
                      <a:pt x="13" y="57"/>
                    </a:cubicBezTo>
                    <a:cubicBezTo>
                      <a:pt x="15" y="57"/>
                      <a:pt x="16" y="57"/>
                      <a:pt x="18" y="57"/>
                    </a:cubicBezTo>
                    <a:cubicBezTo>
                      <a:pt x="20" y="57"/>
                      <a:pt x="21" y="60"/>
                      <a:pt x="22" y="62"/>
                    </a:cubicBezTo>
                    <a:cubicBezTo>
                      <a:pt x="23" y="64"/>
                      <a:pt x="24" y="67"/>
                      <a:pt x="26" y="68"/>
                    </a:cubicBezTo>
                    <a:cubicBezTo>
                      <a:pt x="27" y="69"/>
                      <a:pt x="31" y="68"/>
                      <a:pt x="33" y="67"/>
                    </a:cubicBezTo>
                    <a:cubicBezTo>
                      <a:pt x="34" y="67"/>
                      <a:pt x="34" y="64"/>
                      <a:pt x="35" y="63"/>
                    </a:cubicBezTo>
                    <a:cubicBezTo>
                      <a:pt x="35" y="61"/>
                      <a:pt x="38" y="62"/>
                      <a:pt x="39" y="62"/>
                    </a:cubicBezTo>
                    <a:cubicBezTo>
                      <a:pt x="39" y="64"/>
                      <a:pt x="39" y="64"/>
                      <a:pt x="41" y="64"/>
                    </a:cubicBezTo>
                    <a:cubicBezTo>
                      <a:pt x="42" y="64"/>
                      <a:pt x="45" y="63"/>
                      <a:pt x="45" y="65"/>
                    </a:cubicBezTo>
                    <a:cubicBezTo>
                      <a:pt x="45" y="67"/>
                      <a:pt x="46" y="68"/>
                      <a:pt x="46" y="70"/>
                    </a:cubicBezTo>
                    <a:cubicBezTo>
                      <a:pt x="46" y="71"/>
                      <a:pt x="46" y="72"/>
                      <a:pt x="45" y="74"/>
                    </a:cubicBezTo>
                    <a:cubicBezTo>
                      <a:pt x="45" y="75"/>
                      <a:pt x="46" y="77"/>
                      <a:pt x="47" y="78"/>
                    </a:cubicBezTo>
                    <a:cubicBezTo>
                      <a:pt x="48" y="79"/>
                      <a:pt x="47" y="81"/>
                      <a:pt x="47" y="82"/>
                    </a:cubicBezTo>
                    <a:cubicBezTo>
                      <a:pt x="47" y="85"/>
                      <a:pt x="52" y="82"/>
                      <a:pt x="53" y="82"/>
                    </a:cubicBezTo>
                    <a:cubicBezTo>
                      <a:pt x="55" y="82"/>
                      <a:pt x="56" y="82"/>
                      <a:pt x="57" y="83"/>
                    </a:cubicBezTo>
                    <a:cubicBezTo>
                      <a:pt x="59" y="85"/>
                      <a:pt x="58" y="84"/>
                      <a:pt x="60" y="84"/>
                    </a:cubicBezTo>
                    <a:cubicBezTo>
                      <a:pt x="62" y="84"/>
                      <a:pt x="62" y="85"/>
                      <a:pt x="63" y="86"/>
                    </a:cubicBezTo>
                    <a:cubicBezTo>
                      <a:pt x="64" y="86"/>
                      <a:pt x="65" y="87"/>
                      <a:pt x="66" y="87"/>
                    </a:cubicBezTo>
                    <a:cubicBezTo>
                      <a:pt x="69" y="88"/>
                      <a:pt x="70" y="88"/>
                      <a:pt x="71" y="85"/>
                    </a:cubicBezTo>
                    <a:cubicBezTo>
                      <a:pt x="72" y="88"/>
                      <a:pt x="73" y="89"/>
                      <a:pt x="76" y="90"/>
                    </a:cubicBezTo>
                    <a:cubicBezTo>
                      <a:pt x="78" y="91"/>
                      <a:pt x="78" y="94"/>
                      <a:pt x="80" y="95"/>
                    </a:cubicBezTo>
                    <a:cubicBezTo>
                      <a:pt x="80" y="95"/>
                      <a:pt x="84" y="94"/>
                      <a:pt x="84" y="94"/>
                    </a:cubicBezTo>
                    <a:cubicBezTo>
                      <a:pt x="84" y="92"/>
                      <a:pt x="85" y="88"/>
                      <a:pt x="83" y="89"/>
                    </a:cubicBezTo>
                    <a:cubicBezTo>
                      <a:pt x="80" y="90"/>
                      <a:pt x="78" y="88"/>
                      <a:pt x="77" y="85"/>
                    </a:cubicBezTo>
                    <a:cubicBezTo>
                      <a:pt x="77" y="83"/>
                      <a:pt x="79" y="80"/>
                      <a:pt x="78" y="77"/>
                    </a:cubicBezTo>
                    <a:cubicBezTo>
                      <a:pt x="78" y="76"/>
                      <a:pt x="77" y="74"/>
                      <a:pt x="78" y="73"/>
                    </a:cubicBezTo>
                    <a:cubicBezTo>
                      <a:pt x="78" y="73"/>
                      <a:pt x="78" y="72"/>
                      <a:pt x="79" y="72"/>
                    </a:cubicBezTo>
                    <a:cubicBezTo>
                      <a:pt x="80" y="72"/>
                      <a:pt x="79" y="70"/>
                      <a:pt x="80" y="70"/>
                    </a:cubicBezTo>
                    <a:cubicBezTo>
                      <a:pt x="81" y="68"/>
                      <a:pt x="86" y="68"/>
                      <a:pt x="87" y="68"/>
                    </a:cubicBezTo>
                    <a:cubicBezTo>
                      <a:pt x="85" y="67"/>
                      <a:pt x="86" y="64"/>
                      <a:pt x="84" y="63"/>
                    </a:cubicBezTo>
                    <a:cubicBezTo>
                      <a:pt x="83" y="62"/>
                      <a:pt x="82" y="61"/>
                      <a:pt x="82" y="60"/>
                    </a:cubicBezTo>
                    <a:cubicBezTo>
                      <a:pt x="82" y="58"/>
                      <a:pt x="82" y="56"/>
                      <a:pt x="81" y="55"/>
                    </a:cubicBezTo>
                    <a:cubicBezTo>
                      <a:pt x="81" y="53"/>
                      <a:pt x="80" y="52"/>
                      <a:pt x="80" y="50"/>
                    </a:cubicBezTo>
                    <a:cubicBezTo>
                      <a:pt x="80" y="49"/>
                      <a:pt x="80" y="44"/>
                      <a:pt x="81" y="45"/>
                    </a:cubicBezTo>
                    <a:cubicBezTo>
                      <a:pt x="80" y="41"/>
                      <a:pt x="80" y="39"/>
                      <a:pt x="82" y="35"/>
                    </a:cubicBezTo>
                    <a:cubicBezTo>
                      <a:pt x="83" y="32"/>
                      <a:pt x="83" y="31"/>
                      <a:pt x="83" y="28"/>
                    </a:cubicBezTo>
                    <a:cubicBezTo>
                      <a:pt x="83" y="25"/>
                      <a:pt x="85" y="23"/>
                      <a:pt x="87" y="21"/>
                    </a:cubicBezTo>
                    <a:cubicBezTo>
                      <a:pt x="88" y="20"/>
                      <a:pt x="89" y="19"/>
                      <a:pt x="90" y="18"/>
                    </a:cubicBezTo>
                    <a:cubicBezTo>
                      <a:pt x="91" y="17"/>
                      <a:pt x="91" y="17"/>
                      <a:pt x="90" y="15"/>
                    </a:cubicBezTo>
                    <a:cubicBezTo>
                      <a:pt x="89" y="15"/>
                      <a:pt x="91" y="16"/>
                      <a:pt x="90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7" name="Freeform 734">
                <a:extLst>
                  <a:ext uri="{FF2B5EF4-FFF2-40B4-BE49-F238E27FC236}">
                    <a16:creationId xmlns:a16="http://schemas.microsoft.com/office/drawing/2014/main" id="{4C20F369-A7A1-DE45-9F23-93CF7D25EB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54321" y="9307030"/>
                <a:ext cx="525479" cy="589329"/>
              </a:xfrm>
              <a:custGeom>
                <a:avLst/>
                <a:gdLst>
                  <a:gd name="T0" fmla="*/ 51 w 56"/>
                  <a:gd name="T1" fmla="*/ 27 h 63"/>
                  <a:gd name="T2" fmla="*/ 48 w 56"/>
                  <a:gd name="T3" fmla="*/ 26 h 63"/>
                  <a:gd name="T4" fmla="*/ 47 w 56"/>
                  <a:gd name="T5" fmla="*/ 21 h 63"/>
                  <a:gd name="T6" fmla="*/ 46 w 56"/>
                  <a:gd name="T7" fmla="*/ 12 h 63"/>
                  <a:gd name="T8" fmla="*/ 46 w 56"/>
                  <a:gd name="T9" fmla="*/ 8 h 63"/>
                  <a:gd name="T10" fmla="*/ 43 w 56"/>
                  <a:gd name="T11" fmla="*/ 8 h 63"/>
                  <a:gd name="T12" fmla="*/ 40 w 56"/>
                  <a:gd name="T13" fmla="*/ 6 h 63"/>
                  <a:gd name="T14" fmla="*/ 35 w 56"/>
                  <a:gd name="T15" fmla="*/ 8 h 63"/>
                  <a:gd name="T16" fmla="*/ 34 w 56"/>
                  <a:gd name="T17" fmla="*/ 11 h 63"/>
                  <a:gd name="T18" fmla="*/ 29 w 56"/>
                  <a:gd name="T19" fmla="*/ 12 h 63"/>
                  <a:gd name="T20" fmla="*/ 18 w 56"/>
                  <a:gd name="T21" fmla="*/ 1 h 63"/>
                  <a:gd name="T22" fmla="*/ 3 w 56"/>
                  <a:gd name="T23" fmla="*/ 2 h 63"/>
                  <a:gd name="T24" fmla="*/ 6 w 56"/>
                  <a:gd name="T25" fmla="*/ 12 h 63"/>
                  <a:gd name="T26" fmla="*/ 6 w 56"/>
                  <a:gd name="T27" fmla="*/ 16 h 63"/>
                  <a:gd name="T28" fmla="*/ 6 w 56"/>
                  <a:gd name="T29" fmla="*/ 20 h 63"/>
                  <a:gd name="T30" fmla="*/ 8 w 56"/>
                  <a:gd name="T31" fmla="*/ 33 h 63"/>
                  <a:gd name="T32" fmla="*/ 3 w 56"/>
                  <a:gd name="T33" fmla="*/ 41 h 63"/>
                  <a:gd name="T34" fmla="*/ 0 w 56"/>
                  <a:gd name="T35" fmla="*/ 50 h 63"/>
                  <a:gd name="T36" fmla="*/ 0 w 56"/>
                  <a:gd name="T37" fmla="*/ 55 h 63"/>
                  <a:gd name="T38" fmla="*/ 0 w 56"/>
                  <a:gd name="T39" fmla="*/ 59 h 63"/>
                  <a:gd name="T40" fmla="*/ 3 w 56"/>
                  <a:gd name="T41" fmla="*/ 59 h 63"/>
                  <a:gd name="T42" fmla="*/ 8 w 56"/>
                  <a:gd name="T43" fmla="*/ 58 h 63"/>
                  <a:gd name="T44" fmla="*/ 9 w 56"/>
                  <a:gd name="T45" fmla="*/ 59 h 63"/>
                  <a:gd name="T46" fmla="*/ 16 w 56"/>
                  <a:gd name="T47" fmla="*/ 59 h 63"/>
                  <a:gd name="T48" fmla="*/ 25 w 56"/>
                  <a:gd name="T49" fmla="*/ 59 h 63"/>
                  <a:gd name="T50" fmla="*/ 30 w 56"/>
                  <a:gd name="T51" fmla="*/ 59 h 63"/>
                  <a:gd name="T52" fmla="*/ 39 w 56"/>
                  <a:gd name="T53" fmla="*/ 62 h 63"/>
                  <a:gd name="T54" fmla="*/ 53 w 56"/>
                  <a:gd name="T55" fmla="*/ 60 h 63"/>
                  <a:gd name="T56" fmla="*/ 46 w 56"/>
                  <a:gd name="T57" fmla="*/ 51 h 63"/>
                  <a:gd name="T58" fmla="*/ 46 w 56"/>
                  <a:gd name="T59" fmla="*/ 37 h 63"/>
                  <a:gd name="T60" fmla="*/ 56 w 56"/>
                  <a:gd name="T61" fmla="*/ 35 h 63"/>
                  <a:gd name="T62" fmla="*/ 56 w 56"/>
                  <a:gd name="T63" fmla="*/ 27 h 63"/>
                  <a:gd name="T64" fmla="*/ 51 w 56"/>
                  <a:gd name="T6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6" h="63">
                    <a:moveTo>
                      <a:pt x="51" y="27"/>
                    </a:moveTo>
                    <a:cubicBezTo>
                      <a:pt x="49" y="27"/>
                      <a:pt x="48" y="28"/>
                      <a:pt x="48" y="26"/>
                    </a:cubicBezTo>
                    <a:cubicBezTo>
                      <a:pt x="48" y="24"/>
                      <a:pt x="48" y="23"/>
                      <a:pt x="47" y="21"/>
                    </a:cubicBezTo>
                    <a:cubicBezTo>
                      <a:pt x="45" y="18"/>
                      <a:pt x="48" y="15"/>
                      <a:pt x="46" y="12"/>
                    </a:cubicBezTo>
                    <a:cubicBezTo>
                      <a:pt x="46" y="11"/>
                      <a:pt x="46" y="8"/>
                      <a:pt x="46" y="8"/>
                    </a:cubicBezTo>
                    <a:cubicBezTo>
                      <a:pt x="46" y="8"/>
                      <a:pt x="43" y="8"/>
                      <a:pt x="43" y="8"/>
                    </a:cubicBezTo>
                    <a:cubicBezTo>
                      <a:pt x="40" y="8"/>
                      <a:pt x="40" y="9"/>
                      <a:pt x="40" y="6"/>
                    </a:cubicBezTo>
                    <a:cubicBezTo>
                      <a:pt x="37" y="6"/>
                      <a:pt x="36" y="5"/>
                      <a:pt x="35" y="8"/>
                    </a:cubicBezTo>
                    <a:cubicBezTo>
                      <a:pt x="35" y="8"/>
                      <a:pt x="35" y="11"/>
                      <a:pt x="34" y="11"/>
                    </a:cubicBezTo>
                    <a:cubicBezTo>
                      <a:pt x="33" y="12"/>
                      <a:pt x="31" y="12"/>
                      <a:pt x="29" y="12"/>
                    </a:cubicBezTo>
                    <a:cubicBezTo>
                      <a:pt x="22" y="13"/>
                      <a:pt x="24" y="1"/>
                      <a:pt x="18" y="1"/>
                    </a:cubicBezTo>
                    <a:cubicBezTo>
                      <a:pt x="13" y="1"/>
                      <a:pt x="7" y="0"/>
                      <a:pt x="3" y="2"/>
                    </a:cubicBezTo>
                    <a:cubicBezTo>
                      <a:pt x="1" y="4"/>
                      <a:pt x="6" y="10"/>
                      <a:pt x="6" y="12"/>
                    </a:cubicBezTo>
                    <a:cubicBezTo>
                      <a:pt x="7" y="13"/>
                      <a:pt x="7" y="15"/>
                      <a:pt x="6" y="16"/>
                    </a:cubicBezTo>
                    <a:cubicBezTo>
                      <a:pt x="4" y="17"/>
                      <a:pt x="6" y="19"/>
                      <a:pt x="6" y="20"/>
                    </a:cubicBezTo>
                    <a:cubicBezTo>
                      <a:pt x="9" y="24"/>
                      <a:pt x="11" y="29"/>
                      <a:pt x="8" y="33"/>
                    </a:cubicBezTo>
                    <a:cubicBezTo>
                      <a:pt x="6" y="36"/>
                      <a:pt x="4" y="38"/>
                      <a:pt x="3" y="41"/>
                    </a:cubicBezTo>
                    <a:cubicBezTo>
                      <a:pt x="2" y="44"/>
                      <a:pt x="1" y="47"/>
                      <a:pt x="0" y="50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1" y="59"/>
                      <a:pt x="2" y="59"/>
                      <a:pt x="3" y="59"/>
                    </a:cubicBezTo>
                    <a:cubicBezTo>
                      <a:pt x="5" y="59"/>
                      <a:pt x="5" y="56"/>
                      <a:pt x="8" y="58"/>
                    </a:cubicBezTo>
                    <a:cubicBezTo>
                      <a:pt x="8" y="58"/>
                      <a:pt x="9" y="59"/>
                      <a:pt x="9" y="59"/>
                    </a:cubicBezTo>
                    <a:cubicBezTo>
                      <a:pt x="12" y="59"/>
                      <a:pt x="14" y="59"/>
                      <a:pt x="16" y="59"/>
                    </a:cubicBezTo>
                    <a:cubicBezTo>
                      <a:pt x="19" y="59"/>
                      <a:pt x="22" y="59"/>
                      <a:pt x="25" y="59"/>
                    </a:cubicBezTo>
                    <a:cubicBezTo>
                      <a:pt x="26" y="59"/>
                      <a:pt x="29" y="59"/>
                      <a:pt x="30" y="59"/>
                    </a:cubicBezTo>
                    <a:cubicBezTo>
                      <a:pt x="32" y="63"/>
                      <a:pt x="36" y="62"/>
                      <a:pt x="39" y="62"/>
                    </a:cubicBezTo>
                    <a:cubicBezTo>
                      <a:pt x="44" y="62"/>
                      <a:pt x="48" y="61"/>
                      <a:pt x="53" y="60"/>
                    </a:cubicBezTo>
                    <a:cubicBezTo>
                      <a:pt x="50" y="57"/>
                      <a:pt x="46" y="55"/>
                      <a:pt x="46" y="51"/>
                    </a:cubicBezTo>
                    <a:cubicBezTo>
                      <a:pt x="46" y="46"/>
                      <a:pt x="46" y="41"/>
                      <a:pt x="46" y="37"/>
                    </a:cubicBezTo>
                    <a:cubicBezTo>
                      <a:pt x="46" y="36"/>
                      <a:pt x="56" y="38"/>
                      <a:pt x="56" y="35"/>
                    </a:cubicBezTo>
                    <a:cubicBezTo>
                      <a:pt x="56" y="33"/>
                      <a:pt x="56" y="30"/>
                      <a:pt x="56" y="27"/>
                    </a:cubicBezTo>
                    <a:cubicBezTo>
                      <a:pt x="56" y="24"/>
                      <a:pt x="53" y="27"/>
                      <a:pt x="51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8" name="Freeform 735">
                <a:extLst>
                  <a:ext uri="{FF2B5EF4-FFF2-40B4-BE49-F238E27FC236}">
                    <a16:creationId xmlns:a16="http://schemas.microsoft.com/office/drawing/2014/main" id="{FBDB352B-60C0-3849-8564-D3AA3A56DB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91902" y="9867685"/>
                <a:ext cx="429937" cy="449163"/>
              </a:xfrm>
              <a:custGeom>
                <a:avLst/>
                <a:gdLst>
                  <a:gd name="T0" fmla="*/ 25 w 46"/>
                  <a:gd name="T1" fmla="*/ 2 h 48"/>
                  <a:gd name="T2" fmla="*/ 21 w 46"/>
                  <a:gd name="T3" fmla="*/ 3 h 48"/>
                  <a:gd name="T4" fmla="*/ 18 w 46"/>
                  <a:gd name="T5" fmla="*/ 4 h 48"/>
                  <a:gd name="T6" fmla="*/ 6 w 46"/>
                  <a:gd name="T7" fmla="*/ 4 h 48"/>
                  <a:gd name="T8" fmla="*/ 6 w 46"/>
                  <a:gd name="T9" fmla="*/ 18 h 48"/>
                  <a:gd name="T10" fmla="*/ 6 w 46"/>
                  <a:gd name="T11" fmla="*/ 23 h 48"/>
                  <a:gd name="T12" fmla="*/ 1 w 46"/>
                  <a:gd name="T13" fmla="*/ 24 h 48"/>
                  <a:gd name="T14" fmla="*/ 1 w 46"/>
                  <a:gd name="T15" fmla="*/ 31 h 48"/>
                  <a:gd name="T16" fmla="*/ 1 w 46"/>
                  <a:gd name="T17" fmla="*/ 38 h 48"/>
                  <a:gd name="T18" fmla="*/ 4 w 46"/>
                  <a:gd name="T19" fmla="*/ 47 h 48"/>
                  <a:gd name="T20" fmla="*/ 8 w 46"/>
                  <a:gd name="T21" fmla="*/ 48 h 48"/>
                  <a:gd name="T22" fmla="*/ 13 w 46"/>
                  <a:gd name="T23" fmla="*/ 44 h 48"/>
                  <a:gd name="T24" fmla="*/ 19 w 46"/>
                  <a:gd name="T25" fmla="*/ 41 h 48"/>
                  <a:gd name="T26" fmla="*/ 29 w 46"/>
                  <a:gd name="T27" fmla="*/ 39 h 48"/>
                  <a:gd name="T28" fmla="*/ 31 w 46"/>
                  <a:gd name="T29" fmla="*/ 37 h 48"/>
                  <a:gd name="T30" fmla="*/ 34 w 46"/>
                  <a:gd name="T31" fmla="*/ 34 h 48"/>
                  <a:gd name="T32" fmla="*/ 43 w 46"/>
                  <a:gd name="T33" fmla="*/ 26 h 48"/>
                  <a:gd name="T34" fmla="*/ 44 w 46"/>
                  <a:gd name="T35" fmla="*/ 22 h 48"/>
                  <a:gd name="T36" fmla="*/ 40 w 46"/>
                  <a:gd name="T37" fmla="*/ 21 h 48"/>
                  <a:gd name="T38" fmla="*/ 38 w 46"/>
                  <a:gd name="T39" fmla="*/ 17 h 48"/>
                  <a:gd name="T40" fmla="*/ 39 w 46"/>
                  <a:gd name="T41" fmla="*/ 15 h 48"/>
                  <a:gd name="T42" fmla="*/ 36 w 46"/>
                  <a:gd name="T43" fmla="*/ 14 h 48"/>
                  <a:gd name="T44" fmla="*/ 36 w 46"/>
                  <a:gd name="T45" fmla="*/ 13 h 48"/>
                  <a:gd name="T46" fmla="*/ 34 w 46"/>
                  <a:gd name="T47" fmla="*/ 12 h 48"/>
                  <a:gd name="T48" fmla="*/ 30 w 46"/>
                  <a:gd name="T49" fmla="*/ 7 h 48"/>
                  <a:gd name="T50" fmla="*/ 25 w 46"/>
                  <a:gd name="T51" fmla="*/ 2 h 48"/>
                  <a:gd name="T52" fmla="*/ 25 w 46"/>
                  <a:gd name="T53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6" h="48">
                    <a:moveTo>
                      <a:pt x="25" y="2"/>
                    </a:moveTo>
                    <a:cubicBezTo>
                      <a:pt x="24" y="3"/>
                      <a:pt x="22" y="3"/>
                      <a:pt x="21" y="3"/>
                    </a:cubicBezTo>
                    <a:cubicBezTo>
                      <a:pt x="19" y="3"/>
                      <a:pt x="20" y="6"/>
                      <a:pt x="18" y="4"/>
                    </a:cubicBezTo>
                    <a:cubicBezTo>
                      <a:pt x="15" y="0"/>
                      <a:pt x="10" y="5"/>
                      <a:pt x="6" y="4"/>
                    </a:cubicBezTo>
                    <a:cubicBezTo>
                      <a:pt x="6" y="9"/>
                      <a:pt x="6" y="14"/>
                      <a:pt x="6" y="18"/>
                    </a:cubicBezTo>
                    <a:cubicBezTo>
                      <a:pt x="6" y="19"/>
                      <a:pt x="7" y="23"/>
                      <a:pt x="6" y="23"/>
                    </a:cubicBezTo>
                    <a:cubicBezTo>
                      <a:pt x="5" y="24"/>
                      <a:pt x="1" y="22"/>
                      <a:pt x="1" y="24"/>
                    </a:cubicBezTo>
                    <a:cubicBezTo>
                      <a:pt x="1" y="26"/>
                      <a:pt x="1" y="29"/>
                      <a:pt x="1" y="31"/>
                    </a:cubicBezTo>
                    <a:cubicBezTo>
                      <a:pt x="1" y="33"/>
                      <a:pt x="0" y="36"/>
                      <a:pt x="1" y="38"/>
                    </a:cubicBezTo>
                    <a:cubicBezTo>
                      <a:pt x="5" y="39"/>
                      <a:pt x="6" y="44"/>
                      <a:pt x="4" y="47"/>
                    </a:cubicBezTo>
                    <a:cubicBezTo>
                      <a:pt x="4" y="48"/>
                      <a:pt x="8" y="48"/>
                      <a:pt x="8" y="48"/>
                    </a:cubicBezTo>
                    <a:cubicBezTo>
                      <a:pt x="10" y="48"/>
                      <a:pt x="11" y="46"/>
                      <a:pt x="13" y="44"/>
                    </a:cubicBezTo>
                    <a:cubicBezTo>
                      <a:pt x="15" y="42"/>
                      <a:pt x="15" y="39"/>
                      <a:pt x="19" y="41"/>
                    </a:cubicBezTo>
                    <a:cubicBezTo>
                      <a:pt x="23" y="43"/>
                      <a:pt x="27" y="44"/>
                      <a:pt x="29" y="39"/>
                    </a:cubicBezTo>
                    <a:cubicBezTo>
                      <a:pt x="29" y="38"/>
                      <a:pt x="29" y="37"/>
                      <a:pt x="31" y="37"/>
                    </a:cubicBezTo>
                    <a:cubicBezTo>
                      <a:pt x="33" y="37"/>
                      <a:pt x="34" y="35"/>
                      <a:pt x="34" y="34"/>
                    </a:cubicBezTo>
                    <a:cubicBezTo>
                      <a:pt x="36" y="31"/>
                      <a:pt x="40" y="28"/>
                      <a:pt x="43" y="26"/>
                    </a:cubicBezTo>
                    <a:cubicBezTo>
                      <a:pt x="45" y="25"/>
                      <a:pt x="46" y="24"/>
                      <a:pt x="44" y="22"/>
                    </a:cubicBezTo>
                    <a:cubicBezTo>
                      <a:pt x="43" y="21"/>
                      <a:pt x="40" y="22"/>
                      <a:pt x="40" y="21"/>
                    </a:cubicBezTo>
                    <a:cubicBezTo>
                      <a:pt x="39" y="20"/>
                      <a:pt x="38" y="19"/>
                      <a:pt x="38" y="17"/>
                    </a:cubicBezTo>
                    <a:cubicBezTo>
                      <a:pt x="38" y="17"/>
                      <a:pt x="39" y="16"/>
                      <a:pt x="39" y="15"/>
                    </a:cubicBezTo>
                    <a:cubicBezTo>
                      <a:pt x="38" y="15"/>
                      <a:pt x="37" y="15"/>
                      <a:pt x="36" y="14"/>
                    </a:cubicBezTo>
                    <a:cubicBezTo>
                      <a:pt x="36" y="14"/>
                      <a:pt x="37" y="13"/>
                      <a:pt x="36" y="13"/>
                    </a:cubicBezTo>
                    <a:cubicBezTo>
                      <a:pt x="35" y="13"/>
                      <a:pt x="35" y="12"/>
                      <a:pt x="34" y="12"/>
                    </a:cubicBezTo>
                    <a:cubicBezTo>
                      <a:pt x="32" y="11"/>
                      <a:pt x="31" y="10"/>
                      <a:pt x="30" y="7"/>
                    </a:cubicBezTo>
                    <a:cubicBezTo>
                      <a:pt x="30" y="6"/>
                      <a:pt x="27" y="2"/>
                      <a:pt x="25" y="2"/>
                    </a:cubicBezTo>
                    <a:cubicBezTo>
                      <a:pt x="25" y="2"/>
                      <a:pt x="26" y="2"/>
                      <a:pt x="2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9" name="Freeform 736">
                <a:extLst>
                  <a:ext uri="{FF2B5EF4-FFF2-40B4-BE49-F238E27FC236}">
                    <a16:creationId xmlns:a16="http://schemas.microsoft.com/office/drawing/2014/main" id="{7477377B-54E7-AF49-BB79-C2E55041D8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24385" y="9775302"/>
                <a:ext cx="366242" cy="324926"/>
              </a:xfrm>
              <a:custGeom>
                <a:avLst/>
                <a:gdLst>
                  <a:gd name="T0" fmla="*/ 39 w 39"/>
                  <a:gd name="T1" fmla="*/ 22 h 35"/>
                  <a:gd name="T2" fmla="*/ 38 w 39"/>
                  <a:gd name="T3" fmla="*/ 18 h 35"/>
                  <a:gd name="T4" fmla="*/ 39 w 39"/>
                  <a:gd name="T5" fmla="*/ 14 h 35"/>
                  <a:gd name="T6" fmla="*/ 38 w 39"/>
                  <a:gd name="T7" fmla="*/ 7 h 35"/>
                  <a:gd name="T8" fmla="*/ 27 w 39"/>
                  <a:gd name="T9" fmla="*/ 2 h 35"/>
                  <a:gd name="T10" fmla="*/ 24 w 39"/>
                  <a:gd name="T11" fmla="*/ 0 h 35"/>
                  <a:gd name="T12" fmla="*/ 19 w 39"/>
                  <a:gd name="T13" fmla="*/ 3 h 35"/>
                  <a:gd name="T14" fmla="*/ 13 w 39"/>
                  <a:gd name="T15" fmla="*/ 7 h 35"/>
                  <a:gd name="T16" fmla="*/ 9 w 39"/>
                  <a:gd name="T17" fmla="*/ 12 h 35"/>
                  <a:gd name="T18" fmla="*/ 2 w 39"/>
                  <a:gd name="T19" fmla="*/ 12 h 35"/>
                  <a:gd name="T20" fmla="*/ 5 w 39"/>
                  <a:gd name="T21" fmla="*/ 16 h 35"/>
                  <a:gd name="T22" fmla="*/ 8 w 39"/>
                  <a:gd name="T23" fmla="*/ 21 h 35"/>
                  <a:gd name="T24" fmla="*/ 11 w 39"/>
                  <a:gd name="T25" fmla="*/ 23 h 35"/>
                  <a:gd name="T26" fmla="*/ 11 w 39"/>
                  <a:gd name="T27" fmla="*/ 24 h 35"/>
                  <a:gd name="T28" fmla="*/ 14 w 39"/>
                  <a:gd name="T29" fmla="*/ 25 h 35"/>
                  <a:gd name="T30" fmla="*/ 13 w 39"/>
                  <a:gd name="T31" fmla="*/ 28 h 35"/>
                  <a:gd name="T32" fmla="*/ 15 w 39"/>
                  <a:gd name="T33" fmla="*/ 31 h 35"/>
                  <a:gd name="T34" fmla="*/ 20 w 39"/>
                  <a:gd name="T35" fmla="*/ 34 h 35"/>
                  <a:gd name="T36" fmla="*/ 25 w 39"/>
                  <a:gd name="T37" fmla="*/ 35 h 35"/>
                  <a:gd name="T38" fmla="*/ 27 w 39"/>
                  <a:gd name="T39" fmla="*/ 35 h 35"/>
                  <a:gd name="T40" fmla="*/ 34 w 39"/>
                  <a:gd name="T41" fmla="*/ 31 h 35"/>
                  <a:gd name="T42" fmla="*/ 36 w 39"/>
                  <a:gd name="T43" fmla="*/ 27 h 35"/>
                  <a:gd name="T44" fmla="*/ 39 w 39"/>
                  <a:gd name="T45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" h="35">
                    <a:moveTo>
                      <a:pt x="39" y="22"/>
                    </a:moveTo>
                    <a:cubicBezTo>
                      <a:pt x="39" y="21"/>
                      <a:pt x="38" y="19"/>
                      <a:pt x="38" y="18"/>
                    </a:cubicBezTo>
                    <a:cubicBezTo>
                      <a:pt x="38" y="16"/>
                      <a:pt x="39" y="15"/>
                      <a:pt x="39" y="14"/>
                    </a:cubicBezTo>
                    <a:cubicBezTo>
                      <a:pt x="39" y="11"/>
                      <a:pt x="39" y="9"/>
                      <a:pt x="38" y="7"/>
                    </a:cubicBezTo>
                    <a:cubicBezTo>
                      <a:pt x="38" y="4"/>
                      <a:pt x="29" y="2"/>
                      <a:pt x="27" y="2"/>
                    </a:cubicBezTo>
                    <a:cubicBezTo>
                      <a:pt x="27" y="0"/>
                      <a:pt x="27" y="0"/>
                      <a:pt x="24" y="0"/>
                    </a:cubicBezTo>
                    <a:cubicBezTo>
                      <a:pt x="21" y="0"/>
                      <a:pt x="21" y="1"/>
                      <a:pt x="19" y="3"/>
                    </a:cubicBezTo>
                    <a:cubicBezTo>
                      <a:pt x="18" y="5"/>
                      <a:pt x="15" y="6"/>
                      <a:pt x="13" y="7"/>
                    </a:cubicBezTo>
                    <a:cubicBezTo>
                      <a:pt x="12" y="9"/>
                      <a:pt x="11" y="12"/>
                      <a:pt x="9" y="12"/>
                    </a:cubicBezTo>
                    <a:cubicBezTo>
                      <a:pt x="7" y="12"/>
                      <a:pt x="5" y="11"/>
                      <a:pt x="2" y="12"/>
                    </a:cubicBezTo>
                    <a:cubicBezTo>
                      <a:pt x="0" y="13"/>
                      <a:pt x="4" y="15"/>
                      <a:pt x="5" y="16"/>
                    </a:cubicBezTo>
                    <a:cubicBezTo>
                      <a:pt x="6" y="18"/>
                      <a:pt x="6" y="20"/>
                      <a:pt x="8" y="21"/>
                    </a:cubicBezTo>
                    <a:cubicBezTo>
                      <a:pt x="9" y="22"/>
                      <a:pt x="10" y="23"/>
                      <a:pt x="11" y="23"/>
                    </a:cubicBezTo>
                    <a:cubicBezTo>
                      <a:pt x="12" y="23"/>
                      <a:pt x="11" y="24"/>
                      <a:pt x="11" y="24"/>
                    </a:cubicBezTo>
                    <a:cubicBezTo>
                      <a:pt x="12" y="24"/>
                      <a:pt x="13" y="25"/>
                      <a:pt x="14" y="25"/>
                    </a:cubicBezTo>
                    <a:cubicBezTo>
                      <a:pt x="14" y="26"/>
                      <a:pt x="13" y="27"/>
                      <a:pt x="13" y="28"/>
                    </a:cubicBezTo>
                    <a:cubicBezTo>
                      <a:pt x="13" y="29"/>
                      <a:pt x="14" y="31"/>
                      <a:pt x="15" y="31"/>
                    </a:cubicBezTo>
                    <a:cubicBezTo>
                      <a:pt x="18" y="31"/>
                      <a:pt x="19" y="31"/>
                      <a:pt x="20" y="34"/>
                    </a:cubicBezTo>
                    <a:cubicBezTo>
                      <a:pt x="21" y="35"/>
                      <a:pt x="23" y="34"/>
                      <a:pt x="25" y="35"/>
                    </a:cubicBezTo>
                    <a:cubicBezTo>
                      <a:pt x="26" y="35"/>
                      <a:pt x="26" y="35"/>
                      <a:pt x="27" y="35"/>
                    </a:cubicBezTo>
                    <a:cubicBezTo>
                      <a:pt x="31" y="35"/>
                      <a:pt x="32" y="34"/>
                      <a:pt x="34" y="31"/>
                    </a:cubicBezTo>
                    <a:cubicBezTo>
                      <a:pt x="35" y="30"/>
                      <a:pt x="36" y="28"/>
                      <a:pt x="36" y="27"/>
                    </a:cubicBezTo>
                    <a:cubicBezTo>
                      <a:pt x="37" y="25"/>
                      <a:pt x="39" y="24"/>
                      <a:pt x="39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0" name="Freeform 737">
                <a:extLst>
                  <a:ext uri="{FF2B5EF4-FFF2-40B4-BE49-F238E27FC236}">
                    <a16:creationId xmlns:a16="http://schemas.microsoft.com/office/drawing/2014/main" id="{8DB90DAD-DA3F-CC41-9631-C1544C919C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9607" y="10259504"/>
                <a:ext cx="92356" cy="105124"/>
              </a:xfrm>
              <a:custGeom>
                <a:avLst/>
                <a:gdLst>
                  <a:gd name="T0" fmla="*/ 5 w 10"/>
                  <a:gd name="T1" fmla="*/ 1 h 11"/>
                  <a:gd name="T2" fmla="*/ 7 w 10"/>
                  <a:gd name="T3" fmla="*/ 9 h 11"/>
                  <a:gd name="T4" fmla="*/ 5 w 10"/>
                  <a:gd name="T5" fmla="*/ 1 h 11"/>
                  <a:gd name="T6" fmla="*/ 5 w 10"/>
                  <a:gd name="T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5" y="1"/>
                    </a:moveTo>
                    <a:cubicBezTo>
                      <a:pt x="0" y="2"/>
                      <a:pt x="3" y="11"/>
                      <a:pt x="7" y="9"/>
                    </a:cubicBezTo>
                    <a:cubicBezTo>
                      <a:pt x="10" y="8"/>
                      <a:pt x="9" y="0"/>
                      <a:pt x="5" y="1"/>
                    </a:cubicBezTo>
                    <a:cubicBezTo>
                      <a:pt x="3" y="1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1" name="Freeform 738">
                <a:extLst>
                  <a:ext uri="{FF2B5EF4-FFF2-40B4-BE49-F238E27FC236}">
                    <a16:creationId xmlns:a16="http://schemas.microsoft.com/office/drawing/2014/main" id="{13E4A329-8DF5-F34A-AEA4-9617B4D9A26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442219" y="10090673"/>
                <a:ext cx="738853" cy="646665"/>
              </a:xfrm>
              <a:custGeom>
                <a:avLst/>
                <a:gdLst>
                  <a:gd name="T0" fmla="*/ 74 w 79"/>
                  <a:gd name="T1" fmla="*/ 27 h 69"/>
                  <a:gd name="T2" fmla="*/ 69 w 79"/>
                  <a:gd name="T3" fmla="*/ 22 h 69"/>
                  <a:gd name="T4" fmla="*/ 72 w 79"/>
                  <a:gd name="T5" fmla="*/ 19 h 69"/>
                  <a:gd name="T6" fmla="*/ 75 w 79"/>
                  <a:gd name="T7" fmla="*/ 20 h 69"/>
                  <a:gd name="T8" fmla="*/ 75 w 79"/>
                  <a:gd name="T9" fmla="*/ 11 h 69"/>
                  <a:gd name="T10" fmla="*/ 73 w 79"/>
                  <a:gd name="T11" fmla="*/ 7 h 69"/>
                  <a:gd name="T12" fmla="*/ 72 w 79"/>
                  <a:gd name="T13" fmla="*/ 1 h 69"/>
                  <a:gd name="T14" fmla="*/ 66 w 79"/>
                  <a:gd name="T15" fmla="*/ 1 h 69"/>
                  <a:gd name="T16" fmla="*/ 60 w 79"/>
                  <a:gd name="T17" fmla="*/ 2 h 69"/>
                  <a:gd name="T18" fmla="*/ 55 w 79"/>
                  <a:gd name="T19" fmla="*/ 5 h 69"/>
                  <a:gd name="T20" fmla="*/ 51 w 79"/>
                  <a:gd name="T21" fmla="*/ 8 h 69"/>
                  <a:gd name="T22" fmla="*/ 49 w 79"/>
                  <a:gd name="T23" fmla="*/ 12 h 69"/>
                  <a:gd name="T24" fmla="*/ 45 w 79"/>
                  <a:gd name="T25" fmla="*/ 14 h 69"/>
                  <a:gd name="T26" fmla="*/ 44 w 79"/>
                  <a:gd name="T27" fmla="*/ 17 h 69"/>
                  <a:gd name="T28" fmla="*/ 34 w 79"/>
                  <a:gd name="T29" fmla="*/ 17 h 69"/>
                  <a:gd name="T30" fmla="*/ 28 w 79"/>
                  <a:gd name="T31" fmla="*/ 21 h 69"/>
                  <a:gd name="T32" fmla="*/ 24 w 79"/>
                  <a:gd name="T33" fmla="*/ 24 h 69"/>
                  <a:gd name="T34" fmla="*/ 20 w 79"/>
                  <a:gd name="T35" fmla="*/ 23 h 69"/>
                  <a:gd name="T36" fmla="*/ 17 w 79"/>
                  <a:gd name="T37" fmla="*/ 14 h 69"/>
                  <a:gd name="T38" fmla="*/ 17 w 79"/>
                  <a:gd name="T39" fmla="*/ 29 h 69"/>
                  <a:gd name="T40" fmla="*/ 17 w 79"/>
                  <a:gd name="T41" fmla="*/ 33 h 69"/>
                  <a:gd name="T42" fmla="*/ 9 w 79"/>
                  <a:gd name="T43" fmla="*/ 35 h 69"/>
                  <a:gd name="T44" fmla="*/ 6 w 79"/>
                  <a:gd name="T45" fmla="*/ 34 h 69"/>
                  <a:gd name="T46" fmla="*/ 2 w 79"/>
                  <a:gd name="T47" fmla="*/ 33 h 69"/>
                  <a:gd name="T48" fmla="*/ 3 w 79"/>
                  <a:gd name="T49" fmla="*/ 40 h 69"/>
                  <a:gd name="T50" fmla="*/ 5 w 79"/>
                  <a:gd name="T51" fmla="*/ 45 h 69"/>
                  <a:gd name="T52" fmla="*/ 9 w 79"/>
                  <a:gd name="T53" fmla="*/ 56 h 69"/>
                  <a:gd name="T54" fmla="*/ 8 w 79"/>
                  <a:gd name="T55" fmla="*/ 60 h 69"/>
                  <a:gd name="T56" fmla="*/ 9 w 79"/>
                  <a:gd name="T57" fmla="*/ 62 h 69"/>
                  <a:gd name="T58" fmla="*/ 10 w 79"/>
                  <a:gd name="T59" fmla="*/ 66 h 69"/>
                  <a:gd name="T60" fmla="*/ 11 w 79"/>
                  <a:gd name="T61" fmla="*/ 64 h 69"/>
                  <a:gd name="T62" fmla="*/ 15 w 79"/>
                  <a:gd name="T63" fmla="*/ 68 h 69"/>
                  <a:gd name="T64" fmla="*/ 21 w 79"/>
                  <a:gd name="T65" fmla="*/ 66 h 69"/>
                  <a:gd name="T66" fmla="*/ 26 w 79"/>
                  <a:gd name="T67" fmla="*/ 65 h 69"/>
                  <a:gd name="T68" fmla="*/ 31 w 79"/>
                  <a:gd name="T69" fmla="*/ 64 h 69"/>
                  <a:gd name="T70" fmla="*/ 38 w 79"/>
                  <a:gd name="T71" fmla="*/ 64 h 69"/>
                  <a:gd name="T72" fmla="*/ 39 w 79"/>
                  <a:gd name="T73" fmla="*/ 64 h 69"/>
                  <a:gd name="T74" fmla="*/ 41 w 79"/>
                  <a:gd name="T75" fmla="*/ 63 h 69"/>
                  <a:gd name="T76" fmla="*/ 42 w 79"/>
                  <a:gd name="T77" fmla="*/ 62 h 69"/>
                  <a:gd name="T78" fmla="*/ 44 w 79"/>
                  <a:gd name="T79" fmla="*/ 65 h 69"/>
                  <a:gd name="T80" fmla="*/ 46 w 79"/>
                  <a:gd name="T81" fmla="*/ 62 h 69"/>
                  <a:gd name="T82" fmla="*/ 57 w 79"/>
                  <a:gd name="T83" fmla="*/ 56 h 69"/>
                  <a:gd name="T84" fmla="*/ 65 w 79"/>
                  <a:gd name="T85" fmla="*/ 48 h 69"/>
                  <a:gd name="T86" fmla="*/ 72 w 79"/>
                  <a:gd name="T87" fmla="*/ 37 h 69"/>
                  <a:gd name="T88" fmla="*/ 77 w 79"/>
                  <a:gd name="T89" fmla="*/ 33 h 69"/>
                  <a:gd name="T90" fmla="*/ 79 w 79"/>
                  <a:gd name="T91" fmla="*/ 25 h 69"/>
                  <a:gd name="T92" fmla="*/ 76 w 79"/>
                  <a:gd name="T93" fmla="*/ 25 h 69"/>
                  <a:gd name="T94" fmla="*/ 74 w 79"/>
                  <a:gd name="T95" fmla="*/ 27 h 69"/>
                  <a:gd name="T96" fmla="*/ 62 w 79"/>
                  <a:gd name="T97" fmla="*/ 39 h 69"/>
                  <a:gd name="T98" fmla="*/ 61 w 79"/>
                  <a:gd name="T99" fmla="*/ 41 h 69"/>
                  <a:gd name="T100" fmla="*/ 57 w 79"/>
                  <a:gd name="T101" fmla="*/ 43 h 69"/>
                  <a:gd name="T102" fmla="*/ 55 w 79"/>
                  <a:gd name="T103" fmla="*/ 44 h 69"/>
                  <a:gd name="T104" fmla="*/ 52 w 79"/>
                  <a:gd name="T105" fmla="*/ 41 h 69"/>
                  <a:gd name="T106" fmla="*/ 56 w 79"/>
                  <a:gd name="T107" fmla="*/ 35 h 69"/>
                  <a:gd name="T108" fmla="*/ 60 w 79"/>
                  <a:gd name="T109" fmla="*/ 35 h 69"/>
                  <a:gd name="T110" fmla="*/ 62 w 79"/>
                  <a:gd name="T111" fmla="*/ 39 h 69"/>
                  <a:gd name="T112" fmla="*/ 62 w 79"/>
                  <a:gd name="T113" fmla="*/ 3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" h="69">
                    <a:moveTo>
                      <a:pt x="74" y="27"/>
                    </a:moveTo>
                    <a:cubicBezTo>
                      <a:pt x="71" y="27"/>
                      <a:pt x="68" y="24"/>
                      <a:pt x="69" y="22"/>
                    </a:cubicBezTo>
                    <a:cubicBezTo>
                      <a:pt x="69" y="20"/>
                      <a:pt x="71" y="19"/>
                      <a:pt x="72" y="19"/>
                    </a:cubicBezTo>
                    <a:cubicBezTo>
                      <a:pt x="73" y="19"/>
                      <a:pt x="74" y="20"/>
                      <a:pt x="75" y="20"/>
                    </a:cubicBezTo>
                    <a:cubicBezTo>
                      <a:pt x="75" y="17"/>
                      <a:pt x="76" y="14"/>
                      <a:pt x="75" y="11"/>
                    </a:cubicBezTo>
                    <a:cubicBezTo>
                      <a:pt x="74" y="10"/>
                      <a:pt x="73" y="8"/>
                      <a:pt x="73" y="7"/>
                    </a:cubicBezTo>
                    <a:cubicBezTo>
                      <a:pt x="72" y="5"/>
                      <a:pt x="72" y="3"/>
                      <a:pt x="72" y="1"/>
                    </a:cubicBezTo>
                    <a:cubicBezTo>
                      <a:pt x="70" y="2"/>
                      <a:pt x="67" y="1"/>
                      <a:pt x="66" y="1"/>
                    </a:cubicBezTo>
                    <a:cubicBezTo>
                      <a:pt x="63" y="0"/>
                      <a:pt x="61" y="0"/>
                      <a:pt x="60" y="2"/>
                    </a:cubicBezTo>
                    <a:cubicBezTo>
                      <a:pt x="58" y="3"/>
                      <a:pt x="56" y="3"/>
                      <a:pt x="55" y="5"/>
                    </a:cubicBezTo>
                    <a:cubicBezTo>
                      <a:pt x="54" y="6"/>
                      <a:pt x="52" y="7"/>
                      <a:pt x="51" y="8"/>
                    </a:cubicBezTo>
                    <a:cubicBezTo>
                      <a:pt x="50" y="9"/>
                      <a:pt x="50" y="11"/>
                      <a:pt x="49" y="12"/>
                    </a:cubicBezTo>
                    <a:cubicBezTo>
                      <a:pt x="48" y="14"/>
                      <a:pt x="46" y="12"/>
                      <a:pt x="45" y="14"/>
                    </a:cubicBezTo>
                    <a:cubicBezTo>
                      <a:pt x="44" y="15"/>
                      <a:pt x="45" y="16"/>
                      <a:pt x="44" y="17"/>
                    </a:cubicBezTo>
                    <a:cubicBezTo>
                      <a:pt x="42" y="21"/>
                      <a:pt x="37" y="18"/>
                      <a:pt x="34" y="17"/>
                    </a:cubicBezTo>
                    <a:cubicBezTo>
                      <a:pt x="31" y="15"/>
                      <a:pt x="30" y="19"/>
                      <a:pt x="28" y="21"/>
                    </a:cubicBezTo>
                    <a:cubicBezTo>
                      <a:pt x="27" y="22"/>
                      <a:pt x="26" y="24"/>
                      <a:pt x="24" y="24"/>
                    </a:cubicBezTo>
                    <a:cubicBezTo>
                      <a:pt x="24" y="24"/>
                      <a:pt x="20" y="24"/>
                      <a:pt x="20" y="23"/>
                    </a:cubicBezTo>
                    <a:cubicBezTo>
                      <a:pt x="22" y="20"/>
                      <a:pt x="21" y="15"/>
                      <a:pt x="17" y="14"/>
                    </a:cubicBezTo>
                    <a:cubicBezTo>
                      <a:pt x="17" y="19"/>
                      <a:pt x="17" y="24"/>
                      <a:pt x="17" y="29"/>
                    </a:cubicBezTo>
                    <a:cubicBezTo>
                      <a:pt x="17" y="29"/>
                      <a:pt x="18" y="32"/>
                      <a:pt x="17" y="33"/>
                    </a:cubicBezTo>
                    <a:cubicBezTo>
                      <a:pt x="14" y="35"/>
                      <a:pt x="13" y="36"/>
                      <a:pt x="9" y="35"/>
                    </a:cubicBezTo>
                    <a:cubicBezTo>
                      <a:pt x="8" y="35"/>
                      <a:pt x="7" y="35"/>
                      <a:pt x="6" y="34"/>
                    </a:cubicBezTo>
                    <a:cubicBezTo>
                      <a:pt x="5" y="32"/>
                      <a:pt x="4" y="31"/>
                      <a:pt x="2" y="33"/>
                    </a:cubicBezTo>
                    <a:cubicBezTo>
                      <a:pt x="0" y="35"/>
                      <a:pt x="2" y="38"/>
                      <a:pt x="3" y="40"/>
                    </a:cubicBezTo>
                    <a:cubicBezTo>
                      <a:pt x="4" y="41"/>
                      <a:pt x="5" y="43"/>
                      <a:pt x="5" y="45"/>
                    </a:cubicBezTo>
                    <a:cubicBezTo>
                      <a:pt x="7" y="49"/>
                      <a:pt x="11" y="51"/>
                      <a:pt x="9" y="56"/>
                    </a:cubicBezTo>
                    <a:cubicBezTo>
                      <a:pt x="8" y="58"/>
                      <a:pt x="7" y="58"/>
                      <a:pt x="8" y="60"/>
                    </a:cubicBezTo>
                    <a:cubicBezTo>
                      <a:pt x="9" y="61"/>
                      <a:pt x="9" y="62"/>
                      <a:pt x="9" y="62"/>
                    </a:cubicBezTo>
                    <a:cubicBezTo>
                      <a:pt x="10" y="63"/>
                      <a:pt x="9" y="65"/>
                      <a:pt x="10" y="66"/>
                    </a:cubicBezTo>
                    <a:cubicBezTo>
                      <a:pt x="10" y="66"/>
                      <a:pt x="10" y="64"/>
                      <a:pt x="11" y="64"/>
                    </a:cubicBezTo>
                    <a:cubicBezTo>
                      <a:pt x="11" y="64"/>
                      <a:pt x="14" y="67"/>
                      <a:pt x="15" y="68"/>
                    </a:cubicBezTo>
                    <a:cubicBezTo>
                      <a:pt x="17" y="69"/>
                      <a:pt x="19" y="66"/>
                      <a:pt x="21" y="66"/>
                    </a:cubicBezTo>
                    <a:cubicBezTo>
                      <a:pt x="23" y="65"/>
                      <a:pt x="25" y="67"/>
                      <a:pt x="26" y="65"/>
                    </a:cubicBezTo>
                    <a:cubicBezTo>
                      <a:pt x="28" y="64"/>
                      <a:pt x="29" y="64"/>
                      <a:pt x="31" y="64"/>
                    </a:cubicBezTo>
                    <a:cubicBezTo>
                      <a:pt x="33" y="64"/>
                      <a:pt x="35" y="64"/>
                      <a:pt x="38" y="64"/>
                    </a:cubicBezTo>
                    <a:cubicBezTo>
                      <a:pt x="38" y="64"/>
                      <a:pt x="39" y="64"/>
                      <a:pt x="39" y="64"/>
                    </a:cubicBezTo>
                    <a:cubicBezTo>
                      <a:pt x="40" y="64"/>
                      <a:pt x="40" y="63"/>
                      <a:pt x="41" y="63"/>
                    </a:cubicBezTo>
                    <a:cubicBezTo>
                      <a:pt x="41" y="63"/>
                      <a:pt x="41" y="62"/>
                      <a:pt x="42" y="62"/>
                    </a:cubicBezTo>
                    <a:cubicBezTo>
                      <a:pt x="42" y="63"/>
                      <a:pt x="42" y="65"/>
                      <a:pt x="44" y="65"/>
                    </a:cubicBezTo>
                    <a:cubicBezTo>
                      <a:pt x="44" y="65"/>
                      <a:pt x="43" y="61"/>
                      <a:pt x="46" y="62"/>
                    </a:cubicBezTo>
                    <a:cubicBezTo>
                      <a:pt x="50" y="63"/>
                      <a:pt x="54" y="59"/>
                      <a:pt x="57" y="56"/>
                    </a:cubicBezTo>
                    <a:cubicBezTo>
                      <a:pt x="60" y="54"/>
                      <a:pt x="62" y="51"/>
                      <a:pt x="65" y="48"/>
                    </a:cubicBezTo>
                    <a:cubicBezTo>
                      <a:pt x="68" y="45"/>
                      <a:pt x="69" y="41"/>
                      <a:pt x="72" y="37"/>
                    </a:cubicBezTo>
                    <a:cubicBezTo>
                      <a:pt x="73" y="36"/>
                      <a:pt x="76" y="35"/>
                      <a:pt x="77" y="33"/>
                    </a:cubicBezTo>
                    <a:cubicBezTo>
                      <a:pt x="78" y="31"/>
                      <a:pt x="79" y="27"/>
                      <a:pt x="79" y="25"/>
                    </a:cubicBezTo>
                    <a:cubicBezTo>
                      <a:pt x="78" y="25"/>
                      <a:pt x="77" y="25"/>
                      <a:pt x="76" y="25"/>
                    </a:cubicBezTo>
                    <a:cubicBezTo>
                      <a:pt x="75" y="25"/>
                      <a:pt x="75" y="27"/>
                      <a:pt x="74" y="27"/>
                    </a:cubicBezTo>
                    <a:close/>
                    <a:moveTo>
                      <a:pt x="62" y="39"/>
                    </a:moveTo>
                    <a:cubicBezTo>
                      <a:pt x="61" y="39"/>
                      <a:pt x="61" y="41"/>
                      <a:pt x="61" y="41"/>
                    </a:cubicBezTo>
                    <a:cubicBezTo>
                      <a:pt x="60" y="43"/>
                      <a:pt x="58" y="42"/>
                      <a:pt x="57" y="43"/>
                    </a:cubicBezTo>
                    <a:cubicBezTo>
                      <a:pt x="56" y="43"/>
                      <a:pt x="56" y="44"/>
                      <a:pt x="55" y="44"/>
                    </a:cubicBezTo>
                    <a:cubicBezTo>
                      <a:pt x="53" y="44"/>
                      <a:pt x="52" y="42"/>
                      <a:pt x="52" y="41"/>
                    </a:cubicBezTo>
                    <a:cubicBezTo>
                      <a:pt x="51" y="39"/>
                      <a:pt x="54" y="36"/>
                      <a:pt x="56" y="35"/>
                    </a:cubicBezTo>
                    <a:cubicBezTo>
                      <a:pt x="57" y="34"/>
                      <a:pt x="59" y="34"/>
                      <a:pt x="60" y="35"/>
                    </a:cubicBezTo>
                    <a:cubicBezTo>
                      <a:pt x="61" y="36"/>
                      <a:pt x="64" y="38"/>
                      <a:pt x="62" y="39"/>
                    </a:cubicBezTo>
                    <a:cubicBezTo>
                      <a:pt x="61" y="39"/>
                      <a:pt x="63" y="38"/>
                      <a:pt x="62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2" name="Freeform 739">
                <a:extLst>
                  <a:ext uri="{FF2B5EF4-FFF2-40B4-BE49-F238E27FC236}">
                    <a16:creationId xmlns:a16="http://schemas.microsoft.com/office/drawing/2014/main" id="{EDC2D620-0E98-854C-A3DD-C38573B6C4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19924" y="10399672"/>
                <a:ext cx="121018" cy="124237"/>
              </a:xfrm>
              <a:custGeom>
                <a:avLst/>
                <a:gdLst>
                  <a:gd name="T0" fmla="*/ 11 w 13"/>
                  <a:gd name="T1" fmla="*/ 4 h 13"/>
                  <a:gd name="T2" fmla="*/ 3 w 13"/>
                  <a:gd name="T3" fmla="*/ 3 h 13"/>
                  <a:gd name="T4" fmla="*/ 2 w 13"/>
                  <a:gd name="T5" fmla="*/ 9 h 13"/>
                  <a:gd name="T6" fmla="*/ 7 w 13"/>
                  <a:gd name="T7" fmla="*/ 9 h 13"/>
                  <a:gd name="T8" fmla="*/ 11 w 13"/>
                  <a:gd name="T9" fmla="*/ 4 h 13"/>
                  <a:gd name="T10" fmla="*/ 11 w 13"/>
                  <a:gd name="T1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3">
                    <a:moveTo>
                      <a:pt x="11" y="4"/>
                    </a:moveTo>
                    <a:cubicBezTo>
                      <a:pt x="9" y="2"/>
                      <a:pt x="5" y="0"/>
                      <a:pt x="3" y="3"/>
                    </a:cubicBezTo>
                    <a:cubicBezTo>
                      <a:pt x="1" y="5"/>
                      <a:pt x="0" y="7"/>
                      <a:pt x="2" y="9"/>
                    </a:cubicBezTo>
                    <a:cubicBezTo>
                      <a:pt x="4" y="13"/>
                      <a:pt x="5" y="9"/>
                      <a:pt x="7" y="9"/>
                    </a:cubicBezTo>
                    <a:cubicBezTo>
                      <a:pt x="10" y="9"/>
                      <a:pt x="13" y="5"/>
                      <a:pt x="11" y="4"/>
                    </a:cubicBezTo>
                    <a:cubicBezTo>
                      <a:pt x="10" y="3"/>
                      <a:pt x="12" y="4"/>
                      <a:pt x="1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3" name="Freeform 740">
                <a:extLst>
                  <a:ext uri="{FF2B5EF4-FFF2-40B4-BE49-F238E27FC236}">
                    <a16:creationId xmlns:a16="http://schemas.microsoft.com/office/drawing/2014/main" id="{6A3F1A73-904B-2745-A99B-17A00BA48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63875" y="9240130"/>
                <a:ext cx="47770" cy="76452"/>
              </a:xfrm>
              <a:custGeom>
                <a:avLst/>
                <a:gdLst>
                  <a:gd name="T0" fmla="*/ 2 w 5"/>
                  <a:gd name="T1" fmla="*/ 5 h 8"/>
                  <a:gd name="T2" fmla="*/ 5 w 5"/>
                  <a:gd name="T3" fmla="*/ 1 h 8"/>
                  <a:gd name="T4" fmla="*/ 1 w 5"/>
                  <a:gd name="T5" fmla="*/ 3 h 8"/>
                  <a:gd name="T6" fmla="*/ 0 w 5"/>
                  <a:gd name="T7" fmla="*/ 8 h 8"/>
                  <a:gd name="T8" fmla="*/ 2 w 5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5"/>
                    </a:moveTo>
                    <a:cubicBezTo>
                      <a:pt x="2" y="4"/>
                      <a:pt x="4" y="2"/>
                      <a:pt x="5" y="1"/>
                    </a:cubicBezTo>
                    <a:cubicBezTo>
                      <a:pt x="4" y="0"/>
                      <a:pt x="2" y="2"/>
                      <a:pt x="1" y="3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2" y="7"/>
                      <a:pt x="2" y="6"/>
                      <a:pt x="2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4" name="Freeform 741">
                <a:extLst>
                  <a:ext uri="{FF2B5EF4-FFF2-40B4-BE49-F238E27FC236}">
                    <a16:creationId xmlns:a16="http://schemas.microsoft.com/office/drawing/2014/main" id="{1764E183-2277-6F46-A9E8-FD19E34BFC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9287" y="8857867"/>
                <a:ext cx="324842" cy="420492"/>
              </a:xfrm>
              <a:custGeom>
                <a:avLst/>
                <a:gdLst>
                  <a:gd name="T0" fmla="*/ 11 w 35"/>
                  <a:gd name="T1" fmla="*/ 44 h 45"/>
                  <a:gd name="T2" fmla="*/ 15 w 35"/>
                  <a:gd name="T3" fmla="*/ 41 h 45"/>
                  <a:gd name="T4" fmla="*/ 16 w 35"/>
                  <a:gd name="T5" fmla="*/ 43 h 45"/>
                  <a:gd name="T6" fmla="*/ 23 w 35"/>
                  <a:gd name="T7" fmla="*/ 37 h 45"/>
                  <a:gd name="T8" fmla="*/ 25 w 35"/>
                  <a:gd name="T9" fmla="*/ 26 h 45"/>
                  <a:gd name="T10" fmla="*/ 31 w 35"/>
                  <a:gd name="T11" fmla="*/ 16 h 45"/>
                  <a:gd name="T12" fmla="*/ 33 w 35"/>
                  <a:gd name="T13" fmla="*/ 8 h 45"/>
                  <a:gd name="T14" fmla="*/ 35 w 35"/>
                  <a:gd name="T15" fmla="*/ 2 h 45"/>
                  <a:gd name="T16" fmla="*/ 29 w 35"/>
                  <a:gd name="T17" fmla="*/ 1 h 45"/>
                  <a:gd name="T18" fmla="*/ 26 w 35"/>
                  <a:gd name="T19" fmla="*/ 2 h 45"/>
                  <a:gd name="T20" fmla="*/ 25 w 35"/>
                  <a:gd name="T21" fmla="*/ 6 h 45"/>
                  <a:gd name="T22" fmla="*/ 20 w 35"/>
                  <a:gd name="T23" fmla="*/ 10 h 45"/>
                  <a:gd name="T24" fmla="*/ 10 w 35"/>
                  <a:gd name="T25" fmla="*/ 8 h 45"/>
                  <a:gd name="T26" fmla="*/ 13 w 35"/>
                  <a:gd name="T27" fmla="*/ 13 h 45"/>
                  <a:gd name="T28" fmla="*/ 14 w 35"/>
                  <a:gd name="T29" fmla="*/ 19 h 45"/>
                  <a:gd name="T30" fmla="*/ 15 w 35"/>
                  <a:gd name="T31" fmla="*/ 22 h 45"/>
                  <a:gd name="T32" fmla="*/ 16 w 35"/>
                  <a:gd name="T33" fmla="*/ 25 h 45"/>
                  <a:gd name="T34" fmla="*/ 15 w 35"/>
                  <a:gd name="T35" fmla="*/ 32 h 45"/>
                  <a:gd name="T36" fmla="*/ 13 w 35"/>
                  <a:gd name="T37" fmla="*/ 31 h 45"/>
                  <a:gd name="T38" fmla="*/ 10 w 35"/>
                  <a:gd name="T39" fmla="*/ 32 h 45"/>
                  <a:gd name="T40" fmla="*/ 8 w 35"/>
                  <a:gd name="T41" fmla="*/ 29 h 45"/>
                  <a:gd name="T42" fmla="*/ 6 w 35"/>
                  <a:gd name="T43" fmla="*/ 32 h 45"/>
                  <a:gd name="T44" fmla="*/ 4 w 35"/>
                  <a:gd name="T45" fmla="*/ 32 h 45"/>
                  <a:gd name="T46" fmla="*/ 3 w 35"/>
                  <a:gd name="T47" fmla="*/ 35 h 45"/>
                  <a:gd name="T48" fmla="*/ 0 w 35"/>
                  <a:gd name="T49" fmla="*/ 39 h 45"/>
                  <a:gd name="T50" fmla="*/ 5 w 35"/>
                  <a:gd name="T51" fmla="*/ 45 h 45"/>
                  <a:gd name="T52" fmla="*/ 8 w 35"/>
                  <a:gd name="T53" fmla="*/ 42 h 45"/>
                  <a:gd name="T54" fmla="*/ 11 w 35"/>
                  <a:gd name="T55" fmla="*/ 44 h 45"/>
                  <a:gd name="T56" fmla="*/ 11 w 35"/>
                  <a:gd name="T57" fmla="*/ 4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5" h="45">
                    <a:moveTo>
                      <a:pt x="11" y="44"/>
                    </a:moveTo>
                    <a:cubicBezTo>
                      <a:pt x="12" y="44"/>
                      <a:pt x="14" y="42"/>
                      <a:pt x="15" y="41"/>
                    </a:cubicBezTo>
                    <a:cubicBezTo>
                      <a:pt x="17" y="40"/>
                      <a:pt x="15" y="43"/>
                      <a:pt x="16" y="43"/>
                    </a:cubicBezTo>
                    <a:cubicBezTo>
                      <a:pt x="16" y="43"/>
                      <a:pt x="23" y="39"/>
                      <a:pt x="23" y="37"/>
                    </a:cubicBezTo>
                    <a:cubicBezTo>
                      <a:pt x="23" y="33"/>
                      <a:pt x="23" y="29"/>
                      <a:pt x="25" y="26"/>
                    </a:cubicBezTo>
                    <a:cubicBezTo>
                      <a:pt x="27" y="22"/>
                      <a:pt x="30" y="19"/>
                      <a:pt x="31" y="16"/>
                    </a:cubicBezTo>
                    <a:cubicBezTo>
                      <a:pt x="32" y="13"/>
                      <a:pt x="32" y="11"/>
                      <a:pt x="33" y="8"/>
                    </a:cubicBezTo>
                    <a:cubicBezTo>
                      <a:pt x="33" y="6"/>
                      <a:pt x="35" y="4"/>
                      <a:pt x="35" y="2"/>
                    </a:cubicBezTo>
                    <a:cubicBezTo>
                      <a:pt x="33" y="2"/>
                      <a:pt x="31" y="0"/>
                      <a:pt x="29" y="1"/>
                    </a:cubicBezTo>
                    <a:cubicBezTo>
                      <a:pt x="28" y="1"/>
                      <a:pt x="26" y="1"/>
                      <a:pt x="26" y="2"/>
                    </a:cubicBezTo>
                    <a:cubicBezTo>
                      <a:pt x="25" y="4"/>
                      <a:pt x="25" y="5"/>
                      <a:pt x="25" y="6"/>
                    </a:cubicBezTo>
                    <a:cubicBezTo>
                      <a:pt x="24" y="9"/>
                      <a:pt x="23" y="10"/>
                      <a:pt x="20" y="10"/>
                    </a:cubicBezTo>
                    <a:cubicBezTo>
                      <a:pt x="17" y="9"/>
                      <a:pt x="13" y="8"/>
                      <a:pt x="10" y="8"/>
                    </a:cubicBezTo>
                    <a:cubicBezTo>
                      <a:pt x="10" y="10"/>
                      <a:pt x="9" y="14"/>
                      <a:pt x="13" y="13"/>
                    </a:cubicBezTo>
                    <a:cubicBezTo>
                      <a:pt x="17" y="11"/>
                      <a:pt x="14" y="17"/>
                      <a:pt x="14" y="19"/>
                    </a:cubicBezTo>
                    <a:cubicBezTo>
                      <a:pt x="14" y="20"/>
                      <a:pt x="14" y="21"/>
                      <a:pt x="15" y="22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7"/>
                      <a:pt x="16" y="30"/>
                      <a:pt x="15" y="32"/>
                    </a:cubicBezTo>
                    <a:cubicBezTo>
                      <a:pt x="15" y="33"/>
                      <a:pt x="13" y="31"/>
                      <a:pt x="13" y="31"/>
                    </a:cubicBezTo>
                    <a:cubicBezTo>
                      <a:pt x="11" y="31"/>
                      <a:pt x="11" y="33"/>
                      <a:pt x="10" y="32"/>
                    </a:cubicBezTo>
                    <a:cubicBezTo>
                      <a:pt x="10" y="31"/>
                      <a:pt x="9" y="30"/>
                      <a:pt x="8" y="29"/>
                    </a:cubicBezTo>
                    <a:cubicBezTo>
                      <a:pt x="7" y="29"/>
                      <a:pt x="7" y="31"/>
                      <a:pt x="6" y="32"/>
                    </a:cubicBezTo>
                    <a:cubicBezTo>
                      <a:pt x="6" y="32"/>
                      <a:pt x="4" y="32"/>
                      <a:pt x="4" y="32"/>
                    </a:cubicBezTo>
                    <a:cubicBezTo>
                      <a:pt x="2" y="32"/>
                      <a:pt x="3" y="34"/>
                      <a:pt x="3" y="35"/>
                    </a:cubicBezTo>
                    <a:cubicBezTo>
                      <a:pt x="4" y="38"/>
                      <a:pt x="3" y="37"/>
                      <a:pt x="0" y="39"/>
                    </a:cubicBezTo>
                    <a:cubicBezTo>
                      <a:pt x="2" y="41"/>
                      <a:pt x="4" y="42"/>
                      <a:pt x="5" y="45"/>
                    </a:cubicBezTo>
                    <a:cubicBezTo>
                      <a:pt x="6" y="44"/>
                      <a:pt x="7" y="43"/>
                      <a:pt x="8" y="42"/>
                    </a:cubicBezTo>
                    <a:cubicBezTo>
                      <a:pt x="10" y="41"/>
                      <a:pt x="10" y="43"/>
                      <a:pt x="11" y="44"/>
                    </a:cubicBezTo>
                    <a:cubicBezTo>
                      <a:pt x="12" y="44"/>
                      <a:pt x="10" y="43"/>
                      <a:pt x="11" y="4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5" name="Freeform 742">
                <a:extLst>
                  <a:ext uri="{FF2B5EF4-FFF2-40B4-BE49-F238E27FC236}">
                    <a16:creationId xmlns:a16="http://schemas.microsoft.com/office/drawing/2014/main" id="{55EC6725-F5C2-D14F-A304-164BDA604E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59416" y="8520197"/>
                <a:ext cx="595541" cy="420492"/>
              </a:xfrm>
              <a:custGeom>
                <a:avLst/>
                <a:gdLst>
                  <a:gd name="T0" fmla="*/ 12 w 64"/>
                  <a:gd name="T1" fmla="*/ 37 h 45"/>
                  <a:gd name="T2" fmla="*/ 17 w 64"/>
                  <a:gd name="T3" fmla="*/ 37 h 45"/>
                  <a:gd name="T4" fmla="*/ 20 w 64"/>
                  <a:gd name="T5" fmla="*/ 38 h 45"/>
                  <a:gd name="T6" fmla="*/ 21 w 64"/>
                  <a:gd name="T7" fmla="*/ 33 h 45"/>
                  <a:gd name="T8" fmla="*/ 25 w 64"/>
                  <a:gd name="T9" fmla="*/ 30 h 45"/>
                  <a:gd name="T10" fmla="*/ 30 w 64"/>
                  <a:gd name="T11" fmla="*/ 33 h 45"/>
                  <a:gd name="T12" fmla="*/ 36 w 64"/>
                  <a:gd name="T13" fmla="*/ 34 h 45"/>
                  <a:gd name="T14" fmla="*/ 39 w 64"/>
                  <a:gd name="T15" fmla="*/ 34 h 45"/>
                  <a:gd name="T16" fmla="*/ 41 w 64"/>
                  <a:gd name="T17" fmla="*/ 30 h 45"/>
                  <a:gd name="T18" fmla="*/ 45 w 64"/>
                  <a:gd name="T19" fmla="*/ 31 h 45"/>
                  <a:gd name="T20" fmla="*/ 50 w 64"/>
                  <a:gd name="T21" fmla="*/ 31 h 45"/>
                  <a:gd name="T22" fmla="*/ 55 w 64"/>
                  <a:gd name="T23" fmla="*/ 29 h 45"/>
                  <a:gd name="T24" fmla="*/ 60 w 64"/>
                  <a:gd name="T25" fmla="*/ 30 h 45"/>
                  <a:gd name="T26" fmla="*/ 58 w 64"/>
                  <a:gd name="T27" fmla="*/ 24 h 45"/>
                  <a:gd name="T28" fmla="*/ 55 w 64"/>
                  <a:gd name="T29" fmla="*/ 20 h 45"/>
                  <a:gd name="T30" fmla="*/ 51 w 64"/>
                  <a:gd name="T31" fmla="*/ 16 h 45"/>
                  <a:gd name="T32" fmla="*/ 47 w 64"/>
                  <a:gd name="T33" fmla="*/ 13 h 45"/>
                  <a:gd name="T34" fmla="*/ 46 w 64"/>
                  <a:gd name="T35" fmla="*/ 12 h 45"/>
                  <a:gd name="T36" fmla="*/ 44 w 64"/>
                  <a:gd name="T37" fmla="*/ 12 h 45"/>
                  <a:gd name="T38" fmla="*/ 44 w 64"/>
                  <a:gd name="T39" fmla="*/ 6 h 45"/>
                  <a:gd name="T40" fmla="*/ 41 w 64"/>
                  <a:gd name="T41" fmla="*/ 1 h 45"/>
                  <a:gd name="T42" fmla="*/ 41 w 64"/>
                  <a:gd name="T43" fmla="*/ 0 h 45"/>
                  <a:gd name="T44" fmla="*/ 38 w 64"/>
                  <a:gd name="T45" fmla="*/ 0 h 45"/>
                  <a:gd name="T46" fmla="*/ 35 w 64"/>
                  <a:gd name="T47" fmla="*/ 3 h 45"/>
                  <a:gd name="T48" fmla="*/ 26 w 64"/>
                  <a:gd name="T49" fmla="*/ 10 h 45"/>
                  <a:gd name="T50" fmla="*/ 22 w 64"/>
                  <a:gd name="T51" fmla="*/ 11 h 45"/>
                  <a:gd name="T52" fmla="*/ 19 w 64"/>
                  <a:gd name="T53" fmla="*/ 15 h 45"/>
                  <a:gd name="T54" fmla="*/ 13 w 64"/>
                  <a:gd name="T55" fmla="*/ 17 h 45"/>
                  <a:gd name="T56" fmla="*/ 9 w 64"/>
                  <a:gd name="T57" fmla="*/ 17 h 45"/>
                  <a:gd name="T58" fmla="*/ 6 w 64"/>
                  <a:gd name="T59" fmla="*/ 18 h 45"/>
                  <a:gd name="T60" fmla="*/ 3 w 64"/>
                  <a:gd name="T61" fmla="*/ 23 h 45"/>
                  <a:gd name="T62" fmla="*/ 4 w 64"/>
                  <a:gd name="T63" fmla="*/ 34 h 45"/>
                  <a:gd name="T64" fmla="*/ 6 w 64"/>
                  <a:gd name="T65" fmla="*/ 39 h 45"/>
                  <a:gd name="T66" fmla="*/ 9 w 64"/>
                  <a:gd name="T67" fmla="*/ 45 h 45"/>
                  <a:gd name="T68" fmla="*/ 12 w 64"/>
                  <a:gd name="T6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45">
                    <a:moveTo>
                      <a:pt x="12" y="37"/>
                    </a:moveTo>
                    <a:cubicBezTo>
                      <a:pt x="13" y="37"/>
                      <a:pt x="16" y="36"/>
                      <a:pt x="17" y="37"/>
                    </a:cubicBezTo>
                    <a:cubicBezTo>
                      <a:pt x="17" y="38"/>
                      <a:pt x="20" y="38"/>
                      <a:pt x="20" y="38"/>
                    </a:cubicBezTo>
                    <a:cubicBezTo>
                      <a:pt x="21" y="36"/>
                      <a:pt x="20" y="34"/>
                      <a:pt x="21" y="33"/>
                    </a:cubicBezTo>
                    <a:cubicBezTo>
                      <a:pt x="21" y="32"/>
                      <a:pt x="23" y="29"/>
                      <a:pt x="25" y="30"/>
                    </a:cubicBezTo>
                    <a:cubicBezTo>
                      <a:pt x="27" y="30"/>
                      <a:pt x="28" y="32"/>
                      <a:pt x="30" y="33"/>
                    </a:cubicBezTo>
                    <a:cubicBezTo>
                      <a:pt x="32" y="34"/>
                      <a:pt x="34" y="34"/>
                      <a:pt x="36" y="34"/>
                    </a:cubicBezTo>
                    <a:cubicBezTo>
                      <a:pt x="37" y="34"/>
                      <a:pt x="39" y="35"/>
                      <a:pt x="39" y="34"/>
                    </a:cubicBezTo>
                    <a:cubicBezTo>
                      <a:pt x="40" y="33"/>
                      <a:pt x="40" y="29"/>
                      <a:pt x="41" y="30"/>
                    </a:cubicBezTo>
                    <a:cubicBezTo>
                      <a:pt x="43" y="31"/>
                      <a:pt x="43" y="31"/>
                      <a:pt x="45" y="31"/>
                    </a:cubicBezTo>
                    <a:cubicBezTo>
                      <a:pt x="47" y="30"/>
                      <a:pt x="48" y="31"/>
                      <a:pt x="50" y="31"/>
                    </a:cubicBezTo>
                    <a:cubicBezTo>
                      <a:pt x="52" y="31"/>
                      <a:pt x="53" y="28"/>
                      <a:pt x="55" y="29"/>
                    </a:cubicBezTo>
                    <a:cubicBezTo>
                      <a:pt x="56" y="29"/>
                      <a:pt x="58" y="31"/>
                      <a:pt x="60" y="30"/>
                    </a:cubicBezTo>
                    <a:cubicBezTo>
                      <a:pt x="64" y="28"/>
                      <a:pt x="59" y="26"/>
                      <a:pt x="58" y="24"/>
                    </a:cubicBezTo>
                    <a:cubicBezTo>
                      <a:pt x="57" y="22"/>
                      <a:pt x="57" y="21"/>
                      <a:pt x="55" y="20"/>
                    </a:cubicBezTo>
                    <a:cubicBezTo>
                      <a:pt x="53" y="19"/>
                      <a:pt x="52" y="18"/>
                      <a:pt x="51" y="16"/>
                    </a:cubicBezTo>
                    <a:cubicBezTo>
                      <a:pt x="51" y="14"/>
                      <a:pt x="49" y="14"/>
                      <a:pt x="47" y="13"/>
                    </a:cubicBezTo>
                    <a:cubicBezTo>
                      <a:pt x="47" y="13"/>
                      <a:pt x="47" y="12"/>
                      <a:pt x="46" y="12"/>
                    </a:cubicBezTo>
                    <a:cubicBezTo>
                      <a:pt x="46" y="12"/>
                      <a:pt x="44" y="12"/>
                      <a:pt x="44" y="12"/>
                    </a:cubicBezTo>
                    <a:cubicBezTo>
                      <a:pt x="43" y="11"/>
                      <a:pt x="44" y="7"/>
                      <a:pt x="44" y="6"/>
                    </a:cubicBezTo>
                    <a:cubicBezTo>
                      <a:pt x="44" y="4"/>
                      <a:pt x="42" y="3"/>
                      <a:pt x="41" y="1"/>
                    </a:cubicBezTo>
                    <a:cubicBezTo>
                      <a:pt x="41" y="1"/>
                      <a:pt x="41" y="0"/>
                      <a:pt x="41" y="0"/>
                    </a:cubicBezTo>
                    <a:cubicBezTo>
                      <a:pt x="40" y="0"/>
                      <a:pt x="39" y="0"/>
                      <a:pt x="38" y="0"/>
                    </a:cubicBezTo>
                    <a:cubicBezTo>
                      <a:pt x="36" y="1"/>
                      <a:pt x="36" y="1"/>
                      <a:pt x="35" y="3"/>
                    </a:cubicBezTo>
                    <a:cubicBezTo>
                      <a:pt x="35" y="6"/>
                      <a:pt x="28" y="10"/>
                      <a:pt x="26" y="10"/>
                    </a:cubicBezTo>
                    <a:cubicBezTo>
                      <a:pt x="25" y="10"/>
                      <a:pt x="21" y="10"/>
                      <a:pt x="22" y="11"/>
                    </a:cubicBezTo>
                    <a:cubicBezTo>
                      <a:pt x="23" y="13"/>
                      <a:pt x="20" y="15"/>
                      <a:pt x="19" y="15"/>
                    </a:cubicBezTo>
                    <a:cubicBezTo>
                      <a:pt x="17" y="16"/>
                      <a:pt x="15" y="17"/>
                      <a:pt x="13" y="17"/>
                    </a:cubicBezTo>
                    <a:cubicBezTo>
                      <a:pt x="11" y="18"/>
                      <a:pt x="11" y="16"/>
                      <a:pt x="9" y="17"/>
                    </a:cubicBezTo>
                    <a:cubicBezTo>
                      <a:pt x="7" y="18"/>
                      <a:pt x="6" y="17"/>
                      <a:pt x="6" y="18"/>
                    </a:cubicBezTo>
                    <a:cubicBezTo>
                      <a:pt x="5" y="20"/>
                      <a:pt x="4" y="22"/>
                      <a:pt x="3" y="23"/>
                    </a:cubicBezTo>
                    <a:cubicBezTo>
                      <a:pt x="0" y="27"/>
                      <a:pt x="2" y="30"/>
                      <a:pt x="4" y="34"/>
                    </a:cubicBezTo>
                    <a:cubicBezTo>
                      <a:pt x="5" y="36"/>
                      <a:pt x="5" y="37"/>
                      <a:pt x="6" y="39"/>
                    </a:cubicBezTo>
                    <a:cubicBezTo>
                      <a:pt x="8" y="41"/>
                      <a:pt x="9" y="42"/>
                      <a:pt x="9" y="45"/>
                    </a:cubicBezTo>
                    <a:cubicBezTo>
                      <a:pt x="9" y="44"/>
                      <a:pt x="10" y="37"/>
                      <a:pt x="12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6" name="Freeform 743">
                <a:extLst>
                  <a:ext uri="{FF2B5EF4-FFF2-40B4-BE49-F238E27FC236}">
                    <a16:creationId xmlns:a16="http://schemas.microsoft.com/office/drawing/2014/main" id="{626CD1CC-C652-DF4D-9A5B-246541141C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96995" y="7921315"/>
                <a:ext cx="1092358" cy="767717"/>
              </a:xfrm>
              <a:custGeom>
                <a:avLst/>
                <a:gdLst>
                  <a:gd name="T0" fmla="*/ 83 w 117"/>
                  <a:gd name="T1" fmla="*/ 82 h 82"/>
                  <a:gd name="T2" fmla="*/ 93 w 117"/>
                  <a:gd name="T3" fmla="*/ 76 h 82"/>
                  <a:gd name="T4" fmla="*/ 105 w 117"/>
                  <a:gd name="T5" fmla="*/ 68 h 82"/>
                  <a:gd name="T6" fmla="*/ 112 w 117"/>
                  <a:gd name="T7" fmla="*/ 64 h 82"/>
                  <a:gd name="T8" fmla="*/ 107 w 117"/>
                  <a:gd name="T9" fmla="*/ 55 h 82"/>
                  <a:gd name="T10" fmla="*/ 110 w 117"/>
                  <a:gd name="T11" fmla="*/ 46 h 82"/>
                  <a:gd name="T12" fmla="*/ 114 w 117"/>
                  <a:gd name="T13" fmla="*/ 40 h 82"/>
                  <a:gd name="T14" fmla="*/ 117 w 117"/>
                  <a:gd name="T15" fmla="*/ 21 h 82"/>
                  <a:gd name="T16" fmla="*/ 81 w 117"/>
                  <a:gd name="T17" fmla="*/ 1 h 82"/>
                  <a:gd name="T18" fmla="*/ 75 w 117"/>
                  <a:gd name="T19" fmla="*/ 2 h 82"/>
                  <a:gd name="T20" fmla="*/ 67 w 117"/>
                  <a:gd name="T21" fmla="*/ 2 h 82"/>
                  <a:gd name="T22" fmla="*/ 59 w 117"/>
                  <a:gd name="T23" fmla="*/ 1 h 82"/>
                  <a:gd name="T24" fmla="*/ 29 w 117"/>
                  <a:gd name="T25" fmla="*/ 21 h 82"/>
                  <a:gd name="T26" fmla="*/ 22 w 117"/>
                  <a:gd name="T27" fmla="*/ 25 h 82"/>
                  <a:gd name="T28" fmla="*/ 19 w 117"/>
                  <a:gd name="T29" fmla="*/ 42 h 82"/>
                  <a:gd name="T30" fmla="*/ 8 w 117"/>
                  <a:gd name="T31" fmla="*/ 43 h 82"/>
                  <a:gd name="T32" fmla="*/ 5 w 117"/>
                  <a:gd name="T33" fmla="*/ 51 h 82"/>
                  <a:gd name="T34" fmla="*/ 11 w 117"/>
                  <a:gd name="T35" fmla="*/ 56 h 82"/>
                  <a:gd name="T36" fmla="*/ 19 w 117"/>
                  <a:gd name="T37" fmla="*/ 62 h 82"/>
                  <a:gd name="T38" fmla="*/ 21 w 117"/>
                  <a:gd name="T39" fmla="*/ 55 h 82"/>
                  <a:gd name="T40" fmla="*/ 28 w 117"/>
                  <a:gd name="T41" fmla="*/ 50 h 82"/>
                  <a:gd name="T42" fmla="*/ 35 w 117"/>
                  <a:gd name="T43" fmla="*/ 53 h 82"/>
                  <a:gd name="T44" fmla="*/ 46 w 117"/>
                  <a:gd name="T45" fmla="*/ 55 h 82"/>
                  <a:gd name="T46" fmla="*/ 64 w 117"/>
                  <a:gd name="T47" fmla="*/ 53 h 82"/>
                  <a:gd name="T48" fmla="*/ 68 w 117"/>
                  <a:gd name="T49" fmla="*/ 47 h 82"/>
                  <a:gd name="T50" fmla="*/ 77 w 117"/>
                  <a:gd name="T51" fmla="*/ 31 h 82"/>
                  <a:gd name="T52" fmla="*/ 79 w 117"/>
                  <a:gd name="T53" fmla="*/ 16 h 82"/>
                  <a:gd name="T54" fmla="*/ 75 w 117"/>
                  <a:gd name="T55" fmla="*/ 2 h 82"/>
                  <a:gd name="T56" fmla="*/ 78 w 117"/>
                  <a:gd name="T57" fmla="*/ 16 h 82"/>
                  <a:gd name="T58" fmla="*/ 77 w 117"/>
                  <a:gd name="T59" fmla="*/ 35 h 82"/>
                  <a:gd name="T60" fmla="*/ 68 w 117"/>
                  <a:gd name="T61" fmla="*/ 46 h 82"/>
                  <a:gd name="T62" fmla="*/ 72 w 117"/>
                  <a:gd name="T63" fmla="*/ 55 h 82"/>
                  <a:gd name="T64" fmla="*/ 75 w 117"/>
                  <a:gd name="T65" fmla="*/ 65 h 82"/>
                  <a:gd name="T66" fmla="*/ 72 w 117"/>
                  <a:gd name="T67" fmla="*/ 74 h 82"/>
                  <a:gd name="T68" fmla="*/ 77 w 117"/>
                  <a:gd name="T69" fmla="*/ 81 h 82"/>
                  <a:gd name="T70" fmla="*/ 80 w 117"/>
                  <a:gd name="T71" fmla="*/ 8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7" h="82">
                    <a:moveTo>
                      <a:pt x="80" y="81"/>
                    </a:moveTo>
                    <a:cubicBezTo>
                      <a:pt x="81" y="80"/>
                      <a:pt x="82" y="82"/>
                      <a:pt x="83" y="82"/>
                    </a:cubicBezTo>
                    <a:cubicBezTo>
                      <a:pt x="85" y="81"/>
                      <a:pt x="87" y="80"/>
                      <a:pt x="89" y="79"/>
                    </a:cubicBezTo>
                    <a:cubicBezTo>
                      <a:pt x="90" y="79"/>
                      <a:pt x="93" y="78"/>
                      <a:pt x="93" y="76"/>
                    </a:cubicBezTo>
                    <a:cubicBezTo>
                      <a:pt x="93" y="74"/>
                      <a:pt x="94" y="75"/>
                      <a:pt x="96" y="74"/>
                    </a:cubicBezTo>
                    <a:cubicBezTo>
                      <a:pt x="99" y="74"/>
                      <a:pt x="103" y="71"/>
                      <a:pt x="105" y="68"/>
                    </a:cubicBezTo>
                    <a:cubicBezTo>
                      <a:pt x="106" y="67"/>
                      <a:pt x="106" y="66"/>
                      <a:pt x="107" y="65"/>
                    </a:cubicBezTo>
                    <a:cubicBezTo>
                      <a:pt x="108" y="64"/>
                      <a:pt x="110" y="64"/>
                      <a:pt x="112" y="64"/>
                    </a:cubicBezTo>
                    <a:cubicBezTo>
                      <a:pt x="112" y="62"/>
                      <a:pt x="110" y="61"/>
                      <a:pt x="109" y="59"/>
                    </a:cubicBezTo>
                    <a:cubicBezTo>
                      <a:pt x="109" y="58"/>
                      <a:pt x="110" y="55"/>
                      <a:pt x="107" y="55"/>
                    </a:cubicBezTo>
                    <a:cubicBezTo>
                      <a:pt x="106" y="55"/>
                      <a:pt x="109" y="53"/>
                      <a:pt x="108" y="52"/>
                    </a:cubicBezTo>
                    <a:cubicBezTo>
                      <a:pt x="108" y="49"/>
                      <a:pt x="109" y="48"/>
                      <a:pt x="110" y="46"/>
                    </a:cubicBezTo>
                    <a:cubicBezTo>
                      <a:pt x="110" y="44"/>
                      <a:pt x="112" y="44"/>
                      <a:pt x="112" y="42"/>
                    </a:cubicBezTo>
                    <a:cubicBezTo>
                      <a:pt x="112" y="41"/>
                      <a:pt x="113" y="40"/>
                      <a:pt x="114" y="40"/>
                    </a:cubicBezTo>
                    <a:cubicBezTo>
                      <a:pt x="117" y="40"/>
                      <a:pt x="117" y="40"/>
                      <a:pt x="117" y="38"/>
                    </a:cubicBezTo>
                    <a:cubicBezTo>
                      <a:pt x="117" y="32"/>
                      <a:pt x="117" y="27"/>
                      <a:pt x="117" y="21"/>
                    </a:cubicBezTo>
                    <a:cubicBezTo>
                      <a:pt x="117" y="19"/>
                      <a:pt x="113" y="18"/>
                      <a:pt x="111" y="17"/>
                    </a:cubicBezTo>
                    <a:cubicBezTo>
                      <a:pt x="101" y="12"/>
                      <a:pt x="91" y="6"/>
                      <a:pt x="81" y="1"/>
                    </a:cubicBezTo>
                    <a:cubicBezTo>
                      <a:pt x="80" y="1"/>
                      <a:pt x="80" y="0"/>
                      <a:pt x="79" y="0"/>
                    </a:cubicBezTo>
                    <a:cubicBezTo>
                      <a:pt x="78" y="1"/>
                      <a:pt x="76" y="2"/>
                      <a:pt x="75" y="2"/>
                    </a:cubicBezTo>
                    <a:cubicBezTo>
                      <a:pt x="74" y="3"/>
                      <a:pt x="72" y="5"/>
                      <a:pt x="71" y="5"/>
                    </a:cubicBezTo>
                    <a:cubicBezTo>
                      <a:pt x="70" y="5"/>
                      <a:pt x="69" y="3"/>
                      <a:pt x="67" y="2"/>
                    </a:cubicBezTo>
                    <a:cubicBezTo>
                      <a:pt x="66" y="1"/>
                      <a:pt x="65" y="1"/>
                      <a:pt x="64" y="1"/>
                    </a:cubicBezTo>
                    <a:cubicBezTo>
                      <a:pt x="62" y="0"/>
                      <a:pt x="61" y="0"/>
                      <a:pt x="59" y="1"/>
                    </a:cubicBezTo>
                    <a:cubicBezTo>
                      <a:pt x="52" y="5"/>
                      <a:pt x="45" y="10"/>
                      <a:pt x="38" y="14"/>
                    </a:cubicBezTo>
                    <a:cubicBezTo>
                      <a:pt x="35" y="16"/>
                      <a:pt x="32" y="18"/>
                      <a:pt x="29" y="21"/>
                    </a:cubicBezTo>
                    <a:cubicBezTo>
                      <a:pt x="28" y="22"/>
                      <a:pt x="27" y="22"/>
                      <a:pt x="26" y="22"/>
                    </a:cubicBezTo>
                    <a:cubicBezTo>
                      <a:pt x="23" y="22"/>
                      <a:pt x="22" y="22"/>
                      <a:pt x="22" y="25"/>
                    </a:cubicBezTo>
                    <a:cubicBezTo>
                      <a:pt x="22" y="28"/>
                      <a:pt x="22" y="31"/>
                      <a:pt x="22" y="34"/>
                    </a:cubicBezTo>
                    <a:cubicBezTo>
                      <a:pt x="22" y="37"/>
                      <a:pt x="21" y="40"/>
                      <a:pt x="19" y="42"/>
                    </a:cubicBezTo>
                    <a:cubicBezTo>
                      <a:pt x="18" y="43"/>
                      <a:pt x="15" y="43"/>
                      <a:pt x="14" y="43"/>
                    </a:cubicBezTo>
                    <a:cubicBezTo>
                      <a:pt x="12" y="43"/>
                      <a:pt x="10" y="43"/>
                      <a:pt x="8" y="43"/>
                    </a:cubicBezTo>
                    <a:cubicBezTo>
                      <a:pt x="6" y="43"/>
                      <a:pt x="4" y="44"/>
                      <a:pt x="2" y="44"/>
                    </a:cubicBezTo>
                    <a:cubicBezTo>
                      <a:pt x="0" y="44"/>
                      <a:pt x="5" y="51"/>
                      <a:pt x="5" y="51"/>
                    </a:cubicBezTo>
                    <a:cubicBezTo>
                      <a:pt x="6" y="54"/>
                      <a:pt x="7" y="56"/>
                      <a:pt x="10" y="57"/>
                    </a:cubicBezTo>
                    <a:cubicBezTo>
                      <a:pt x="10" y="57"/>
                      <a:pt x="11" y="56"/>
                      <a:pt x="11" y="56"/>
                    </a:cubicBezTo>
                    <a:cubicBezTo>
                      <a:pt x="12" y="57"/>
                      <a:pt x="12" y="60"/>
                      <a:pt x="14" y="58"/>
                    </a:cubicBezTo>
                    <a:cubicBezTo>
                      <a:pt x="16" y="56"/>
                      <a:pt x="18" y="61"/>
                      <a:pt x="19" y="62"/>
                    </a:cubicBezTo>
                    <a:cubicBezTo>
                      <a:pt x="19" y="61"/>
                      <a:pt x="20" y="59"/>
                      <a:pt x="20" y="58"/>
                    </a:cubicBezTo>
                    <a:cubicBezTo>
                      <a:pt x="20" y="57"/>
                      <a:pt x="21" y="56"/>
                      <a:pt x="21" y="55"/>
                    </a:cubicBezTo>
                    <a:cubicBezTo>
                      <a:pt x="22" y="52"/>
                      <a:pt x="22" y="52"/>
                      <a:pt x="25" y="51"/>
                    </a:cubicBezTo>
                    <a:cubicBezTo>
                      <a:pt x="26" y="50"/>
                      <a:pt x="27" y="50"/>
                      <a:pt x="28" y="50"/>
                    </a:cubicBezTo>
                    <a:cubicBezTo>
                      <a:pt x="29" y="49"/>
                      <a:pt x="30" y="51"/>
                      <a:pt x="31" y="51"/>
                    </a:cubicBezTo>
                    <a:cubicBezTo>
                      <a:pt x="33" y="51"/>
                      <a:pt x="34" y="52"/>
                      <a:pt x="35" y="53"/>
                    </a:cubicBezTo>
                    <a:cubicBezTo>
                      <a:pt x="36" y="54"/>
                      <a:pt x="37" y="54"/>
                      <a:pt x="39" y="54"/>
                    </a:cubicBezTo>
                    <a:cubicBezTo>
                      <a:pt x="42" y="52"/>
                      <a:pt x="43" y="55"/>
                      <a:pt x="46" y="55"/>
                    </a:cubicBezTo>
                    <a:cubicBezTo>
                      <a:pt x="49" y="55"/>
                      <a:pt x="52" y="53"/>
                      <a:pt x="55" y="53"/>
                    </a:cubicBezTo>
                    <a:cubicBezTo>
                      <a:pt x="57" y="53"/>
                      <a:pt x="61" y="54"/>
                      <a:pt x="64" y="53"/>
                    </a:cubicBezTo>
                    <a:cubicBezTo>
                      <a:pt x="65" y="53"/>
                      <a:pt x="66" y="52"/>
                      <a:pt x="67" y="51"/>
                    </a:cubicBezTo>
                    <a:cubicBezTo>
                      <a:pt x="69" y="50"/>
                      <a:pt x="68" y="49"/>
                      <a:pt x="68" y="47"/>
                    </a:cubicBezTo>
                    <a:cubicBezTo>
                      <a:pt x="68" y="42"/>
                      <a:pt x="73" y="39"/>
                      <a:pt x="77" y="35"/>
                    </a:cubicBezTo>
                    <a:cubicBezTo>
                      <a:pt x="78" y="34"/>
                      <a:pt x="77" y="32"/>
                      <a:pt x="77" y="31"/>
                    </a:cubicBezTo>
                    <a:cubicBezTo>
                      <a:pt x="77" y="28"/>
                      <a:pt x="77" y="26"/>
                      <a:pt x="77" y="23"/>
                    </a:cubicBezTo>
                    <a:cubicBezTo>
                      <a:pt x="78" y="21"/>
                      <a:pt x="79" y="18"/>
                      <a:pt x="79" y="16"/>
                    </a:cubicBezTo>
                    <a:cubicBezTo>
                      <a:pt x="78" y="14"/>
                      <a:pt x="77" y="12"/>
                      <a:pt x="76" y="11"/>
                    </a:cubicBezTo>
                    <a:cubicBezTo>
                      <a:pt x="74" y="8"/>
                      <a:pt x="75" y="5"/>
                      <a:pt x="75" y="2"/>
                    </a:cubicBezTo>
                    <a:cubicBezTo>
                      <a:pt x="75" y="5"/>
                      <a:pt x="75" y="7"/>
                      <a:pt x="75" y="9"/>
                    </a:cubicBezTo>
                    <a:cubicBezTo>
                      <a:pt x="75" y="11"/>
                      <a:pt x="78" y="14"/>
                      <a:pt x="78" y="16"/>
                    </a:cubicBezTo>
                    <a:cubicBezTo>
                      <a:pt x="79" y="19"/>
                      <a:pt x="77" y="23"/>
                      <a:pt x="77" y="26"/>
                    </a:cubicBezTo>
                    <a:cubicBezTo>
                      <a:pt x="77" y="28"/>
                      <a:pt x="78" y="32"/>
                      <a:pt x="77" y="35"/>
                    </a:cubicBezTo>
                    <a:cubicBezTo>
                      <a:pt x="76" y="37"/>
                      <a:pt x="72" y="39"/>
                      <a:pt x="71" y="41"/>
                    </a:cubicBezTo>
                    <a:cubicBezTo>
                      <a:pt x="69" y="42"/>
                      <a:pt x="68" y="44"/>
                      <a:pt x="68" y="46"/>
                    </a:cubicBezTo>
                    <a:cubicBezTo>
                      <a:pt x="67" y="49"/>
                      <a:pt x="69" y="50"/>
                      <a:pt x="70" y="53"/>
                    </a:cubicBezTo>
                    <a:cubicBezTo>
                      <a:pt x="70" y="54"/>
                      <a:pt x="71" y="54"/>
                      <a:pt x="72" y="55"/>
                    </a:cubicBezTo>
                    <a:cubicBezTo>
                      <a:pt x="74" y="56"/>
                      <a:pt x="75" y="57"/>
                      <a:pt x="75" y="59"/>
                    </a:cubicBezTo>
                    <a:cubicBezTo>
                      <a:pt x="75" y="61"/>
                      <a:pt x="75" y="63"/>
                      <a:pt x="75" y="65"/>
                    </a:cubicBezTo>
                    <a:cubicBezTo>
                      <a:pt x="75" y="66"/>
                      <a:pt x="76" y="68"/>
                      <a:pt x="77" y="70"/>
                    </a:cubicBezTo>
                    <a:cubicBezTo>
                      <a:pt x="74" y="70"/>
                      <a:pt x="67" y="70"/>
                      <a:pt x="72" y="74"/>
                    </a:cubicBezTo>
                    <a:cubicBezTo>
                      <a:pt x="74" y="75"/>
                      <a:pt x="75" y="76"/>
                      <a:pt x="76" y="78"/>
                    </a:cubicBezTo>
                    <a:cubicBezTo>
                      <a:pt x="76" y="79"/>
                      <a:pt x="77" y="80"/>
                      <a:pt x="77" y="81"/>
                    </a:cubicBezTo>
                    <a:cubicBezTo>
                      <a:pt x="77" y="82"/>
                      <a:pt x="80" y="81"/>
                      <a:pt x="80" y="81"/>
                    </a:cubicBezTo>
                    <a:cubicBezTo>
                      <a:pt x="82" y="80"/>
                      <a:pt x="80" y="81"/>
                      <a:pt x="80" y="8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7" name="Freeform 744">
                <a:extLst>
                  <a:ext uri="{FF2B5EF4-FFF2-40B4-BE49-F238E27FC236}">
                    <a16:creationId xmlns:a16="http://schemas.microsoft.com/office/drawing/2014/main" id="{DA20C770-F79F-3343-A2AE-086482FAD6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4255" y="7940429"/>
                <a:ext cx="767516" cy="946107"/>
              </a:xfrm>
              <a:custGeom>
                <a:avLst/>
                <a:gdLst>
                  <a:gd name="T0" fmla="*/ 6 w 82"/>
                  <a:gd name="T1" fmla="*/ 39 h 101"/>
                  <a:gd name="T2" fmla="*/ 6 w 82"/>
                  <a:gd name="T3" fmla="*/ 41 h 101"/>
                  <a:gd name="T4" fmla="*/ 4 w 82"/>
                  <a:gd name="T5" fmla="*/ 43 h 101"/>
                  <a:gd name="T6" fmla="*/ 2 w 82"/>
                  <a:gd name="T7" fmla="*/ 49 h 101"/>
                  <a:gd name="T8" fmla="*/ 2 w 82"/>
                  <a:gd name="T9" fmla="*/ 51 h 101"/>
                  <a:gd name="T10" fmla="*/ 1 w 82"/>
                  <a:gd name="T11" fmla="*/ 53 h 101"/>
                  <a:gd name="T12" fmla="*/ 4 w 82"/>
                  <a:gd name="T13" fmla="*/ 58 h 101"/>
                  <a:gd name="T14" fmla="*/ 6 w 82"/>
                  <a:gd name="T15" fmla="*/ 60 h 101"/>
                  <a:gd name="T16" fmla="*/ 6 w 82"/>
                  <a:gd name="T17" fmla="*/ 63 h 101"/>
                  <a:gd name="T18" fmla="*/ 9 w 82"/>
                  <a:gd name="T19" fmla="*/ 68 h 101"/>
                  <a:gd name="T20" fmla="*/ 9 w 82"/>
                  <a:gd name="T21" fmla="*/ 74 h 101"/>
                  <a:gd name="T22" fmla="*/ 15 w 82"/>
                  <a:gd name="T23" fmla="*/ 76 h 101"/>
                  <a:gd name="T24" fmla="*/ 18 w 82"/>
                  <a:gd name="T25" fmla="*/ 81 h 101"/>
                  <a:gd name="T26" fmla="*/ 22 w 82"/>
                  <a:gd name="T27" fmla="*/ 84 h 101"/>
                  <a:gd name="T28" fmla="*/ 26 w 82"/>
                  <a:gd name="T29" fmla="*/ 88 h 101"/>
                  <a:gd name="T30" fmla="*/ 26 w 82"/>
                  <a:gd name="T31" fmla="*/ 91 h 101"/>
                  <a:gd name="T32" fmla="*/ 28 w 82"/>
                  <a:gd name="T33" fmla="*/ 92 h 101"/>
                  <a:gd name="T34" fmla="*/ 32 w 82"/>
                  <a:gd name="T35" fmla="*/ 96 h 101"/>
                  <a:gd name="T36" fmla="*/ 35 w 82"/>
                  <a:gd name="T37" fmla="*/ 95 h 101"/>
                  <a:gd name="T38" fmla="*/ 39 w 82"/>
                  <a:gd name="T39" fmla="*/ 94 h 101"/>
                  <a:gd name="T40" fmla="*/ 44 w 82"/>
                  <a:gd name="T41" fmla="*/ 100 h 101"/>
                  <a:gd name="T42" fmla="*/ 51 w 82"/>
                  <a:gd name="T43" fmla="*/ 100 h 101"/>
                  <a:gd name="T44" fmla="*/ 55 w 82"/>
                  <a:gd name="T45" fmla="*/ 98 h 101"/>
                  <a:gd name="T46" fmla="*/ 59 w 82"/>
                  <a:gd name="T47" fmla="*/ 97 h 101"/>
                  <a:gd name="T48" fmla="*/ 69 w 82"/>
                  <a:gd name="T49" fmla="*/ 94 h 101"/>
                  <a:gd name="T50" fmla="*/ 69 w 82"/>
                  <a:gd name="T51" fmla="*/ 91 h 101"/>
                  <a:gd name="T52" fmla="*/ 66 w 82"/>
                  <a:gd name="T53" fmla="*/ 90 h 101"/>
                  <a:gd name="T54" fmla="*/ 61 w 82"/>
                  <a:gd name="T55" fmla="*/ 83 h 101"/>
                  <a:gd name="T56" fmla="*/ 59 w 82"/>
                  <a:gd name="T57" fmla="*/ 80 h 101"/>
                  <a:gd name="T58" fmla="*/ 56 w 82"/>
                  <a:gd name="T59" fmla="*/ 78 h 101"/>
                  <a:gd name="T60" fmla="*/ 59 w 82"/>
                  <a:gd name="T61" fmla="*/ 75 h 101"/>
                  <a:gd name="T62" fmla="*/ 61 w 82"/>
                  <a:gd name="T63" fmla="*/ 67 h 101"/>
                  <a:gd name="T64" fmla="*/ 62 w 82"/>
                  <a:gd name="T65" fmla="*/ 64 h 101"/>
                  <a:gd name="T66" fmla="*/ 65 w 82"/>
                  <a:gd name="T67" fmla="*/ 62 h 101"/>
                  <a:gd name="T68" fmla="*/ 65 w 82"/>
                  <a:gd name="T69" fmla="*/ 58 h 101"/>
                  <a:gd name="T70" fmla="*/ 67 w 82"/>
                  <a:gd name="T71" fmla="*/ 55 h 101"/>
                  <a:gd name="T72" fmla="*/ 71 w 82"/>
                  <a:gd name="T73" fmla="*/ 52 h 101"/>
                  <a:gd name="T74" fmla="*/ 72 w 82"/>
                  <a:gd name="T75" fmla="*/ 45 h 101"/>
                  <a:gd name="T76" fmla="*/ 72 w 82"/>
                  <a:gd name="T77" fmla="*/ 42 h 101"/>
                  <a:gd name="T78" fmla="*/ 74 w 82"/>
                  <a:gd name="T79" fmla="*/ 37 h 101"/>
                  <a:gd name="T80" fmla="*/ 79 w 82"/>
                  <a:gd name="T81" fmla="*/ 29 h 101"/>
                  <a:gd name="T82" fmla="*/ 82 w 82"/>
                  <a:gd name="T83" fmla="*/ 27 h 101"/>
                  <a:gd name="T84" fmla="*/ 79 w 82"/>
                  <a:gd name="T85" fmla="*/ 23 h 101"/>
                  <a:gd name="T86" fmla="*/ 76 w 82"/>
                  <a:gd name="T87" fmla="*/ 17 h 101"/>
                  <a:gd name="T88" fmla="*/ 76 w 82"/>
                  <a:gd name="T89" fmla="*/ 11 h 101"/>
                  <a:gd name="T90" fmla="*/ 75 w 82"/>
                  <a:gd name="T91" fmla="*/ 9 h 101"/>
                  <a:gd name="T92" fmla="*/ 74 w 82"/>
                  <a:gd name="T93" fmla="*/ 5 h 101"/>
                  <a:gd name="T94" fmla="*/ 68 w 82"/>
                  <a:gd name="T95" fmla="*/ 0 h 101"/>
                  <a:gd name="T96" fmla="*/ 64 w 82"/>
                  <a:gd name="T97" fmla="*/ 2 h 101"/>
                  <a:gd name="T98" fmla="*/ 60 w 82"/>
                  <a:gd name="T99" fmla="*/ 5 h 101"/>
                  <a:gd name="T100" fmla="*/ 56 w 82"/>
                  <a:gd name="T101" fmla="*/ 5 h 101"/>
                  <a:gd name="T102" fmla="*/ 46 w 82"/>
                  <a:gd name="T103" fmla="*/ 5 h 101"/>
                  <a:gd name="T104" fmla="*/ 17 w 82"/>
                  <a:gd name="T105" fmla="*/ 5 h 101"/>
                  <a:gd name="T106" fmla="*/ 16 w 82"/>
                  <a:gd name="T107" fmla="*/ 14 h 101"/>
                  <a:gd name="T108" fmla="*/ 13 w 82"/>
                  <a:gd name="T109" fmla="*/ 16 h 101"/>
                  <a:gd name="T110" fmla="*/ 11 w 82"/>
                  <a:gd name="T111" fmla="*/ 18 h 101"/>
                  <a:gd name="T112" fmla="*/ 11 w 82"/>
                  <a:gd name="T113" fmla="*/ 32 h 101"/>
                  <a:gd name="T114" fmla="*/ 11 w 82"/>
                  <a:gd name="T115" fmla="*/ 37 h 101"/>
                  <a:gd name="T116" fmla="*/ 6 w 82"/>
                  <a:gd name="T117" fmla="*/ 3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2" h="101">
                    <a:moveTo>
                      <a:pt x="6" y="39"/>
                    </a:moveTo>
                    <a:cubicBezTo>
                      <a:pt x="6" y="39"/>
                      <a:pt x="6" y="40"/>
                      <a:pt x="6" y="41"/>
                    </a:cubicBezTo>
                    <a:cubicBezTo>
                      <a:pt x="5" y="42"/>
                      <a:pt x="4" y="42"/>
                      <a:pt x="4" y="43"/>
                    </a:cubicBezTo>
                    <a:cubicBezTo>
                      <a:pt x="4" y="45"/>
                      <a:pt x="2" y="47"/>
                      <a:pt x="2" y="49"/>
                    </a:cubicBezTo>
                    <a:cubicBezTo>
                      <a:pt x="2" y="50"/>
                      <a:pt x="3" y="51"/>
                      <a:pt x="2" y="51"/>
                    </a:cubicBezTo>
                    <a:cubicBezTo>
                      <a:pt x="2" y="52"/>
                      <a:pt x="0" y="53"/>
                      <a:pt x="1" y="53"/>
                    </a:cubicBezTo>
                    <a:cubicBezTo>
                      <a:pt x="4" y="53"/>
                      <a:pt x="3" y="57"/>
                      <a:pt x="4" y="58"/>
                    </a:cubicBezTo>
                    <a:cubicBezTo>
                      <a:pt x="4" y="59"/>
                      <a:pt x="5" y="59"/>
                      <a:pt x="6" y="60"/>
                    </a:cubicBezTo>
                    <a:cubicBezTo>
                      <a:pt x="6" y="61"/>
                      <a:pt x="6" y="62"/>
                      <a:pt x="6" y="63"/>
                    </a:cubicBezTo>
                    <a:cubicBezTo>
                      <a:pt x="7" y="65"/>
                      <a:pt x="9" y="66"/>
                      <a:pt x="9" y="68"/>
                    </a:cubicBezTo>
                    <a:cubicBezTo>
                      <a:pt x="9" y="69"/>
                      <a:pt x="8" y="74"/>
                      <a:pt x="9" y="74"/>
                    </a:cubicBezTo>
                    <a:cubicBezTo>
                      <a:pt x="12" y="74"/>
                      <a:pt x="13" y="75"/>
                      <a:pt x="15" y="76"/>
                    </a:cubicBezTo>
                    <a:cubicBezTo>
                      <a:pt x="17" y="77"/>
                      <a:pt x="16" y="80"/>
                      <a:pt x="18" y="81"/>
                    </a:cubicBezTo>
                    <a:cubicBezTo>
                      <a:pt x="19" y="82"/>
                      <a:pt x="22" y="82"/>
                      <a:pt x="22" y="84"/>
                    </a:cubicBezTo>
                    <a:cubicBezTo>
                      <a:pt x="22" y="86"/>
                      <a:pt x="25" y="87"/>
                      <a:pt x="26" y="88"/>
                    </a:cubicBezTo>
                    <a:cubicBezTo>
                      <a:pt x="26" y="89"/>
                      <a:pt x="26" y="90"/>
                      <a:pt x="26" y="91"/>
                    </a:cubicBezTo>
                    <a:cubicBezTo>
                      <a:pt x="27" y="91"/>
                      <a:pt x="28" y="92"/>
                      <a:pt x="28" y="92"/>
                    </a:cubicBezTo>
                    <a:cubicBezTo>
                      <a:pt x="29" y="93"/>
                      <a:pt x="30" y="95"/>
                      <a:pt x="32" y="96"/>
                    </a:cubicBezTo>
                    <a:cubicBezTo>
                      <a:pt x="33" y="97"/>
                      <a:pt x="33" y="93"/>
                      <a:pt x="35" y="95"/>
                    </a:cubicBezTo>
                    <a:cubicBezTo>
                      <a:pt x="37" y="96"/>
                      <a:pt x="37" y="94"/>
                      <a:pt x="39" y="94"/>
                    </a:cubicBezTo>
                    <a:cubicBezTo>
                      <a:pt x="41" y="95"/>
                      <a:pt x="42" y="98"/>
                      <a:pt x="44" y="100"/>
                    </a:cubicBezTo>
                    <a:cubicBezTo>
                      <a:pt x="46" y="95"/>
                      <a:pt x="49" y="101"/>
                      <a:pt x="51" y="100"/>
                    </a:cubicBezTo>
                    <a:cubicBezTo>
                      <a:pt x="52" y="99"/>
                      <a:pt x="53" y="98"/>
                      <a:pt x="55" y="98"/>
                    </a:cubicBezTo>
                    <a:cubicBezTo>
                      <a:pt x="56" y="98"/>
                      <a:pt x="58" y="98"/>
                      <a:pt x="59" y="97"/>
                    </a:cubicBezTo>
                    <a:cubicBezTo>
                      <a:pt x="61" y="93"/>
                      <a:pt x="65" y="91"/>
                      <a:pt x="69" y="94"/>
                    </a:cubicBezTo>
                    <a:cubicBezTo>
                      <a:pt x="69" y="93"/>
                      <a:pt x="69" y="92"/>
                      <a:pt x="69" y="91"/>
                    </a:cubicBezTo>
                    <a:cubicBezTo>
                      <a:pt x="69" y="90"/>
                      <a:pt x="66" y="90"/>
                      <a:pt x="66" y="90"/>
                    </a:cubicBezTo>
                    <a:cubicBezTo>
                      <a:pt x="64" y="88"/>
                      <a:pt x="63" y="85"/>
                      <a:pt x="61" y="83"/>
                    </a:cubicBezTo>
                    <a:cubicBezTo>
                      <a:pt x="60" y="82"/>
                      <a:pt x="60" y="81"/>
                      <a:pt x="59" y="80"/>
                    </a:cubicBezTo>
                    <a:cubicBezTo>
                      <a:pt x="58" y="79"/>
                      <a:pt x="57" y="79"/>
                      <a:pt x="56" y="78"/>
                    </a:cubicBezTo>
                    <a:cubicBezTo>
                      <a:pt x="53" y="75"/>
                      <a:pt x="59" y="75"/>
                      <a:pt x="59" y="75"/>
                    </a:cubicBezTo>
                    <a:cubicBezTo>
                      <a:pt x="61" y="74"/>
                      <a:pt x="60" y="69"/>
                      <a:pt x="61" y="67"/>
                    </a:cubicBezTo>
                    <a:cubicBezTo>
                      <a:pt x="61" y="66"/>
                      <a:pt x="61" y="64"/>
                      <a:pt x="62" y="64"/>
                    </a:cubicBezTo>
                    <a:cubicBezTo>
                      <a:pt x="63" y="63"/>
                      <a:pt x="65" y="63"/>
                      <a:pt x="65" y="62"/>
                    </a:cubicBezTo>
                    <a:cubicBezTo>
                      <a:pt x="65" y="61"/>
                      <a:pt x="65" y="60"/>
                      <a:pt x="65" y="58"/>
                    </a:cubicBezTo>
                    <a:cubicBezTo>
                      <a:pt x="65" y="57"/>
                      <a:pt x="66" y="56"/>
                      <a:pt x="67" y="55"/>
                    </a:cubicBezTo>
                    <a:cubicBezTo>
                      <a:pt x="68" y="53"/>
                      <a:pt x="70" y="54"/>
                      <a:pt x="71" y="52"/>
                    </a:cubicBezTo>
                    <a:cubicBezTo>
                      <a:pt x="71" y="50"/>
                      <a:pt x="72" y="48"/>
                      <a:pt x="72" y="45"/>
                    </a:cubicBezTo>
                    <a:cubicBezTo>
                      <a:pt x="72" y="44"/>
                      <a:pt x="72" y="43"/>
                      <a:pt x="72" y="42"/>
                    </a:cubicBezTo>
                    <a:cubicBezTo>
                      <a:pt x="72" y="40"/>
                      <a:pt x="74" y="38"/>
                      <a:pt x="74" y="37"/>
                    </a:cubicBezTo>
                    <a:cubicBezTo>
                      <a:pt x="74" y="33"/>
                      <a:pt x="75" y="30"/>
                      <a:pt x="79" y="29"/>
                    </a:cubicBezTo>
                    <a:cubicBezTo>
                      <a:pt x="80" y="29"/>
                      <a:pt x="81" y="29"/>
                      <a:pt x="82" y="27"/>
                    </a:cubicBezTo>
                    <a:cubicBezTo>
                      <a:pt x="82" y="26"/>
                      <a:pt x="80" y="24"/>
                      <a:pt x="79" y="23"/>
                    </a:cubicBezTo>
                    <a:cubicBezTo>
                      <a:pt x="77" y="21"/>
                      <a:pt x="76" y="19"/>
                      <a:pt x="76" y="17"/>
                    </a:cubicBezTo>
                    <a:cubicBezTo>
                      <a:pt x="76" y="16"/>
                      <a:pt x="75" y="11"/>
                      <a:pt x="76" y="11"/>
                    </a:cubicBezTo>
                    <a:cubicBezTo>
                      <a:pt x="77" y="10"/>
                      <a:pt x="76" y="10"/>
                      <a:pt x="75" y="9"/>
                    </a:cubicBezTo>
                    <a:cubicBezTo>
                      <a:pt x="74" y="8"/>
                      <a:pt x="74" y="7"/>
                      <a:pt x="74" y="5"/>
                    </a:cubicBezTo>
                    <a:cubicBezTo>
                      <a:pt x="72" y="3"/>
                      <a:pt x="69" y="2"/>
                      <a:pt x="68" y="0"/>
                    </a:cubicBezTo>
                    <a:cubicBezTo>
                      <a:pt x="67" y="0"/>
                      <a:pt x="65" y="1"/>
                      <a:pt x="64" y="2"/>
                    </a:cubicBezTo>
                    <a:cubicBezTo>
                      <a:pt x="63" y="5"/>
                      <a:pt x="61" y="3"/>
                      <a:pt x="60" y="5"/>
                    </a:cubicBezTo>
                    <a:cubicBezTo>
                      <a:pt x="59" y="9"/>
                      <a:pt x="58" y="5"/>
                      <a:pt x="56" y="5"/>
                    </a:cubicBezTo>
                    <a:cubicBezTo>
                      <a:pt x="52" y="5"/>
                      <a:pt x="49" y="5"/>
                      <a:pt x="46" y="5"/>
                    </a:cubicBezTo>
                    <a:cubicBezTo>
                      <a:pt x="37" y="5"/>
                      <a:pt x="27" y="5"/>
                      <a:pt x="17" y="5"/>
                    </a:cubicBezTo>
                    <a:cubicBezTo>
                      <a:pt x="15" y="5"/>
                      <a:pt x="16" y="12"/>
                      <a:pt x="16" y="14"/>
                    </a:cubicBezTo>
                    <a:cubicBezTo>
                      <a:pt x="16" y="16"/>
                      <a:pt x="15" y="16"/>
                      <a:pt x="13" y="16"/>
                    </a:cubicBezTo>
                    <a:cubicBezTo>
                      <a:pt x="10" y="16"/>
                      <a:pt x="11" y="16"/>
                      <a:pt x="11" y="18"/>
                    </a:cubicBezTo>
                    <a:cubicBezTo>
                      <a:pt x="11" y="23"/>
                      <a:pt x="11" y="27"/>
                      <a:pt x="11" y="32"/>
                    </a:cubicBezTo>
                    <a:cubicBezTo>
                      <a:pt x="11" y="34"/>
                      <a:pt x="11" y="36"/>
                      <a:pt x="11" y="37"/>
                    </a:cubicBezTo>
                    <a:cubicBezTo>
                      <a:pt x="11" y="39"/>
                      <a:pt x="7" y="38"/>
                      <a:pt x="6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8" name="Freeform 745">
                <a:extLst>
                  <a:ext uri="{FF2B5EF4-FFF2-40B4-BE49-F238E27FC236}">
                    <a16:creationId xmlns:a16="http://schemas.microsoft.com/office/drawing/2014/main" id="{60F212BE-5195-1945-9155-476A774EF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56235" y="8182530"/>
                <a:ext cx="299364" cy="270773"/>
              </a:xfrm>
              <a:custGeom>
                <a:avLst/>
                <a:gdLst>
                  <a:gd name="T0" fmla="*/ 3 w 32"/>
                  <a:gd name="T1" fmla="*/ 19 h 29"/>
                  <a:gd name="T2" fmla="*/ 7 w 32"/>
                  <a:gd name="T3" fmla="*/ 20 h 29"/>
                  <a:gd name="T4" fmla="*/ 7 w 32"/>
                  <a:gd name="T5" fmla="*/ 17 h 29"/>
                  <a:gd name="T6" fmla="*/ 10 w 32"/>
                  <a:gd name="T7" fmla="*/ 19 h 29"/>
                  <a:gd name="T8" fmla="*/ 12 w 32"/>
                  <a:gd name="T9" fmla="*/ 18 h 29"/>
                  <a:gd name="T10" fmla="*/ 14 w 32"/>
                  <a:gd name="T11" fmla="*/ 18 h 29"/>
                  <a:gd name="T12" fmla="*/ 29 w 32"/>
                  <a:gd name="T13" fmla="*/ 29 h 29"/>
                  <a:gd name="T14" fmla="*/ 32 w 32"/>
                  <a:gd name="T15" fmla="*/ 27 h 29"/>
                  <a:gd name="T16" fmla="*/ 24 w 32"/>
                  <a:gd name="T17" fmla="*/ 19 h 29"/>
                  <a:gd name="T18" fmla="*/ 19 w 32"/>
                  <a:gd name="T19" fmla="*/ 16 h 29"/>
                  <a:gd name="T20" fmla="*/ 17 w 32"/>
                  <a:gd name="T21" fmla="*/ 14 h 29"/>
                  <a:gd name="T22" fmla="*/ 17 w 32"/>
                  <a:gd name="T23" fmla="*/ 16 h 29"/>
                  <a:gd name="T24" fmla="*/ 16 w 32"/>
                  <a:gd name="T25" fmla="*/ 14 h 29"/>
                  <a:gd name="T26" fmla="*/ 14 w 32"/>
                  <a:gd name="T27" fmla="*/ 9 h 29"/>
                  <a:gd name="T28" fmla="*/ 10 w 32"/>
                  <a:gd name="T29" fmla="*/ 0 h 29"/>
                  <a:gd name="T30" fmla="*/ 2 w 32"/>
                  <a:gd name="T31" fmla="*/ 7 h 29"/>
                  <a:gd name="T32" fmla="*/ 1 w 32"/>
                  <a:gd name="T33" fmla="*/ 13 h 29"/>
                  <a:gd name="T34" fmla="*/ 0 w 32"/>
                  <a:gd name="T35" fmla="*/ 20 h 29"/>
                  <a:gd name="T36" fmla="*/ 3 w 32"/>
                  <a:gd name="T37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" h="29">
                    <a:moveTo>
                      <a:pt x="3" y="19"/>
                    </a:moveTo>
                    <a:cubicBezTo>
                      <a:pt x="4" y="19"/>
                      <a:pt x="6" y="21"/>
                      <a:pt x="7" y="20"/>
                    </a:cubicBezTo>
                    <a:cubicBezTo>
                      <a:pt x="7" y="19"/>
                      <a:pt x="6" y="17"/>
                      <a:pt x="7" y="17"/>
                    </a:cubicBezTo>
                    <a:cubicBezTo>
                      <a:pt x="9" y="17"/>
                      <a:pt x="9" y="19"/>
                      <a:pt x="10" y="19"/>
                    </a:cubicBezTo>
                    <a:cubicBezTo>
                      <a:pt x="11" y="19"/>
                      <a:pt x="12" y="18"/>
                      <a:pt x="12" y="18"/>
                    </a:cubicBezTo>
                    <a:cubicBezTo>
                      <a:pt x="13" y="17"/>
                      <a:pt x="14" y="18"/>
                      <a:pt x="14" y="18"/>
                    </a:cubicBezTo>
                    <a:cubicBezTo>
                      <a:pt x="22" y="18"/>
                      <a:pt x="25" y="24"/>
                      <a:pt x="29" y="29"/>
                    </a:cubicBezTo>
                    <a:cubicBezTo>
                      <a:pt x="30" y="29"/>
                      <a:pt x="31" y="28"/>
                      <a:pt x="32" y="27"/>
                    </a:cubicBezTo>
                    <a:cubicBezTo>
                      <a:pt x="29" y="25"/>
                      <a:pt x="26" y="22"/>
                      <a:pt x="24" y="19"/>
                    </a:cubicBezTo>
                    <a:cubicBezTo>
                      <a:pt x="23" y="17"/>
                      <a:pt x="21" y="17"/>
                      <a:pt x="19" y="16"/>
                    </a:cubicBezTo>
                    <a:cubicBezTo>
                      <a:pt x="18" y="16"/>
                      <a:pt x="18" y="14"/>
                      <a:pt x="17" y="14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7" y="16"/>
                      <a:pt x="16" y="14"/>
                      <a:pt x="16" y="14"/>
                    </a:cubicBezTo>
                    <a:cubicBezTo>
                      <a:pt x="15" y="12"/>
                      <a:pt x="14" y="11"/>
                      <a:pt x="14" y="9"/>
                    </a:cubicBezTo>
                    <a:cubicBezTo>
                      <a:pt x="13" y="6"/>
                      <a:pt x="13" y="3"/>
                      <a:pt x="10" y="0"/>
                    </a:cubicBezTo>
                    <a:cubicBezTo>
                      <a:pt x="9" y="4"/>
                      <a:pt x="4" y="4"/>
                      <a:pt x="2" y="7"/>
                    </a:cubicBezTo>
                    <a:cubicBezTo>
                      <a:pt x="1" y="9"/>
                      <a:pt x="2" y="11"/>
                      <a:pt x="1" y="13"/>
                    </a:cubicBezTo>
                    <a:cubicBezTo>
                      <a:pt x="0" y="15"/>
                      <a:pt x="0" y="17"/>
                      <a:pt x="0" y="20"/>
                    </a:cubicBezTo>
                    <a:cubicBezTo>
                      <a:pt x="1" y="19"/>
                      <a:pt x="2" y="19"/>
                      <a:pt x="3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9" name="Freeform 746">
                <a:extLst>
                  <a:ext uri="{FF2B5EF4-FFF2-40B4-BE49-F238E27FC236}">
                    <a16:creationId xmlns:a16="http://schemas.microsoft.com/office/drawing/2014/main" id="{A47521BF-34EA-BD41-8C6C-CC5799C056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00180" y="8313140"/>
                <a:ext cx="691082" cy="573398"/>
              </a:xfrm>
              <a:custGeom>
                <a:avLst/>
                <a:gdLst>
                  <a:gd name="T0" fmla="*/ 70 w 74"/>
                  <a:gd name="T1" fmla="*/ 38 h 61"/>
                  <a:gd name="T2" fmla="*/ 57 w 74"/>
                  <a:gd name="T3" fmla="*/ 33 h 61"/>
                  <a:gd name="T4" fmla="*/ 51 w 74"/>
                  <a:gd name="T5" fmla="*/ 29 h 61"/>
                  <a:gd name="T6" fmla="*/ 48 w 74"/>
                  <a:gd name="T7" fmla="*/ 24 h 61"/>
                  <a:gd name="T8" fmla="*/ 51 w 74"/>
                  <a:gd name="T9" fmla="*/ 20 h 61"/>
                  <a:gd name="T10" fmla="*/ 45 w 74"/>
                  <a:gd name="T11" fmla="*/ 23 h 61"/>
                  <a:gd name="T12" fmla="*/ 44 w 74"/>
                  <a:gd name="T13" fmla="*/ 18 h 61"/>
                  <a:gd name="T14" fmla="*/ 44 w 74"/>
                  <a:gd name="T15" fmla="*/ 12 h 61"/>
                  <a:gd name="T16" fmla="*/ 37 w 74"/>
                  <a:gd name="T17" fmla="*/ 5 h 61"/>
                  <a:gd name="T18" fmla="*/ 28 w 74"/>
                  <a:gd name="T19" fmla="*/ 4 h 61"/>
                  <a:gd name="T20" fmla="*/ 24 w 74"/>
                  <a:gd name="T21" fmla="*/ 5 h 61"/>
                  <a:gd name="T22" fmla="*/ 21 w 74"/>
                  <a:gd name="T23" fmla="*/ 5 h 61"/>
                  <a:gd name="T24" fmla="*/ 18 w 74"/>
                  <a:gd name="T25" fmla="*/ 5 h 61"/>
                  <a:gd name="T26" fmla="*/ 17 w 74"/>
                  <a:gd name="T27" fmla="*/ 8 h 61"/>
                  <a:gd name="T28" fmla="*/ 15 w 74"/>
                  <a:gd name="T29" fmla="*/ 13 h 61"/>
                  <a:gd name="T30" fmla="*/ 12 w 74"/>
                  <a:gd name="T31" fmla="*/ 14 h 61"/>
                  <a:gd name="T32" fmla="*/ 10 w 74"/>
                  <a:gd name="T33" fmla="*/ 18 h 61"/>
                  <a:gd name="T34" fmla="*/ 10 w 74"/>
                  <a:gd name="T35" fmla="*/ 23 h 61"/>
                  <a:gd name="T36" fmla="*/ 5 w 74"/>
                  <a:gd name="T37" fmla="*/ 34 h 61"/>
                  <a:gd name="T38" fmla="*/ 1 w 74"/>
                  <a:gd name="T39" fmla="*/ 35 h 61"/>
                  <a:gd name="T40" fmla="*/ 2 w 74"/>
                  <a:gd name="T41" fmla="*/ 38 h 61"/>
                  <a:gd name="T42" fmla="*/ 9 w 74"/>
                  <a:gd name="T43" fmla="*/ 47 h 61"/>
                  <a:gd name="T44" fmla="*/ 13 w 74"/>
                  <a:gd name="T45" fmla="*/ 50 h 61"/>
                  <a:gd name="T46" fmla="*/ 14 w 74"/>
                  <a:gd name="T47" fmla="*/ 54 h 61"/>
                  <a:gd name="T48" fmla="*/ 20 w 74"/>
                  <a:gd name="T49" fmla="*/ 55 h 61"/>
                  <a:gd name="T50" fmla="*/ 25 w 74"/>
                  <a:gd name="T51" fmla="*/ 59 h 61"/>
                  <a:gd name="T52" fmla="*/ 33 w 74"/>
                  <a:gd name="T53" fmla="*/ 60 h 61"/>
                  <a:gd name="T54" fmla="*/ 39 w 74"/>
                  <a:gd name="T55" fmla="*/ 57 h 61"/>
                  <a:gd name="T56" fmla="*/ 47 w 74"/>
                  <a:gd name="T57" fmla="*/ 56 h 61"/>
                  <a:gd name="T58" fmla="*/ 54 w 74"/>
                  <a:gd name="T59" fmla="*/ 53 h 61"/>
                  <a:gd name="T60" fmla="*/ 59 w 74"/>
                  <a:gd name="T61" fmla="*/ 53 h 61"/>
                  <a:gd name="T62" fmla="*/ 74 w 74"/>
                  <a:gd name="T63" fmla="*/ 38 h 61"/>
                  <a:gd name="T64" fmla="*/ 70 w 74"/>
                  <a:gd name="T65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61">
                    <a:moveTo>
                      <a:pt x="70" y="38"/>
                    </a:moveTo>
                    <a:cubicBezTo>
                      <a:pt x="65" y="36"/>
                      <a:pt x="61" y="35"/>
                      <a:pt x="57" y="33"/>
                    </a:cubicBezTo>
                    <a:cubicBezTo>
                      <a:pt x="54" y="32"/>
                      <a:pt x="53" y="31"/>
                      <a:pt x="51" y="29"/>
                    </a:cubicBezTo>
                    <a:cubicBezTo>
                      <a:pt x="50" y="28"/>
                      <a:pt x="49" y="26"/>
                      <a:pt x="48" y="24"/>
                    </a:cubicBezTo>
                    <a:cubicBezTo>
                      <a:pt x="48" y="23"/>
                      <a:pt x="51" y="21"/>
                      <a:pt x="51" y="20"/>
                    </a:cubicBezTo>
                    <a:cubicBezTo>
                      <a:pt x="49" y="21"/>
                      <a:pt x="47" y="22"/>
                      <a:pt x="45" y="23"/>
                    </a:cubicBezTo>
                    <a:cubicBezTo>
                      <a:pt x="43" y="23"/>
                      <a:pt x="43" y="19"/>
                      <a:pt x="44" y="18"/>
                    </a:cubicBezTo>
                    <a:cubicBezTo>
                      <a:pt x="47" y="15"/>
                      <a:pt x="46" y="15"/>
                      <a:pt x="44" y="12"/>
                    </a:cubicBezTo>
                    <a:cubicBezTo>
                      <a:pt x="42" y="10"/>
                      <a:pt x="40" y="6"/>
                      <a:pt x="37" y="5"/>
                    </a:cubicBezTo>
                    <a:cubicBezTo>
                      <a:pt x="35" y="5"/>
                      <a:pt x="30" y="3"/>
                      <a:pt x="28" y="4"/>
                    </a:cubicBezTo>
                    <a:cubicBezTo>
                      <a:pt x="26" y="7"/>
                      <a:pt x="24" y="0"/>
                      <a:pt x="24" y="5"/>
                    </a:cubicBezTo>
                    <a:cubicBezTo>
                      <a:pt x="24" y="7"/>
                      <a:pt x="22" y="6"/>
                      <a:pt x="21" y="5"/>
                    </a:cubicBezTo>
                    <a:cubicBezTo>
                      <a:pt x="20" y="5"/>
                      <a:pt x="19" y="5"/>
                      <a:pt x="18" y="5"/>
                    </a:cubicBezTo>
                    <a:cubicBezTo>
                      <a:pt x="16" y="6"/>
                      <a:pt x="17" y="6"/>
                      <a:pt x="17" y="8"/>
                    </a:cubicBezTo>
                    <a:cubicBezTo>
                      <a:pt x="17" y="9"/>
                      <a:pt x="16" y="12"/>
                      <a:pt x="15" y="13"/>
                    </a:cubicBezTo>
                    <a:cubicBezTo>
                      <a:pt x="15" y="14"/>
                      <a:pt x="12" y="13"/>
                      <a:pt x="12" y="14"/>
                    </a:cubicBezTo>
                    <a:cubicBezTo>
                      <a:pt x="12" y="16"/>
                      <a:pt x="10" y="17"/>
                      <a:pt x="10" y="18"/>
                    </a:cubicBezTo>
                    <a:cubicBezTo>
                      <a:pt x="10" y="19"/>
                      <a:pt x="11" y="22"/>
                      <a:pt x="10" y="23"/>
                    </a:cubicBezTo>
                    <a:cubicBezTo>
                      <a:pt x="4" y="24"/>
                      <a:pt x="6" y="30"/>
                      <a:pt x="5" y="34"/>
                    </a:cubicBezTo>
                    <a:cubicBezTo>
                      <a:pt x="4" y="35"/>
                      <a:pt x="3" y="35"/>
                      <a:pt x="1" y="35"/>
                    </a:cubicBezTo>
                    <a:cubicBezTo>
                      <a:pt x="0" y="36"/>
                      <a:pt x="0" y="38"/>
                      <a:pt x="2" y="38"/>
                    </a:cubicBezTo>
                    <a:cubicBezTo>
                      <a:pt x="5" y="39"/>
                      <a:pt x="8" y="45"/>
                      <a:pt x="9" y="47"/>
                    </a:cubicBezTo>
                    <a:cubicBezTo>
                      <a:pt x="10" y="49"/>
                      <a:pt x="11" y="49"/>
                      <a:pt x="13" y="50"/>
                    </a:cubicBezTo>
                    <a:cubicBezTo>
                      <a:pt x="14" y="51"/>
                      <a:pt x="13" y="53"/>
                      <a:pt x="14" y="54"/>
                    </a:cubicBezTo>
                    <a:cubicBezTo>
                      <a:pt x="16" y="56"/>
                      <a:pt x="18" y="54"/>
                      <a:pt x="20" y="55"/>
                    </a:cubicBezTo>
                    <a:cubicBezTo>
                      <a:pt x="21" y="56"/>
                      <a:pt x="23" y="58"/>
                      <a:pt x="25" y="59"/>
                    </a:cubicBezTo>
                    <a:cubicBezTo>
                      <a:pt x="27" y="59"/>
                      <a:pt x="31" y="61"/>
                      <a:pt x="33" y="60"/>
                    </a:cubicBezTo>
                    <a:cubicBezTo>
                      <a:pt x="35" y="58"/>
                      <a:pt x="36" y="56"/>
                      <a:pt x="39" y="57"/>
                    </a:cubicBezTo>
                    <a:cubicBezTo>
                      <a:pt x="42" y="58"/>
                      <a:pt x="45" y="57"/>
                      <a:pt x="47" y="56"/>
                    </a:cubicBezTo>
                    <a:cubicBezTo>
                      <a:pt x="49" y="54"/>
                      <a:pt x="51" y="53"/>
                      <a:pt x="54" y="53"/>
                    </a:cubicBezTo>
                    <a:cubicBezTo>
                      <a:pt x="55" y="53"/>
                      <a:pt x="59" y="53"/>
                      <a:pt x="59" y="53"/>
                    </a:cubicBezTo>
                    <a:cubicBezTo>
                      <a:pt x="64" y="48"/>
                      <a:pt x="69" y="43"/>
                      <a:pt x="74" y="38"/>
                    </a:cubicBezTo>
                    <a:cubicBezTo>
                      <a:pt x="73" y="38"/>
                      <a:pt x="71" y="38"/>
                      <a:pt x="70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0" name="Freeform 747">
                <a:extLst>
                  <a:ext uri="{FF2B5EF4-FFF2-40B4-BE49-F238E27FC236}">
                    <a16:creationId xmlns:a16="http://schemas.microsoft.com/office/drawing/2014/main" id="{6352C098-9D87-7A42-9DF7-451B7CBC99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35213" y="8481973"/>
                <a:ext cx="812103" cy="777272"/>
              </a:xfrm>
              <a:custGeom>
                <a:avLst/>
                <a:gdLst>
                  <a:gd name="T0" fmla="*/ 86 w 87"/>
                  <a:gd name="T1" fmla="*/ 1 h 83"/>
                  <a:gd name="T2" fmla="*/ 83 w 87"/>
                  <a:gd name="T3" fmla="*/ 0 h 83"/>
                  <a:gd name="T4" fmla="*/ 79 w 87"/>
                  <a:gd name="T5" fmla="*/ 3 h 83"/>
                  <a:gd name="T6" fmla="*/ 71 w 87"/>
                  <a:gd name="T7" fmla="*/ 3 h 83"/>
                  <a:gd name="T8" fmla="*/ 69 w 87"/>
                  <a:gd name="T9" fmla="*/ 4 h 83"/>
                  <a:gd name="T10" fmla="*/ 68 w 87"/>
                  <a:gd name="T11" fmla="*/ 3 h 83"/>
                  <a:gd name="T12" fmla="*/ 63 w 87"/>
                  <a:gd name="T13" fmla="*/ 6 h 83"/>
                  <a:gd name="T14" fmla="*/ 58 w 87"/>
                  <a:gd name="T15" fmla="*/ 5 h 83"/>
                  <a:gd name="T16" fmla="*/ 53 w 87"/>
                  <a:gd name="T17" fmla="*/ 7 h 83"/>
                  <a:gd name="T18" fmla="*/ 47 w 87"/>
                  <a:gd name="T19" fmla="*/ 2 h 83"/>
                  <a:gd name="T20" fmla="*/ 44 w 87"/>
                  <a:gd name="T21" fmla="*/ 6 h 83"/>
                  <a:gd name="T22" fmla="*/ 48 w 87"/>
                  <a:gd name="T23" fmla="*/ 12 h 83"/>
                  <a:gd name="T24" fmla="*/ 56 w 87"/>
                  <a:gd name="T25" fmla="*/ 16 h 83"/>
                  <a:gd name="T26" fmla="*/ 70 w 87"/>
                  <a:gd name="T27" fmla="*/ 20 h 83"/>
                  <a:gd name="T28" fmla="*/ 63 w 87"/>
                  <a:gd name="T29" fmla="*/ 27 h 83"/>
                  <a:gd name="T30" fmla="*/ 58 w 87"/>
                  <a:gd name="T31" fmla="*/ 33 h 83"/>
                  <a:gd name="T32" fmla="*/ 55 w 87"/>
                  <a:gd name="T33" fmla="*/ 35 h 83"/>
                  <a:gd name="T34" fmla="*/ 48 w 87"/>
                  <a:gd name="T35" fmla="*/ 35 h 83"/>
                  <a:gd name="T36" fmla="*/ 42 w 87"/>
                  <a:gd name="T37" fmla="*/ 38 h 83"/>
                  <a:gd name="T38" fmla="*/ 36 w 87"/>
                  <a:gd name="T39" fmla="*/ 39 h 83"/>
                  <a:gd name="T40" fmla="*/ 32 w 87"/>
                  <a:gd name="T41" fmla="*/ 39 h 83"/>
                  <a:gd name="T42" fmla="*/ 26 w 87"/>
                  <a:gd name="T43" fmla="*/ 42 h 83"/>
                  <a:gd name="T44" fmla="*/ 21 w 87"/>
                  <a:gd name="T45" fmla="*/ 41 h 83"/>
                  <a:gd name="T46" fmla="*/ 16 w 87"/>
                  <a:gd name="T47" fmla="*/ 37 h 83"/>
                  <a:gd name="T48" fmla="*/ 11 w 87"/>
                  <a:gd name="T49" fmla="*/ 37 h 83"/>
                  <a:gd name="T50" fmla="*/ 7 w 87"/>
                  <a:gd name="T51" fmla="*/ 34 h 83"/>
                  <a:gd name="T52" fmla="*/ 0 w 87"/>
                  <a:gd name="T53" fmla="*/ 39 h 83"/>
                  <a:gd name="T54" fmla="*/ 3 w 87"/>
                  <a:gd name="T55" fmla="*/ 41 h 83"/>
                  <a:gd name="T56" fmla="*/ 4 w 87"/>
                  <a:gd name="T57" fmla="*/ 45 h 83"/>
                  <a:gd name="T58" fmla="*/ 3 w 87"/>
                  <a:gd name="T59" fmla="*/ 54 h 83"/>
                  <a:gd name="T60" fmla="*/ 0 w 87"/>
                  <a:gd name="T61" fmla="*/ 58 h 83"/>
                  <a:gd name="T62" fmla="*/ 3 w 87"/>
                  <a:gd name="T63" fmla="*/ 60 h 83"/>
                  <a:gd name="T64" fmla="*/ 1 w 87"/>
                  <a:gd name="T65" fmla="*/ 65 h 83"/>
                  <a:gd name="T66" fmla="*/ 4 w 87"/>
                  <a:gd name="T67" fmla="*/ 66 h 83"/>
                  <a:gd name="T68" fmla="*/ 15 w 87"/>
                  <a:gd name="T69" fmla="*/ 73 h 83"/>
                  <a:gd name="T70" fmla="*/ 19 w 87"/>
                  <a:gd name="T71" fmla="*/ 77 h 83"/>
                  <a:gd name="T72" fmla="*/ 26 w 87"/>
                  <a:gd name="T73" fmla="*/ 83 h 83"/>
                  <a:gd name="T74" fmla="*/ 30 w 87"/>
                  <a:gd name="T75" fmla="*/ 76 h 83"/>
                  <a:gd name="T76" fmla="*/ 33 w 87"/>
                  <a:gd name="T77" fmla="*/ 72 h 83"/>
                  <a:gd name="T78" fmla="*/ 35 w 87"/>
                  <a:gd name="T79" fmla="*/ 69 h 83"/>
                  <a:gd name="T80" fmla="*/ 40 w 87"/>
                  <a:gd name="T81" fmla="*/ 65 h 83"/>
                  <a:gd name="T82" fmla="*/ 59 w 87"/>
                  <a:gd name="T83" fmla="*/ 48 h 83"/>
                  <a:gd name="T84" fmla="*/ 77 w 87"/>
                  <a:gd name="T85" fmla="*/ 24 h 83"/>
                  <a:gd name="T86" fmla="*/ 84 w 87"/>
                  <a:gd name="T87" fmla="*/ 14 h 83"/>
                  <a:gd name="T88" fmla="*/ 86 w 87"/>
                  <a:gd name="T89" fmla="*/ 7 h 83"/>
                  <a:gd name="T90" fmla="*/ 86 w 87"/>
                  <a:gd name="T91" fmla="*/ 1 h 83"/>
                  <a:gd name="T92" fmla="*/ 86 w 87"/>
                  <a:gd name="T93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7" h="83">
                    <a:moveTo>
                      <a:pt x="86" y="1"/>
                    </a:moveTo>
                    <a:cubicBezTo>
                      <a:pt x="87" y="0"/>
                      <a:pt x="84" y="0"/>
                      <a:pt x="83" y="0"/>
                    </a:cubicBezTo>
                    <a:cubicBezTo>
                      <a:pt x="82" y="1"/>
                      <a:pt x="81" y="2"/>
                      <a:pt x="79" y="3"/>
                    </a:cubicBezTo>
                    <a:cubicBezTo>
                      <a:pt x="77" y="3"/>
                      <a:pt x="74" y="3"/>
                      <a:pt x="71" y="3"/>
                    </a:cubicBezTo>
                    <a:cubicBezTo>
                      <a:pt x="71" y="4"/>
                      <a:pt x="70" y="4"/>
                      <a:pt x="69" y="4"/>
                    </a:cubicBezTo>
                    <a:cubicBezTo>
                      <a:pt x="68" y="4"/>
                      <a:pt x="68" y="3"/>
                      <a:pt x="68" y="3"/>
                    </a:cubicBezTo>
                    <a:cubicBezTo>
                      <a:pt x="66" y="4"/>
                      <a:pt x="65" y="6"/>
                      <a:pt x="63" y="6"/>
                    </a:cubicBezTo>
                    <a:cubicBezTo>
                      <a:pt x="61" y="6"/>
                      <a:pt x="61" y="5"/>
                      <a:pt x="58" y="5"/>
                    </a:cubicBezTo>
                    <a:cubicBezTo>
                      <a:pt x="57" y="6"/>
                      <a:pt x="55" y="8"/>
                      <a:pt x="53" y="7"/>
                    </a:cubicBezTo>
                    <a:cubicBezTo>
                      <a:pt x="50" y="6"/>
                      <a:pt x="49" y="5"/>
                      <a:pt x="47" y="2"/>
                    </a:cubicBezTo>
                    <a:cubicBezTo>
                      <a:pt x="47" y="3"/>
                      <a:pt x="44" y="5"/>
                      <a:pt x="44" y="6"/>
                    </a:cubicBezTo>
                    <a:cubicBezTo>
                      <a:pt x="45" y="8"/>
                      <a:pt x="46" y="10"/>
                      <a:pt x="48" y="12"/>
                    </a:cubicBezTo>
                    <a:cubicBezTo>
                      <a:pt x="50" y="14"/>
                      <a:pt x="53" y="15"/>
                      <a:pt x="56" y="16"/>
                    </a:cubicBezTo>
                    <a:cubicBezTo>
                      <a:pt x="61" y="18"/>
                      <a:pt x="65" y="20"/>
                      <a:pt x="70" y="20"/>
                    </a:cubicBezTo>
                    <a:cubicBezTo>
                      <a:pt x="68" y="22"/>
                      <a:pt x="65" y="25"/>
                      <a:pt x="63" y="27"/>
                    </a:cubicBezTo>
                    <a:cubicBezTo>
                      <a:pt x="61" y="29"/>
                      <a:pt x="59" y="31"/>
                      <a:pt x="58" y="33"/>
                    </a:cubicBezTo>
                    <a:cubicBezTo>
                      <a:pt x="57" y="33"/>
                      <a:pt x="56" y="35"/>
                      <a:pt x="55" y="35"/>
                    </a:cubicBezTo>
                    <a:cubicBezTo>
                      <a:pt x="53" y="36"/>
                      <a:pt x="50" y="34"/>
                      <a:pt x="48" y="35"/>
                    </a:cubicBezTo>
                    <a:cubicBezTo>
                      <a:pt x="46" y="35"/>
                      <a:pt x="44" y="37"/>
                      <a:pt x="42" y="38"/>
                    </a:cubicBezTo>
                    <a:cubicBezTo>
                      <a:pt x="40" y="39"/>
                      <a:pt x="38" y="40"/>
                      <a:pt x="36" y="39"/>
                    </a:cubicBezTo>
                    <a:cubicBezTo>
                      <a:pt x="35" y="39"/>
                      <a:pt x="33" y="38"/>
                      <a:pt x="32" y="39"/>
                    </a:cubicBezTo>
                    <a:cubicBezTo>
                      <a:pt x="29" y="41"/>
                      <a:pt x="29" y="43"/>
                      <a:pt x="26" y="42"/>
                    </a:cubicBezTo>
                    <a:cubicBezTo>
                      <a:pt x="24" y="41"/>
                      <a:pt x="22" y="41"/>
                      <a:pt x="21" y="41"/>
                    </a:cubicBezTo>
                    <a:cubicBezTo>
                      <a:pt x="19" y="40"/>
                      <a:pt x="17" y="38"/>
                      <a:pt x="16" y="37"/>
                    </a:cubicBezTo>
                    <a:cubicBezTo>
                      <a:pt x="15" y="37"/>
                      <a:pt x="12" y="38"/>
                      <a:pt x="11" y="37"/>
                    </a:cubicBezTo>
                    <a:cubicBezTo>
                      <a:pt x="10" y="36"/>
                      <a:pt x="8" y="34"/>
                      <a:pt x="7" y="34"/>
                    </a:cubicBezTo>
                    <a:cubicBezTo>
                      <a:pt x="3" y="35"/>
                      <a:pt x="2" y="36"/>
                      <a:pt x="0" y="39"/>
                    </a:cubicBezTo>
                    <a:cubicBezTo>
                      <a:pt x="0" y="40"/>
                      <a:pt x="3" y="40"/>
                      <a:pt x="3" y="41"/>
                    </a:cubicBezTo>
                    <a:cubicBezTo>
                      <a:pt x="3" y="43"/>
                      <a:pt x="3" y="44"/>
                      <a:pt x="4" y="45"/>
                    </a:cubicBezTo>
                    <a:cubicBezTo>
                      <a:pt x="6" y="47"/>
                      <a:pt x="5" y="52"/>
                      <a:pt x="3" y="54"/>
                    </a:cubicBezTo>
                    <a:cubicBezTo>
                      <a:pt x="2" y="55"/>
                      <a:pt x="1" y="56"/>
                      <a:pt x="0" y="58"/>
                    </a:cubicBezTo>
                    <a:cubicBezTo>
                      <a:pt x="0" y="61"/>
                      <a:pt x="2" y="59"/>
                      <a:pt x="3" y="60"/>
                    </a:cubicBezTo>
                    <a:cubicBezTo>
                      <a:pt x="3" y="60"/>
                      <a:pt x="0" y="64"/>
                      <a:pt x="1" y="65"/>
                    </a:cubicBezTo>
                    <a:cubicBezTo>
                      <a:pt x="2" y="65"/>
                      <a:pt x="3" y="66"/>
                      <a:pt x="4" y="66"/>
                    </a:cubicBezTo>
                    <a:cubicBezTo>
                      <a:pt x="8" y="69"/>
                      <a:pt x="12" y="71"/>
                      <a:pt x="15" y="73"/>
                    </a:cubicBezTo>
                    <a:cubicBezTo>
                      <a:pt x="18" y="74"/>
                      <a:pt x="19" y="74"/>
                      <a:pt x="19" y="77"/>
                    </a:cubicBezTo>
                    <a:cubicBezTo>
                      <a:pt x="19" y="79"/>
                      <a:pt x="25" y="82"/>
                      <a:pt x="26" y="83"/>
                    </a:cubicBezTo>
                    <a:cubicBezTo>
                      <a:pt x="28" y="80"/>
                      <a:pt x="29" y="78"/>
                      <a:pt x="30" y="76"/>
                    </a:cubicBezTo>
                    <a:cubicBezTo>
                      <a:pt x="30" y="74"/>
                      <a:pt x="31" y="72"/>
                      <a:pt x="33" y="72"/>
                    </a:cubicBezTo>
                    <a:cubicBezTo>
                      <a:pt x="34" y="71"/>
                      <a:pt x="34" y="70"/>
                      <a:pt x="35" y="69"/>
                    </a:cubicBezTo>
                    <a:cubicBezTo>
                      <a:pt x="37" y="68"/>
                      <a:pt x="38" y="67"/>
                      <a:pt x="40" y="65"/>
                    </a:cubicBezTo>
                    <a:cubicBezTo>
                      <a:pt x="45" y="57"/>
                      <a:pt x="52" y="53"/>
                      <a:pt x="59" y="48"/>
                    </a:cubicBezTo>
                    <a:cubicBezTo>
                      <a:pt x="68" y="42"/>
                      <a:pt x="73" y="33"/>
                      <a:pt x="77" y="24"/>
                    </a:cubicBezTo>
                    <a:cubicBezTo>
                      <a:pt x="79" y="20"/>
                      <a:pt x="82" y="18"/>
                      <a:pt x="84" y="14"/>
                    </a:cubicBezTo>
                    <a:cubicBezTo>
                      <a:pt x="85" y="12"/>
                      <a:pt x="85" y="9"/>
                      <a:pt x="86" y="7"/>
                    </a:cubicBezTo>
                    <a:cubicBezTo>
                      <a:pt x="86" y="6"/>
                      <a:pt x="85" y="2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1" name="Freeform 748">
                <a:extLst>
                  <a:ext uri="{FF2B5EF4-FFF2-40B4-BE49-F238E27FC236}">
                    <a16:creationId xmlns:a16="http://schemas.microsoft.com/office/drawing/2014/main" id="{0AB83967-D481-AF47-AEB1-55CB13E939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1457" y="8437375"/>
                <a:ext cx="82803" cy="101936"/>
              </a:xfrm>
              <a:custGeom>
                <a:avLst/>
                <a:gdLst>
                  <a:gd name="T0" fmla="*/ 3 w 9"/>
                  <a:gd name="T1" fmla="*/ 2 h 11"/>
                  <a:gd name="T2" fmla="*/ 1 w 9"/>
                  <a:gd name="T3" fmla="*/ 5 h 11"/>
                  <a:gd name="T4" fmla="*/ 0 w 9"/>
                  <a:gd name="T5" fmla="*/ 10 h 11"/>
                  <a:gd name="T6" fmla="*/ 8 w 9"/>
                  <a:gd name="T7" fmla="*/ 7 h 11"/>
                  <a:gd name="T8" fmla="*/ 4 w 9"/>
                  <a:gd name="T9" fmla="*/ 6 h 11"/>
                  <a:gd name="T10" fmla="*/ 8 w 9"/>
                  <a:gd name="T11" fmla="*/ 3 h 11"/>
                  <a:gd name="T12" fmla="*/ 3 w 9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1">
                    <a:moveTo>
                      <a:pt x="3" y="2"/>
                    </a:moveTo>
                    <a:cubicBezTo>
                      <a:pt x="2" y="3"/>
                      <a:pt x="1" y="4"/>
                      <a:pt x="1" y="5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2" y="11"/>
                      <a:pt x="7" y="7"/>
                      <a:pt x="8" y="7"/>
                    </a:cubicBezTo>
                    <a:cubicBezTo>
                      <a:pt x="8" y="6"/>
                      <a:pt x="5" y="5"/>
                      <a:pt x="4" y="6"/>
                    </a:cubicBezTo>
                    <a:cubicBezTo>
                      <a:pt x="5" y="5"/>
                      <a:pt x="9" y="4"/>
                      <a:pt x="8" y="3"/>
                    </a:cubicBezTo>
                    <a:cubicBezTo>
                      <a:pt x="7" y="0"/>
                      <a:pt x="5" y="0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2" name="Freeform 749">
                <a:extLst>
                  <a:ext uri="{FF2B5EF4-FFF2-40B4-BE49-F238E27FC236}">
                    <a16:creationId xmlns:a16="http://schemas.microsoft.com/office/drawing/2014/main" id="{5E4ACF57-0BBC-2D44-ADA9-A76479B9A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40947" y="8848311"/>
                <a:ext cx="242036" cy="261215"/>
              </a:xfrm>
              <a:custGeom>
                <a:avLst/>
                <a:gdLst>
                  <a:gd name="T0" fmla="*/ 22 w 26"/>
                  <a:gd name="T1" fmla="*/ 18 h 28"/>
                  <a:gd name="T2" fmla="*/ 25 w 26"/>
                  <a:gd name="T3" fmla="*/ 14 h 28"/>
                  <a:gd name="T4" fmla="*/ 26 w 26"/>
                  <a:gd name="T5" fmla="*/ 8 h 28"/>
                  <a:gd name="T6" fmla="*/ 24 w 26"/>
                  <a:gd name="T7" fmla="*/ 3 h 28"/>
                  <a:gd name="T8" fmla="*/ 21 w 26"/>
                  <a:gd name="T9" fmla="*/ 0 h 28"/>
                  <a:gd name="T10" fmla="*/ 16 w 26"/>
                  <a:gd name="T11" fmla="*/ 1 h 28"/>
                  <a:gd name="T12" fmla="*/ 12 w 26"/>
                  <a:gd name="T13" fmla="*/ 3 h 28"/>
                  <a:gd name="T14" fmla="*/ 6 w 26"/>
                  <a:gd name="T15" fmla="*/ 2 h 28"/>
                  <a:gd name="T16" fmla="*/ 7 w 26"/>
                  <a:gd name="T17" fmla="*/ 8 h 28"/>
                  <a:gd name="T18" fmla="*/ 6 w 26"/>
                  <a:gd name="T19" fmla="*/ 12 h 28"/>
                  <a:gd name="T20" fmla="*/ 2 w 26"/>
                  <a:gd name="T21" fmla="*/ 16 h 28"/>
                  <a:gd name="T22" fmla="*/ 0 w 26"/>
                  <a:gd name="T23" fmla="*/ 22 h 28"/>
                  <a:gd name="T24" fmla="*/ 0 w 26"/>
                  <a:gd name="T25" fmla="*/ 27 h 28"/>
                  <a:gd name="T26" fmla="*/ 4 w 26"/>
                  <a:gd name="T27" fmla="*/ 26 h 28"/>
                  <a:gd name="T28" fmla="*/ 11 w 26"/>
                  <a:gd name="T29" fmla="*/ 25 h 28"/>
                  <a:gd name="T30" fmla="*/ 14 w 26"/>
                  <a:gd name="T31" fmla="*/ 20 h 28"/>
                  <a:gd name="T32" fmla="*/ 21 w 26"/>
                  <a:gd name="T33" fmla="*/ 20 h 28"/>
                  <a:gd name="T34" fmla="*/ 22 w 26"/>
                  <a:gd name="T35" fmla="*/ 18 h 28"/>
                  <a:gd name="T36" fmla="*/ 22 w 26"/>
                  <a:gd name="T3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" h="28">
                    <a:moveTo>
                      <a:pt x="22" y="18"/>
                    </a:moveTo>
                    <a:cubicBezTo>
                      <a:pt x="22" y="16"/>
                      <a:pt x="24" y="15"/>
                      <a:pt x="25" y="14"/>
                    </a:cubicBezTo>
                    <a:cubicBezTo>
                      <a:pt x="26" y="13"/>
                      <a:pt x="26" y="10"/>
                      <a:pt x="26" y="8"/>
                    </a:cubicBezTo>
                    <a:cubicBezTo>
                      <a:pt x="26" y="6"/>
                      <a:pt x="24" y="5"/>
                      <a:pt x="24" y="3"/>
                    </a:cubicBezTo>
                    <a:cubicBezTo>
                      <a:pt x="24" y="1"/>
                      <a:pt x="22" y="1"/>
                      <a:pt x="21" y="0"/>
                    </a:cubicBezTo>
                    <a:cubicBezTo>
                      <a:pt x="20" y="1"/>
                      <a:pt x="18" y="0"/>
                      <a:pt x="16" y="1"/>
                    </a:cubicBezTo>
                    <a:cubicBezTo>
                      <a:pt x="15" y="2"/>
                      <a:pt x="13" y="4"/>
                      <a:pt x="12" y="3"/>
                    </a:cubicBezTo>
                    <a:cubicBezTo>
                      <a:pt x="10" y="1"/>
                      <a:pt x="7" y="0"/>
                      <a:pt x="6" y="2"/>
                    </a:cubicBezTo>
                    <a:cubicBezTo>
                      <a:pt x="5" y="4"/>
                      <a:pt x="6" y="7"/>
                      <a:pt x="7" y="8"/>
                    </a:cubicBezTo>
                    <a:cubicBezTo>
                      <a:pt x="8" y="10"/>
                      <a:pt x="7" y="10"/>
                      <a:pt x="6" y="12"/>
                    </a:cubicBezTo>
                    <a:cubicBezTo>
                      <a:pt x="5" y="14"/>
                      <a:pt x="3" y="15"/>
                      <a:pt x="2" y="16"/>
                    </a:cubicBezTo>
                    <a:cubicBezTo>
                      <a:pt x="1" y="18"/>
                      <a:pt x="0" y="19"/>
                      <a:pt x="0" y="22"/>
                    </a:cubicBezTo>
                    <a:cubicBezTo>
                      <a:pt x="0" y="23"/>
                      <a:pt x="1" y="25"/>
                      <a:pt x="0" y="27"/>
                    </a:cubicBezTo>
                    <a:cubicBezTo>
                      <a:pt x="2" y="28"/>
                      <a:pt x="2" y="27"/>
                      <a:pt x="4" y="26"/>
                    </a:cubicBezTo>
                    <a:cubicBezTo>
                      <a:pt x="6" y="25"/>
                      <a:pt x="9" y="25"/>
                      <a:pt x="11" y="25"/>
                    </a:cubicBezTo>
                    <a:cubicBezTo>
                      <a:pt x="10" y="22"/>
                      <a:pt x="12" y="21"/>
                      <a:pt x="14" y="20"/>
                    </a:cubicBezTo>
                    <a:cubicBezTo>
                      <a:pt x="16" y="19"/>
                      <a:pt x="20" y="17"/>
                      <a:pt x="21" y="20"/>
                    </a:cubicBezTo>
                    <a:cubicBezTo>
                      <a:pt x="21" y="19"/>
                      <a:pt x="21" y="18"/>
                      <a:pt x="22" y="18"/>
                    </a:cubicBezTo>
                    <a:cubicBezTo>
                      <a:pt x="22" y="16"/>
                      <a:pt x="21" y="18"/>
                      <a:pt x="22" y="1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3" name="Freeform 750">
                <a:extLst>
                  <a:ext uri="{FF2B5EF4-FFF2-40B4-BE49-F238E27FC236}">
                    <a16:creationId xmlns:a16="http://schemas.microsoft.com/office/drawing/2014/main" id="{869AD556-471C-104D-B93D-46CCB7D2E3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12283" y="9147751"/>
                <a:ext cx="92356" cy="92380"/>
              </a:xfrm>
              <a:custGeom>
                <a:avLst/>
                <a:gdLst>
                  <a:gd name="T0" fmla="*/ 1 w 10"/>
                  <a:gd name="T1" fmla="*/ 6 h 10"/>
                  <a:gd name="T2" fmla="*/ 3 w 10"/>
                  <a:gd name="T3" fmla="*/ 10 h 10"/>
                  <a:gd name="T4" fmla="*/ 9 w 10"/>
                  <a:gd name="T5" fmla="*/ 5 h 10"/>
                  <a:gd name="T6" fmla="*/ 8 w 10"/>
                  <a:gd name="T7" fmla="*/ 0 h 10"/>
                  <a:gd name="T8" fmla="*/ 4 w 10"/>
                  <a:gd name="T9" fmla="*/ 1 h 10"/>
                  <a:gd name="T10" fmla="*/ 0 w 10"/>
                  <a:gd name="T11" fmla="*/ 1 h 10"/>
                  <a:gd name="T12" fmla="*/ 1 w 10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" y="6"/>
                    </a:moveTo>
                    <a:cubicBezTo>
                      <a:pt x="2" y="7"/>
                      <a:pt x="2" y="9"/>
                      <a:pt x="3" y="10"/>
                    </a:cubicBezTo>
                    <a:cubicBezTo>
                      <a:pt x="5" y="9"/>
                      <a:pt x="7" y="7"/>
                      <a:pt x="9" y="5"/>
                    </a:cubicBezTo>
                    <a:cubicBezTo>
                      <a:pt x="10" y="3"/>
                      <a:pt x="5" y="4"/>
                      <a:pt x="8" y="0"/>
                    </a:cubicBezTo>
                    <a:cubicBezTo>
                      <a:pt x="7" y="0"/>
                      <a:pt x="3" y="0"/>
                      <a:pt x="4" y="1"/>
                    </a:cubicBezTo>
                    <a:cubicBezTo>
                      <a:pt x="5" y="3"/>
                      <a:pt x="1" y="2"/>
                      <a:pt x="0" y="1"/>
                    </a:cubicBezTo>
                    <a:cubicBezTo>
                      <a:pt x="0" y="3"/>
                      <a:pt x="1" y="4"/>
                      <a:pt x="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4" name="Freeform 751">
                <a:extLst>
                  <a:ext uri="{FF2B5EF4-FFF2-40B4-BE49-F238E27FC236}">
                    <a16:creationId xmlns:a16="http://schemas.microsoft.com/office/drawing/2014/main" id="{393E5B04-8EB5-2B4B-919F-ADA80E4E2F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12283" y="9090413"/>
                <a:ext cx="101909" cy="86010"/>
              </a:xfrm>
              <a:custGeom>
                <a:avLst/>
                <a:gdLst>
                  <a:gd name="T0" fmla="*/ 3 w 11"/>
                  <a:gd name="T1" fmla="*/ 1 h 9"/>
                  <a:gd name="T2" fmla="*/ 0 w 11"/>
                  <a:gd name="T3" fmla="*/ 7 h 9"/>
                  <a:gd name="T4" fmla="*/ 4 w 11"/>
                  <a:gd name="T5" fmla="*/ 7 h 9"/>
                  <a:gd name="T6" fmla="*/ 8 w 11"/>
                  <a:gd name="T7" fmla="*/ 6 h 9"/>
                  <a:gd name="T8" fmla="*/ 7 w 11"/>
                  <a:gd name="T9" fmla="*/ 0 h 9"/>
                  <a:gd name="T10" fmla="*/ 3 w 11"/>
                  <a:gd name="T11" fmla="*/ 1 h 9"/>
                  <a:gd name="T12" fmla="*/ 3 w 11"/>
                  <a:gd name="T13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9">
                    <a:moveTo>
                      <a:pt x="3" y="1"/>
                    </a:moveTo>
                    <a:cubicBezTo>
                      <a:pt x="1" y="2"/>
                      <a:pt x="0" y="5"/>
                      <a:pt x="0" y="7"/>
                    </a:cubicBezTo>
                    <a:cubicBezTo>
                      <a:pt x="1" y="8"/>
                      <a:pt x="5" y="9"/>
                      <a:pt x="4" y="7"/>
                    </a:cubicBezTo>
                    <a:cubicBezTo>
                      <a:pt x="3" y="6"/>
                      <a:pt x="7" y="6"/>
                      <a:pt x="8" y="6"/>
                    </a:cubicBezTo>
                    <a:cubicBezTo>
                      <a:pt x="11" y="5"/>
                      <a:pt x="8" y="1"/>
                      <a:pt x="7" y="0"/>
                    </a:cubicBezTo>
                    <a:cubicBezTo>
                      <a:pt x="5" y="1"/>
                      <a:pt x="5" y="2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5" name="Freeform 752">
                <a:extLst>
                  <a:ext uri="{FF2B5EF4-FFF2-40B4-BE49-F238E27FC236}">
                    <a16:creationId xmlns:a16="http://schemas.microsoft.com/office/drawing/2014/main" id="{DD7D800E-9892-3F44-B977-B83A0C4AB8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31393" y="9061741"/>
                <a:ext cx="503185" cy="544729"/>
              </a:xfrm>
              <a:custGeom>
                <a:avLst/>
                <a:gdLst>
                  <a:gd name="T0" fmla="*/ 41 w 54"/>
                  <a:gd name="T1" fmla="*/ 13 h 58"/>
                  <a:gd name="T2" fmla="*/ 23 w 54"/>
                  <a:gd name="T3" fmla="*/ 3 h 58"/>
                  <a:gd name="T4" fmla="*/ 17 w 54"/>
                  <a:gd name="T5" fmla="*/ 7 h 58"/>
                  <a:gd name="T6" fmla="*/ 21 w 54"/>
                  <a:gd name="T7" fmla="*/ 9 h 58"/>
                  <a:gd name="T8" fmla="*/ 17 w 54"/>
                  <a:gd name="T9" fmla="*/ 9 h 58"/>
                  <a:gd name="T10" fmla="*/ 13 w 54"/>
                  <a:gd name="T11" fmla="*/ 10 h 58"/>
                  <a:gd name="T12" fmla="*/ 11 w 54"/>
                  <a:gd name="T13" fmla="*/ 8 h 58"/>
                  <a:gd name="T14" fmla="*/ 12 w 54"/>
                  <a:gd name="T15" fmla="*/ 4 h 58"/>
                  <a:gd name="T16" fmla="*/ 5 w 54"/>
                  <a:gd name="T17" fmla="*/ 3 h 58"/>
                  <a:gd name="T18" fmla="*/ 7 w 54"/>
                  <a:gd name="T19" fmla="*/ 8 h 58"/>
                  <a:gd name="T20" fmla="*/ 5 w 54"/>
                  <a:gd name="T21" fmla="*/ 12 h 58"/>
                  <a:gd name="T22" fmla="*/ 6 w 54"/>
                  <a:gd name="T23" fmla="*/ 16 h 58"/>
                  <a:gd name="T24" fmla="*/ 2 w 54"/>
                  <a:gd name="T25" fmla="*/ 18 h 58"/>
                  <a:gd name="T26" fmla="*/ 1 w 54"/>
                  <a:gd name="T27" fmla="*/ 21 h 58"/>
                  <a:gd name="T28" fmla="*/ 5 w 54"/>
                  <a:gd name="T29" fmla="*/ 33 h 58"/>
                  <a:gd name="T30" fmla="*/ 12 w 54"/>
                  <a:gd name="T31" fmla="*/ 42 h 58"/>
                  <a:gd name="T32" fmla="*/ 15 w 54"/>
                  <a:gd name="T33" fmla="*/ 43 h 58"/>
                  <a:gd name="T34" fmla="*/ 17 w 54"/>
                  <a:gd name="T35" fmla="*/ 45 h 58"/>
                  <a:gd name="T36" fmla="*/ 24 w 54"/>
                  <a:gd name="T37" fmla="*/ 47 h 58"/>
                  <a:gd name="T38" fmla="*/ 25 w 54"/>
                  <a:gd name="T39" fmla="*/ 53 h 58"/>
                  <a:gd name="T40" fmla="*/ 27 w 54"/>
                  <a:gd name="T41" fmla="*/ 55 h 58"/>
                  <a:gd name="T42" fmla="*/ 30 w 54"/>
                  <a:gd name="T43" fmla="*/ 55 h 58"/>
                  <a:gd name="T44" fmla="*/ 33 w 54"/>
                  <a:gd name="T45" fmla="*/ 56 h 58"/>
                  <a:gd name="T46" fmla="*/ 36 w 54"/>
                  <a:gd name="T47" fmla="*/ 55 h 58"/>
                  <a:gd name="T48" fmla="*/ 42 w 54"/>
                  <a:gd name="T49" fmla="*/ 55 h 58"/>
                  <a:gd name="T50" fmla="*/ 46 w 54"/>
                  <a:gd name="T51" fmla="*/ 54 h 58"/>
                  <a:gd name="T52" fmla="*/ 54 w 54"/>
                  <a:gd name="T53" fmla="*/ 49 h 58"/>
                  <a:gd name="T54" fmla="*/ 49 w 54"/>
                  <a:gd name="T55" fmla="*/ 36 h 58"/>
                  <a:gd name="T56" fmla="*/ 49 w 54"/>
                  <a:gd name="T57" fmla="*/ 32 h 58"/>
                  <a:gd name="T58" fmla="*/ 46 w 54"/>
                  <a:gd name="T59" fmla="*/ 28 h 58"/>
                  <a:gd name="T60" fmla="*/ 48 w 54"/>
                  <a:gd name="T61" fmla="*/ 20 h 58"/>
                  <a:gd name="T62" fmla="*/ 45 w 54"/>
                  <a:gd name="T63" fmla="*/ 18 h 58"/>
                  <a:gd name="T64" fmla="*/ 41 w 54"/>
                  <a:gd name="T65" fmla="*/ 16 h 58"/>
                  <a:gd name="T66" fmla="*/ 41 w 54"/>
                  <a:gd name="T6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58">
                    <a:moveTo>
                      <a:pt x="41" y="13"/>
                    </a:moveTo>
                    <a:cubicBezTo>
                      <a:pt x="35" y="9"/>
                      <a:pt x="29" y="6"/>
                      <a:pt x="23" y="3"/>
                    </a:cubicBezTo>
                    <a:cubicBezTo>
                      <a:pt x="22" y="5"/>
                      <a:pt x="19" y="7"/>
                      <a:pt x="17" y="7"/>
                    </a:cubicBezTo>
                    <a:cubicBezTo>
                      <a:pt x="17" y="7"/>
                      <a:pt x="21" y="8"/>
                      <a:pt x="21" y="9"/>
                    </a:cubicBezTo>
                    <a:cubicBezTo>
                      <a:pt x="20" y="10"/>
                      <a:pt x="18" y="9"/>
                      <a:pt x="17" y="9"/>
                    </a:cubicBezTo>
                    <a:cubicBezTo>
                      <a:pt x="15" y="8"/>
                      <a:pt x="15" y="9"/>
                      <a:pt x="13" y="10"/>
                    </a:cubicBezTo>
                    <a:cubicBezTo>
                      <a:pt x="13" y="10"/>
                      <a:pt x="11" y="9"/>
                      <a:pt x="11" y="8"/>
                    </a:cubicBezTo>
                    <a:cubicBezTo>
                      <a:pt x="10" y="7"/>
                      <a:pt x="11" y="5"/>
                      <a:pt x="12" y="4"/>
                    </a:cubicBezTo>
                    <a:cubicBezTo>
                      <a:pt x="13" y="0"/>
                      <a:pt x="7" y="2"/>
                      <a:pt x="5" y="3"/>
                    </a:cubicBezTo>
                    <a:cubicBezTo>
                      <a:pt x="6" y="4"/>
                      <a:pt x="8" y="7"/>
                      <a:pt x="7" y="8"/>
                    </a:cubicBezTo>
                    <a:cubicBezTo>
                      <a:pt x="7" y="9"/>
                      <a:pt x="3" y="12"/>
                      <a:pt x="5" y="12"/>
                    </a:cubicBezTo>
                    <a:cubicBezTo>
                      <a:pt x="8" y="13"/>
                      <a:pt x="7" y="14"/>
                      <a:pt x="6" y="16"/>
                    </a:cubicBezTo>
                    <a:cubicBezTo>
                      <a:pt x="5" y="16"/>
                      <a:pt x="3" y="17"/>
                      <a:pt x="2" y="18"/>
                    </a:cubicBezTo>
                    <a:cubicBezTo>
                      <a:pt x="0" y="19"/>
                      <a:pt x="1" y="19"/>
                      <a:pt x="1" y="21"/>
                    </a:cubicBezTo>
                    <a:cubicBezTo>
                      <a:pt x="2" y="26"/>
                      <a:pt x="4" y="29"/>
                      <a:pt x="5" y="33"/>
                    </a:cubicBezTo>
                    <a:cubicBezTo>
                      <a:pt x="5" y="38"/>
                      <a:pt x="9" y="40"/>
                      <a:pt x="12" y="42"/>
                    </a:cubicBezTo>
                    <a:cubicBezTo>
                      <a:pt x="13" y="43"/>
                      <a:pt x="14" y="43"/>
                      <a:pt x="15" y="43"/>
                    </a:cubicBezTo>
                    <a:cubicBezTo>
                      <a:pt x="16" y="43"/>
                      <a:pt x="16" y="44"/>
                      <a:pt x="17" y="45"/>
                    </a:cubicBezTo>
                    <a:cubicBezTo>
                      <a:pt x="19" y="45"/>
                      <a:pt x="22" y="45"/>
                      <a:pt x="24" y="47"/>
                    </a:cubicBezTo>
                    <a:cubicBezTo>
                      <a:pt x="25" y="48"/>
                      <a:pt x="25" y="51"/>
                      <a:pt x="25" y="53"/>
                    </a:cubicBezTo>
                    <a:cubicBezTo>
                      <a:pt x="26" y="54"/>
                      <a:pt x="25" y="55"/>
                      <a:pt x="27" y="55"/>
                    </a:cubicBezTo>
                    <a:cubicBezTo>
                      <a:pt x="28" y="55"/>
                      <a:pt x="29" y="55"/>
                      <a:pt x="30" y="55"/>
                    </a:cubicBezTo>
                    <a:cubicBezTo>
                      <a:pt x="31" y="55"/>
                      <a:pt x="32" y="55"/>
                      <a:pt x="33" y="56"/>
                    </a:cubicBezTo>
                    <a:cubicBezTo>
                      <a:pt x="34" y="57"/>
                      <a:pt x="35" y="56"/>
                      <a:pt x="36" y="55"/>
                    </a:cubicBezTo>
                    <a:cubicBezTo>
                      <a:pt x="38" y="54"/>
                      <a:pt x="40" y="58"/>
                      <a:pt x="42" y="55"/>
                    </a:cubicBezTo>
                    <a:cubicBezTo>
                      <a:pt x="42" y="53"/>
                      <a:pt x="45" y="54"/>
                      <a:pt x="46" y="54"/>
                    </a:cubicBezTo>
                    <a:cubicBezTo>
                      <a:pt x="49" y="53"/>
                      <a:pt x="51" y="51"/>
                      <a:pt x="54" y="49"/>
                    </a:cubicBezTo>
                    <a:cubicBezTo>
                      <a:pt x="49" y="46"/>
                      <a:pt x="49" y="42"/>
                      <a:pt x="49" y="36"/>
                    </a:cubicBezTo>
                    <a:cubicBezTo>
                      <a:pt x="48" y="35"/>
                      <a:pt x="50" y="33"/>
                      <a:pt x="49" y="32"/>
                    </a:cubicBezTo>
                    <a:cubicBezTo>
                      <a:pt x="48" y="31"/>
                      <a:pt x="46" y="30"/>
                      <a:pt x="46" y="28"/>
                    </a:cubicBezTo>
                    <a:cubicBezTo>
                      <a:pt x="46" y="27"/>
                      <a:pt x="48" y="20"/>
                      <a:pt x="48" y="20"/>
                    </a:cubicBezTo>
                    <a:cubicBezTo>
                      <a:pt x="47" y="20"/>
                      <a:pt x="46" y="19"/>
                      <a:pt x="45" y="18"/>
                    </a:cubicBezTo>
                    <a:cubicBezTo>
                      <a:pt x="44" y="17"/>
                      <a:pt x="43" y="17"/>
                      <a:pt x="41" y="16"/>
                    </a:cubicBezTo>
                    <a:cubicBezTo>
                      <a:pt x="41" y="15"/>
                      <a:pt x="41" y="14"/>
                      <a:pt x="41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6" name="Freeform 753">
                <a:extLst>
                  <a:ext uri="{FF2B5EF4-FFF2-40B4-BE49-F238E27FC236}">
                    <a16:creationId xmlns:a16="http://schemas.microsoft.com/office/drawing/2014/main" id="{02230CF7-8DB7-D246-BB3B-14A8586E6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17381" y="8931134"/>
                <a:ext cx="251592" cy="289887"/>
              </a:xfrm>
              <a:custGeom>
                <a:avLst/>
                <a:gdLst>
                  <a:gd name="T0" fmla="*/ 15 w 27"/>
                  <a:gd name="T1" fmla="*/ 29 h 31"/>
                  <a:gd name="T2" fmla="*/ 15 w 27"/>
                  <a:gd name="T3" fmla="*/ 24 h 31"/>
                  <a:gd name="T4" fmla="*/ 17 w 27"/>
                  <a:gd name="T5" fmla="*/ 24 h 31"/>
                  <a:gd name="T6" fmla="*/ 19 w 27"/>
                  <a:gd name="T7" fmla="*/ 21 h 31"/>
                  <a:gd name="T8" fmla="*/ 21 w 27"/>
                  <a:gd name="T9" fmla="*/ 24 h 31"/>
                  <a:gd name="T10" fmla="*/ 24 w 27"/>
                  <a:gd name="T11" fmla="*/ 23 h 31"/>
                  <a:gd name="T12" fmla="*/ 26 w 27"/>
                  <a:gd name="T13" fmla="*/ 24 h 31"/>
                  <a:gd name="T14" fmla="*/ 26 w 27"/>
                  <a:gd name="T15" fmla="*/ 21 h 31"/>
                  <a:gd name="T16" fmla="*/ 26 w 27"/>
                  <a:gd name="T17" fmla="*/ 14 h 31"/>
                  <a:gd name="T18" fmla="*/ 25 w 27"/>
                  <a:gd name="T19" fmla="*/ 11 h 31"/>
                  <a:gd name="T20" fmla="*/ 26 w 27"/>
                  <a:gd name="T21" fmla="*/ 6 h 31"/>
                  <a:gd name="T22" fmla="*/ 21 w 27"/>
                  <a:gd name="T23" fmla="*/ 4 h 31"/>
                  <a:gd name="T24" fmla="*/ 19 w 27"/>
                  <a:gd name="T25" fmla="*/ 0 h 31"/>
                  <a:gd name="T26" fmla="*/ 14 w 27"/>
                  <a:gd name="T27" fmla="*/ 0 h 31"/>
                  <a:gd name="T28" fmla="*/ 11 w 27"/>
                  <a:gd name="T29" fmla="*/ 7 h 31"/>
                  <a:gd name="T30" fmla="*/ 5 w 27"/>
                  <a:gd name="T31" fmla="*/ 7 h 31"/>
                  <a:gd name="T32" fmla="*/ 4 w 27"/>
                  <a:gd name="T33" fmla="*/ 7 h 31"/>
                  <a:gd name="T34" fmla="*/ 4 w 27"/>
                  <a:gd name="T35" fmla="*/ 10 h 31"/>
                  <a:gd name="T36" fmla="*/ 0 w 27"/>
                  <a:gd name="T37" fmla="*/ 16 h 31"/>
                  <a:gd name="T38" fmla="*/ 4 w 27"/>
                  <a:gd name="T39" fmla="*/ 23 h 31"/>
                  <a:gd name="T40" fmla="*/ 9 w 27"/>
                  <a:gd name="T41" fmla="*/ 28 h 31"/>
                  <a:gd name="T42" fmla="*/ 11 w 27"/>
                  <a:gd name="T43" fmla="*/ 31 h 31"/>
                  <a:gd name="T44" fmla="*/ 15 w 27"/>
                  <a:gd name="T45" fmla="*/ 29 h 31"/>
                  <a:gd name="T46" fmla="*/ 15 w 27"/>
                  <a:gd name="T47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31">
                    <a:moveTo>
                      <a:pt x="15" y="29"/>
                    </a:moveTo>
                    <a:cubicBezTo>
                      <a:pt x="15" y="28"/>
                      <a:pt x="13" y="24"/>
                      <a:pt x="15" y="24"/>
                    </a:cubicBezTo>
                    <a:cubicBezTo>
                      <a:pt x="15" y="24"/>
                      <a:pt x="17" y="24"/>
                      <a:pt x="17" y="24"/>
                    </a:cubicBezTo>
                    <a:cubicBezTo>
                      <a:pt x="18" y="23"/>
                      <a:pt x="18" y="21"/>
                      <a:pt x="19" y="21"/>
                    </a:cubicBezTo>
                    <a:cubicBezTo>
                      <a:pt x="20" y="22"/>
                      <a:pt x="21" y="23"/>
                      <a:pt x="21" y="24"/>
                    </a:cubicBezTo>
                    <a:cubicBezTo>
                      <a:pt x="22" y="25"/>
                      <a:pt x="22" y="23"/>
                      <a:pt x="24" y="23"/>
                    </a:cubicBezTo>
                    <a:cubicBezTo>
                      <a:pt x="24" y="23"/>
                      <a:pt x="26" y="25"/>
                      <a:pt x="26" y="24"/>
                    </a:cubicBezTo>
                    <a:cubicBezTo>
                      <a:pt x="26" y="23"/>
                      <a:pt x="26" y="22"/>
                      <a:pt x="26" y="21"/>
                    </a:cubicBezTo>
                    <a:cubicBezTo>
                      <a:pt x="27" y="19"/>
                      <a:pt x="27" y="16"/>
                      <a:pt x="26" y="14"/>
                    </a:cubicBezTo>
                    <a:cubicBezTo>
                      <a:pt x="25" y="13"/>
                      <a:pt x="25" y="12"/>
                      <a:pt x="25" y="11"/>
                    </a:cubicBezTo>
                    <a:cubicBezTo>
                      <a:pt x="25" y="9"/>
                      <a:pt x="27" y="8"/>
                      <a:pt x="26" y="6"/>
                    </a:cubicBezTo>
                    <a:cubicBezTo>
                      <a:pt x="25" y="3"/>
                      <a:pt x="21" y="7"/>
                      <a:pt x="21" y="4"/>
                    </a:cubicBezTo>
                    <a:cubicBezTo>
                      <a:pt x="21" y="2"/>
                      <a:pt x="22" y="0"/>
                      <a:pt x="19" y="0"/>
                    </a:cubicBezTo>
                    <a:cubicBezTo>
                      <a:pt x="18" y="0"/>
                      <a:pt x="16" y="0"/>
                      <a:pt x="14" y="0"/>
                    </a:cubicBezTo>
                    <a:cubicBezTo>
                      <a:pt x="10" y="0"/>
                      <a:pt x="15" y="7"/>
                      <a:pt x="11" y="7"/>
                    </a:cubicBezTo>
                    <a:cubicBezTo>
                      <a:pt x="9" y="7"/>
                      <a:pt x="7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9"/>
                      <a:pt x="4" y="9"/>
                      <a:pt x="4" y="10"/>
                    </a:cubicBezTo>
                    <a:cubicBezTo>
                      <a:pt x="4" y="12"/>
                      <a:pt x="0" y="14"/>
                      <a:pt x="0" y="16"/>
                    </a:cubicBezTo>
                    <a:cubicBezTo>
                      <a:pt x="1" y="18"/>
                      <a:pt x="3" y="21"/>
                      <a:pt x="4" y="23"/>
                    </a:cubicBezTo>
                    <a:cubicBezTo>
                      <a:pt x="6" y="24"/>
                      <a:pt x="7" y="26"/>
                      <a:pt x="9" y="28"/>
                    </a:cubicBezTo>
                    <a:cubicBezTo>
                      <a:pt x="10" y="29"/>
                      <a:pt x="11" y="30"/>
                      <a:pt x="11" y="31"/>
                    </a:cubicBezTo>
                    <a:cubicBezTo>
                      <a:pt x="12" y="30"/>
                      <a:pt x="14" y="30"/>
                      <a:pt x="15" y="29"/>
                    </a:cubicBezTo>
                    <a:cubicBezTo>
                      <a:pt x="15" y="29"/>
                      <a:pt x="14" y="30"/>
                      <a:pt x="15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7" name="Freeform 754">
                <a:extLst>
                  <a:ext uri="{FF2B5EF4-FFF2-40B4-BE49-F238E27FC236}">
                    <a16:creationId xmlns:a16="http://schemas.microsoft.com/office/drawing/2014/main" id="{978C3834-FDE1-4742-AA41-7DAC07150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33302" y="8931134"/>
                <a:ext cx="105096" cy="66896"/>
              </a:xfrm>
              <a:custGeom>
                <a:avLst/>
                <a:gdLst>
                  <a:gd name="T0" fmla="*/ 11 w 11"/>
                  <a:gd name="T1" fmla="*/ 7 h 7"/>
                  <a:gd name="T2" fmla="*/ 11 w 11"/>
                  <a:gd name="T3" fmla="*/ 0 h 7"/>
                  <a:gd name="T4" fmla="*/ 3 w 11"/>
                  <a:gd name="T5" fmla="*/ 1 h 7"/>
                  <a:gd name="T6" fmla="*/ 0 w 11"/>
                  <a:gd name="T7" fmla="*/ 4 h 7"/>
                  <a:gd name="T8" fmla="*/ 2 w 11"/>
                  <a:gd name="T9" fmla="*/ 7 h 7"/>
                  <a:gd name="T10" fmla="*/ 11 w 11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">
                    <a:moveTo>
                      <a:pt x="11" y="7"/>
                    </a:moveTo>
                    <a:cubicBezTo>
                      <a:pt x="11" y="5"/>
                      <a:pt x="11" y="2"/>
                      <a:pt x="11" y="0"/>
                    </a:cubicBezTo>
                    <a:cubicBezTo>
                      <a:pt x="8" y="0"/>
                      <a:pt x="6" y="1"/>
                      <a:pt x="3" y="1"/>
                    </a:cubicBezTo>
                    <a:cubicBezTo>
                      <a:pt x="4" y="2"/>
                      <a:pt x="1" y="3"/>
                      <a:pt x="0" y="4"/>
                    </a:cubicBezTo>
                    <a:cubicBezTo>
                      <a:pt x="0" y="5"/>
                      <a:pt x="2" y="6"/>
                      <a:pt x="2" y="7"/>
                    </a:cubicBezTo>
                    <a:lnTo>
                      <a:pt x="11" y="7"/>
                    </a:ln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8" name="Freeform 755">
                <a:extLst>
                  <a:ext uri="{FF2B5EF4-FFF2-40B4-BE49-F238E27FC236}">
                    <a16:creationId xmlns:a16="http://schemas.microsoft.com/office/drawing/2014/main" id="{78494E20-14CA-5C41-87B3-FAE4798BDF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98269" y="8427819"/>
                <a:ext cx="343949" cy="531986"/>
              </a:xfrm>
              <a:custGeom>
                <a:avLst/>
                <a:gdLst>
                  <a:gd name="T0" fmla="*/ 29 w 37"/>
                  <a:gd name="T1" fmla="*/ 55 h 57"/>
                  <a:gd name="T2" fmla="*/ 37 w 37"/>
                  <a:gd name="T3" fmla="*/ 55 h 57"/>
                  <a:gd name="T4" fmla="*/ 33 w 37"/>
                  <a:gd name="T5" fmla="*/ 48 h 57"/>
                  <a:gd name="T6" fmla="*/ 32 w 37"/>
                  <a:gd name="T7" fmla="*/ 44 h 57"/>
                  <a:gd name="T8" fmla="*/ 30 w 37"/>
                  <a:gd name="T9" fmla="*/ 40 h 57"/>
                  <a:gd name="T10" fmla="*/ 32 w 37"/>
                  <a:gd name="T11" fmla="*/ 32 h 57"/>
                  <a:gd name="T12" fmla="*/ 34 w 37"/>
                  <a:gd name="T13" fmla="*/ 27 h 57"/>
                  <a:gd name="T14" fmla="*/ 31 w 37"/>
                  <a:gd name="T15" fmla="*/ 21 h 57"/>
                  <a:gd name="T16" fmla="*/ 28 w 37"/>
                  <a:gd name="T17" fmla="*/ 16 h 57"/>
                  <a:gd name="T18" fmla="*/ 34 w 37"/>
                  <a:gd name="T19" fmla="*/ 16 h 57"/>
                  <a:gd name="T20" fmla="*/ 32 w 37"/>
                  <a:gd name="T21" fmla="*/ 6 h 57"/>
                  <a:gd name="T22" fmla="*/ 30 w 37"/>
                  <a:gd name="T23" fmla="*/ 2 h 57"/>
                  <a:gd name="T24" fmla="*/ 27 w 37"/>
                  <a:gd name="T25" fmla="*/ 0 h 57"/>
                  <a:gd name="T26" fmla="*/ 28 w 37"/>
                  <a:gd name="T27" fmla="*/ 9 h 57"/>
                  <a:gd name="T28" fmla="*/ 23 w 37"/>
                  <a:gd name="T29" fmla="*/ 18 h 57"/>
                  <a:gd name="T30" fmla="*/ 21 w 37"/>
                  <a:gd name="T31" fmla="*/ 22 h 57"/>
                  <a:gd name="T32" fmla="*/ 18 w 37"/>
                  <a:gd name="T33" fmla="*/ 27 h 57"/>
                  <a:gd name="T34" fmla="*/ 15 w 37"/>
                  <a:gd name="T35" fmla="*/ 33 h 57"/>
                  <a:gd name="T36" fmla="*/ 11 w 37"/>
                  <a:gd name="T37" fmla="*/ 31 h 57"/>
                  <a:gd name="T38" fmla="*/ 2 w 37"/>
                  <a:gd name="T39" fmla="*/ 39 h 57"/>
                  <a:gd name="T40" fmla="*/ 1 w 37"/>
                  <a:gd name="T41" fmla="*/ 42 h 57"/>
                  <a:gd name="T42" fmla="*/ 4 w 37"/>
                  <a:gd name="T43" fmla="*/ 45 h 57"/>
                  <a:gd name="T44" fmla="*/ 5 w 37"/>
                  <a:gd name="T45" fmla="*/ 45 h 57"/>
                  <a:gd name="T46" fmla="*/ 7 w 37"/>
                  <a:gd name="T47" fmla="*/ 48 h 57"/>
                  <a:gd name="T48" fmla="*/ 7 w 37"/>
                  <a:gd name="T49" fmla="*/ 55 h 57"/>
                  <a:gd name="T50" fmla="*/ 16 w 37"/>
                  <a:gd name="T51" fmla="*/ 54 h 57"/>
                  <a:gd name="T52" fmla="*/ 29 w 37"/>
                  <a:gd name="T53" fmla="*/ 5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" h="57">
                    <a:moveTo>
                      <a:pt x="29" y="55"/>
                    </a:moveTo>
                    <a:cubicBezTo>
                      <a:pt x="32" y="55"/>
                      <a:pt x="35" y="57"/>
                      <a:pt x="37" y="55"/>
                    </a:cubicBezTo>
                    <a:cubicBezTo>
                      <a:pt x="37" y="51"/>
                      <a:pt x="35" y="50"/>
                      <a:pt x="33" y="48"/>
                    </a:cubicBezTo>
                    <a:cubicBezTo>
                      <a:pt x="32" y="47"/>
                      <a:pt x="32" y="46"/>
                      <a:pt x="32" y="44"/>
                    </a:cubicBezTo>
                    <a:cubicBezTo>
                      <a:pt x="31" y="43"/>
                      <a:pt x="30" y="42"/>
                      <a:pt x="30" y="40"/>
                    </a:cubicBezTo>
                    <a:cubicBezTo>
                      <a:pt x="29" y="36"/>
                      <a:pt x="31" y="35"/>
                      <a:pt x="32" y="32"/>
                    </a:cubicBezTo>
                    <a:cubicBezTo>
                      <a:pt x="33" y="30"/>
                      <a:pt x="34" y="29"/>
                      <a:pt x="34" y="27"/>
                    </a:cubicBezTo>
                    <a:cubicBezTo>
                      <a:pt x="33" y="25"/>
                      <a:pt x="33" y="23"/>
                      <a:pt x="31" y="21"/>
                    </a:cubicBezTo>
                    <a:cubicBezTo>
                      <a:pt x="31" y="21"/>
                      <a:pt x="26" y="18"/>
                      <a:pt x="28" y="16"/>
                    </a:cubicBezTo>
                    <a:cubicBezTo>
                      <a:pt x="29" y="15"/>
                      <a:pt x="32" y="16"/>
                      <a:pt x="34" y="16"/>
                    </a:cubicBezTo>
                    <a:cubicBezTo>
                      <a:pt x="32" y="12"/>
                      <a:pt x="32" y="10"/>
                      <a:pt x="32" y="6"/>
                    </a:cubicBezTo>
                    <a:cubicBezTo>
                      <a:pt x="32" y="5"/>
                      <a:pt x="32" y="3"/>
                      <a:pt x="30" y="2"/>
                    </a:cubicBezTo>
                    <a:cubicBezTo>
                      <a:pt x="30" y="1"/>
                      <a:pt x="27" y="0"/>
                      <a:pt x="27" y="0"/>
                    </a:cubicBezTo>
                    <a:cubicBezTo>
                      <a:pt x="27" y="2"/>
                      <a:pt x="33" y="7"/>
                      <a:pt x="28" y="9"/>
                    </a:cubicBezTo>
                    <a:cubicBezTo>
                      <a:pt x="25" y="11"/>
                      <a:pt x="24" y="14"/>
                      <a:pt x="23" y="18"/>
                    </a:cubicBezTo>
                    <a:cubicBezTo>
                      <a:pt x="22" y="19"/>
                      <a:pt x="22" y="22"/>
                      <a:pt x="21" y="22"/>
                    </a:cubicBezTo>
                    <a:cubicBezTo>
                      <a:pt x="19" y="23"/>
                      <a:pt x="19" y="25"/>
                      <a:pt x="18" y="27"/>
                    </a:cubicBezTo>
                    <a:cubicBezTo>
                      <a:pt x="17" y="29"/>
                      <a:pt x="16" y="31"/>
                      <a:pt x="15" y="33"/>
                    </a:cubicBezTo>
                    <a:cubicBezTo>
                      <a:pt x="13" y="35"/>
                      <a:pt x="12" y="31"/>
                      <a:pt x="11" y="31"/>
                    </a:cubicBezTo>
                    <a:cubicBezTo>
                      <a:pt x="6" y="31"/>
                      <a:pt x="3" y="35"/>
                      <a:pt x="2" y="39"/>
                    </a:cubicBezTo>
                    <a:cubicBezTo>
                      <a:pt x="2" y="40"/>
                      <a:pt x="0" y="41"/>
                      <a:pt x="1" y="42"/>
                    </a:cubicBezTo>
                    <a:cubicBezTo>
                      <a:pt x="2" y="43"/>
                      <a:pt x="3" y="44"/>
                      <a:pt x="4" y="45"/>
                    </a:cubicBezTo>
                    <a:cubicBezTo>
                      <a:pt x="4" y="46"/>
                      <a:pt x="5" y="44"/>
                      <a:pt x="5" y="45"/>
                    </a:cubicBezTo>
                    <a:cubicBezTo>
                      <a:pt x="6" y="46"/>
                      <a:pt x="7" y="47"/>
                      <a:pt x="7" y="48"/>
                    </a:cubicBezTo>
                    <a:cubicBezTo>
                      <a:pt x="8" y="50"/>
                      <a:pt x="7" y="53"/>
                      <a:pt x="7" y="55"/>
                    </a:cubicBezTo>
                    <a:cubicBezTo>
                      <a:pt x="10" y="54"/>
                      <a:pt x="13" y="54"/>
                      <a:pt x="16" y="54"/>
                    </a:cubicBezTo>
                    <a:cubicBezTo>
                      <a:pt x="20" y="54"/>
                      <a:pt x="25" y="55"/>
                      <a:pt x="29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9" name="Freeform 756">
                <a:extLst>
                  <a:ext uri="{FF2B5EF4-FFF2-40B4-BE49-F238E27FC236}">
                    <a16:creationId xmlns:a16="http://schemas.microsoft.com/office/drawing/2014/main" id="{10D1AAAA-29CC-AC48-937B-04479D0E37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32030" y="8453303"/>
                <a:ext cx="140127" cy="289887"/>
              </a:xfrm>
              <a:custGeom>
                <a:avLst/>
                <a:gdLst>
                  <a:gd name="T0" fmla="*/ 11 w 15"/>
                  <a:gd name="T1" fmla="*/ 0 h 31"/>
                  <a:gd name="T2" fmla="*/ 9 w 15"/>
                  <a:gd name="T3" fmla="*/ 4 h 31"/>
                  <a:gd name="T4" fmla="*/ 4 w 15"/>
                  <a:gd name="T5" fmla="*/ 5 h 31"/>
                  <a:gd name="T6" fmla="*/ 1 w 15"/>
                  <a:gd name="T7" fmla="*/ 8 h 31"/>
                  <a:gd name="T8" fmla="*/ 3 w 15"/>
                  <a:gd name="T9" fmla="*/ 13 h 31"/>
                  <a:gd name="T10" fmla="*/ 6 w 15"/>
                  <a:gd name="T11" fmla="*/ 31 h 31"/>
                  <a:gd name="T12" fmla="*/ 11 w 15"/>
                  <a:gd name="T13" fmla="*/ 30 h 31"/>
                  <a:gd name="T14" fmla="*/ 11 w 15"/>
                  <a:gd name="T15" fmla="*/ 27 h 31"/>
                  <a:gd name="T16" fmla="*/ 11 w 15"/>
                  <a:gd name="T17" fmla="*/ 18 h 31"/>
                  <a:gd name="T18" fmla="*/ 15 w 15"/>
                  <a:gd name="T19" fmla="*/ 9 h 31"/>
                  <a:gd name="T20" fmla="*/ 14 w 15"/>
                  <a:gd name="T21" fmla="*/ 3 h 31"/>
                  <a:gd name="T22" fmla="*/ 11 w 15"/>
                  <a:gd name="T23" fmla="*/ 0 h 31"/>
                  <a:gd name="T24" fmla="*/ 11 w 15"/>
                  <a:gd name="T2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" h="31">
                    <a:moveTo>
                      <a:pt x="11" y="0"/>
                    </a:moveTo>
                    <a:cubicBezTo>
                      <a:pt x="9" y="2"/>
                      <a:pt x="10" y="2"/>
                      <a:pt x="9" y="4"/>
                    </a:cubicBezTo>
                    <a:cubicBezTo>
                      <a:pt x="8" y="6"/>
                      <a:pt x="6" y="5"/>
                      <a:pt x="4" y="5"/>
                    </a:cubicBezTo>
                    <a:cubicBezTo>
                      <a:pt x="4" y="5"/>
                      <a:pt x="2" y="7"/>
                      <a:pt x="1" y="8"/>
                    </a:cubicBezTo>
                    <a:cubicBezTo>
                      <a:pt x="0" y="9"/>
                      <a:pt x="2" y="11"/>
                      <a:pt x="3" y="13"/>
                    </a:cubicBezTo>
                    <a:cubicBezTo>
                      <a:pt x="7" y="18"/>
                      <a:pt x="4" y="25"/>
                      <a:pt x="6" y="31"/>
                    </a:cubicBezTo>
                    <a:cubicBezTo>
                      <a:pt x="7" y="31"/>
                      <a:pt x="9" y="31"/>
                      <a:pt x="11" y="30"/>
                    </a:cubicBezTo>
                    <a:cubicBezTo>
                      <a:pt x="12" y="30"/>
                      <a:pt x="12" y="29"/>
                      <a:pt x="11" y="27"/>
                    </a:cubicBezTo>
                    <a:cubicBezTo>
                      <a:pt x="11" y="24"/>
                      <a:pt x="11" y="21"/>
                      <a:pt x="11" y="18"/>
                    </a:cubicBezTo>
                    <a:cubicBezTo>
                      <a:pt x="11" y="14"/>
                      <a:pt x="14" y="12"/>
                      <a:pt x="15" y="9"/>
                    </a:cubicBezTo>
                    <a:cubicBezTo>
                      <a:pt x="15" y="6"/>
                      <a:pt x="15" y="5"/>
                      <a:pt x="14" y="3"/>
                    </a:cubicBezTo>
                    <a:cubicBezTo>
                      <a:pt x="14" y="3"/>
                      <a:pt x="11" y="0"/>
                      <a:pt x="11" y="0"/>
                    </a:cubicBezTo>
                    <a:cubicBezTo>
                      <a:pt x="10" y="1"/>
                      <a:pt x="11" y="0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0" name="Freeform 757">
                <a:extLst>
                  <a:ext uri="{FF2B5EF4-FFF2-40B4-BE49-F238E27FC236}">
                    <a16:creationId xmlns:a16="http://schemas.microsoft.com/office/drawing/2014/main" id="{75A4B79E-0FDC-974F-B374-995961D84A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27572" y="8380032"/>
                <a:ext cx="550956" cy="477833"/>
              </a:xfrm>
              <a:custGeom>
                <a:avLst/>
                <a:gdLst>
                  <a:gd name="T0" fmla="*/ 31 w 59"/>
                  <a:gd name="T1" fmla="*/ 42 h 51"/>
                  <a:gd name="T2" fmla="*/ 37 w 59"/>
                  <a:gd name="T3" fmla="*/ 37 h 51"/>
                  <a:gd name="T4" fmla="*/ 40 w 59"/>
                  <a:gd name="T5" fmla="*/ 36 h 51"/>
                  <a:gd name="T6" fmla="*/ 43 w 59"/>
                  <a:gd name="T7" fmla="*/ 38 h 51"/>
                  <a:gd name="T8" fmla="*/ 47 w 59"/>
                  <a:gd name="T9" fmla="*/ 32 h 51"/>
                  <a:gd name="T10" fmla="*/ 48 w 59"/>
                  <a:gd name="T11" fmla="*/ 28 h 51"/>
                  <a:gd name="T12" fmla="*/ 51 w 59"/>
                  <a:gd name="T13" fmla="*/ 27 h 51"/>
                  <a:gd name="T14" fmla="*/ 56 w 59"/>
                  <a:gd name="T15" fmla="*/ 14 h 51"/>
                  <a:gd name="T16" fmla="*/ 59 w 59"/>
                  <a:gd name="T17" fmla="*/ 11 h 51"/>
                  <a:gd name="T18" fmla="*/ 57 w 59"/>
                  <a:gd name="T19" fmla="*/ 8 h 51"/>
                  <a:gd name="T20" fmla="*/ 56 w 59"/>
                  <a:gd name="T21" fmla="*/ 6 h 51"/>
                  <a:gd name="T22" fmla="*/ 54 w 59"/>
                  <a:gd name="T23" fmla="*/ 1 h 51"/>
                  <a:gd name="T24" fmla="*/ 48 w 59"/>
                  <a:gd name="T25" fmla="*/ 5 h 51"/>
                  <a:gd name="T26" fmla="*/ 40 w 59"/>
                  <a:gd name="T27" fmla="*/ 4 h 51"/>
                  <a:gd name="T28" fmla="*/ 32 w 59"/>
                  <a:gd name="T29" fmla="*/ 6 h 51"/>
                  <a:gd name="T30" fmla="*/ 26 w 59"/>
                  <a:gd name="T31" fmla="*/ 4 h 51"/>
                  <a:gd name="T32" fmla="*/ 19 w 59"/>
                  <a:gd name="T33" fmla="*/ 3 h 51"/>
                  <a:gd name="T34" fmla="*/ 13 w 59"/>
                  <a:gd name="T35" fmla="*/ 1 h 51"/>
                  <a:gd name="T36" fmla="*/ 8 w 59"/>
                  <a:gd name="T37" fmla="*/ 3 h 51"/>
                  <a:gd name="T38" fmla="*/ 7 w 59"/>
                  <a:gd name="T39" fmla="*/ 6 h 51"/>
                  <a:gd name="T40" fmla="*/ 6 w 59"/>
                  <a:gd name="T41" fmla="*/ 10 h 51"/>
                  <a:gd name="T42" fmla="*/ 5 w 59"/>
                  <a:gd name="T43" fmla="*/ 16 h 51"/>
                  <a:gd name="T44" fmla="*/ 1 w 59"/>
                  <a:gd name="T45" fmla="*/ 24 h 51"/>
                  <a:gd name="T46" fmla="*/ 2 w 59"/>
                  <a:gd name="T47" fmla="*/ 38 h 51"/>
                  <a:gd name="T48" fmla="*/ 5 w 59"/>
                  <a:gd name="T49" fmla="*/ 38 h 51"/>
                  <a:gd name="T50" fmla="*/ 9 w 59"/>
                  <a:gd name="T51" fmla="*/ 39 h 51"/>
                  <a:gd name="T52" fmla="*/ 14 w 59"/>
                  <a:gd name="T53" fmla="*/ 43 h 51"/>
                  <a:gd name="T54" fmla="*/ 14 w 59"/>
                  <a:gd name="T55" fmla="*/ 45 h 51"/>
                  <a:gd name="T56" fmla="*/ 16 w 59"/>
                  <a:gd name="T57" fmla="*/ 48 h 51"/>
                  <a:gd name="T58" fmla="*/ 23 w 59"/>
                  <a:gd name="T59" fmla="*/ 47 h 51"/>
                  <a:gd name="T60" fmla="*/ 22 w 59"/>
                  <a:gd name="T61" fmla="*/ 48 h 51"/>
                  <a:gd name="T62" fmla="*/ 27 w 59"/>
                  <a:gd name="T63" fmla="*/ 47 h 51"/>
                  <a:gd name="T64" fmla="*/ 30 w 59"/>
                  <a:gd name="T65" fmla="*/ 47 h 51"/>
                  <a:gd name="T66" fmla="*/ 31 w 59"/>
                  <a:gd name="T67" fmla="*/ 42 h 51"/>
                  <a:gd name="T68" fmla="*/ 31 w 59"/>
                  <a:gd name="T69" fmla="*/ 4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9" h="51">
                    <a:moveTo>
                      <a:pt x="31" y="42"/>
                    </a:moveTo>
                    <a:cubicBezTo>
                      <a:pt x="32" y="40"/>
                      <a:pt x="35" y="37"/>
                      <a:pt x="37" y="37"/>
                    </a:cubicBezTo>
                    <a:cubicBezTo>
                      <a:pt x="38" y="36"/>
                      <a:pt x="40" y="36"/>
                      <a:pt x="40" y="36"/>
                    </a:cubicBezTo>
                    <a:cubicBezTo>
                      <a:pt x="41" y="37"/>
                      <a:pt x="42" y="39"/>
                      <a:pt x="43" y="38"/>
                    </a:cubicBezTo>
                    <a:cubicBezTo>
                      <a:pt x="45" y="37"/>
                      <a:pt x="46" y="34"/>
                      <a:pt x="47" y="32"/>
                    </a:cubicBezTo>
                    <a:cubicBezTo>
                      <a:pt x="47" y="31"/>
                      <a:pt x="48" y="29"/>
                      <a:pt x="48" y="28"/>
                    </a:cubicBezTo>
                    <a:cubicBezTo>
                      <a:pt x="49" y="27"/>
                      <a:pt x="50" y="28"/>
                      <a:pt x="51" y="27"/>
                    </a:cubicBezTo>
                    <a:cubicBezTo>
                      <a:pt x="51" y="25"/>
                      <a:pt x="53" y="14"/>
                      <a:pt x="56" y="14"/>
                    </a:cubicBezTo>
                    <a:cubicBezTo>
                      <a:pt x="58" y="14"/>
                      <a:pt x="59" y="12"/>
                      <a:pt x="59" y="11"/>
                    </a:cubicBezTo>
                    <a:cubicBezTo>
                      <a:pt x="59" y="9"/>
                      <a:pt x="57" y="9"/>
                      <a:pt x="57" y="8"/>
                    </a:cubicBezTo>
                    <a:cubicBezTo>
                      <a:pt x="57" y="7"/>
                      <a:pt x="56" y="7"/>
                      <a:pt x="56" y="6"/>
                    </a:cubicBezTo>
                    <a:cubicBezTo>
                      <a:pt x="55" y="4"/>
                      <a:pt x="55" y="3"/>
                      <a:pt x="54" y="1"/>
                    </a:cubicBezTo>
                    <a:cubicBezTo>
                      <a:pt x="53" y="2"/>
                      <a:pt x="50" y="5"/>
                      <a:pt x="48" y="5"/>
                    </a:cubicBezTo>
                    <a:cubicBezTo>
                      <a:pt x="45" y="4"/>
                      <a:pt x="43" y="4"/>
                      <a:pt x="40" y="4"/>
                    </a:cubicBezTo>
                    <a:cubicBezTo>
                      <a:pt x="37" y="4"/>
                      <a:pt x="35" y="6"/>
                      <a:pt x="32" y="6"/>
                    </a:cubicBezTo>
                    <a:cubicBezTo>
                      <a:pt x="30" y="6"/>
                      <a:pt x="28" y="3"/>
                      <a:pt x="26" y="4"/>
                    </a:cubicBezTo>
                    <a:cubicBezTo>
                      <a:pt x="22" y="6"/>
                      <a:pt x="21" y="5"/>
                      <a:pt x="19" y="3"/>
                    </a:cubicBezTo>
                    <a:cubicBezTo>
                      <a:pt x="18" y="2"/>
                      <a:pt x="15" y="0"/>
                      <a:pt x="13" y="1"/>
                    </a:cubicBezTo>
                    <a:cubicBezTo>
                      <a:pt x="12" y="1"/>
                      <a:pt x="9" y="2"/>
                      <a:pt x="8" y="3"/>
                    </a:cubicBezTo>
                    <a:cubicBezTo>
                      <a:pt x="7" y="4"/>
                      <a:pt x="8" y="5"/>
                      <a:pt x="7" y="6"/>
                    </a:cubicBezTo>
                    <a:cubicBezTo>
                      <a:pt x="7" y="7"/>
                      <a:pt x="6" y="9"/>
                      <a:pt x="6" y="10"/>
                    </a:cubicBezTo>
                    <a:cubicBezTo>
                      <a:pt x="5" y="12"/>
                      <a:pt x="5" y="14"/>
                      <a:pt x="5" y="16"/>
                    </a:cubicBezTo>
                    <a:cubicBezTo>
                      <a:pt x="5" y="19"/>
                      <a:pt x="2" y="21"/>
                      <a:pt x="1" y="24"/>
                    </a:cubicBezTo>
                    <a:cubicBezTo>
                      <a:pt x="0" y="27"/>
                      <a:pt x="1" y="34"/>
                      <a:pt x="2" y="38"/>
                    </a:cubicBezTo>
                    <a:cubicBezTo>
                      <a:pt x="2" y="39"/>
                      <a:pt x="4" y="38"/>
                      <a:pt x="5" y="38"/>
                    </a:cubicBezTo>
                    <a:cubicBezTo>
                      <a:pt x="6" y="38"/>
                      <a:pt x="8" y="39"/>
                      <a:pt x="9" y="39"/>
                    </a:cubicBezTo>
                    <a:cubicBezTo>
                      <a:pt x="10" y="40"/>
                      <a:pt x="14" y="42"/>
                      <a:pt x="14" y="43"/>
                    </a:cubicBezTo>
                    <a:cubicBezTo>
                      <a:pt x="14" y="44"/>
                      <a:pt x="14" y="44"/>
                      <a:pt x="14" y="45"/>
                    </a:cubicBezTo>
                    <a:cubicBezTo>
                      <a:pt x="14" y="46"/>
                      <a:pt x="15" y="47"/>
                      <a:pt x="16" y="48"/>
                    </a:cubicBezTo>
                    <a:cubicBezTo>
                      <a:pt x="18" y="51"/>
                      <a:pt x="21" y="46"/>
                      <a:pt x="23" y="47"/>
                    </a:cubicBezTo>
                    <a:cubicBezTo>
                      <a:pt x="23" y="47"/>
                      <a:pt x="22" y="48"/>
                      <a:pt x="22" y="48"/>
                    </a:cubicBezTo>
                    <a:cubicBezTo>
                      <a:pt x="22" y="47"/>
                      <a:pt x="27" y="47"/>
                      <a:pt x="27" y="47"/>
                    </a:cubicBezTo>
                    <a:cubicBezTo>
                      <a:pt x="29" y="47"/>
                      <a:pt x="29" y="45"/>
                      <a:pt x="30" y="47"/>
                    </a:cubicBezTo>
                    <a:cubicBezTo>
                      <a:pt x="31" y="45"/>
                      <a:pt x="31" y="44"/>
                      <a:pt x="31" y="42"/>
                    </a:cubicBezTo>
                    <a:cubicBezTo>
                      <a:pt x="32" y="41"/>
                      <a:pt x="31" y="43"/>
                      <a:pt x="31" y="4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1" name="Freeform 758">
                <a:extLst>
                  <a:ext uri="{FF2B5EF4-FFF2-40B4-BE49-F238E27FC236}">
                    <a16:creationId xmlns:a16="http://schemas.microsoft.com/office/drawing/2014/main" id="{09CC58EF-46FD-6242-B455-3FA6EC68CA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2668" y="8322691"/>
                <a:ext cx="394904" cy="280329"/>
              </a:xfrm>
              <a:custGeom>
                <a:avLst/>
                <a:gdLst>
                  <a:gd name="T0" fmla="*/ 35 w 42"/>
                  <a:gd name="T1" fmla="*/ 20 h 30"/>
                  <a:gd name="T2" fmla="*/ 41 w 42"/>
                  <a:gd name="T3" fmla="*/ 17 h 30"/>
                  <a:gd name="T4" fmla="*/ 38 w 42"/>
                  <a:gd name="T5" fmla="*/ 13 h 30"/>
                  <a:gd name="T6" fmla="*/ 33 w 42"/>
                  <a:gd name="T7" fmla="*/ 10 h 30"/>
                  <a:gd name="T8" fmla="*/ 32 w 42"/>
                  <a:gd name="T9" fmla="*/ 7 h 30"/>
                  <a:gd name="T10" fmla="*/ 30 w 42"/>
                  <a:gd name="T11" fmla="*/ 1 h 30"/>
                  <a:gd name="T12" fmla="*/ 26 w 42"/>
                  <a:gd name="T13" fmla="*/ 0 h 30"/>
                  <a:gd name="T14" fmla="*/ 22 w 42"/>
                  <a:gd name="T15" fmla="*/ 2 h 30"/>
                  <a:gd name="T16" fmla="*/ 19 w 42"/>
                  <a:gd name="T17" fmla="*/ 4 h 30"/>
                  <a:gd name="T18" fmla="*/ 17 w 42"/>
                  <a:gd name="T19" fmla="*/ 5 h 30"/>
                  <a:gd name="T20" fmla="*/ 11 w 42"/>
                  <a:gd name="T21" fmla="*/ 10 h 30"/>
                  <a:gd name="T22" fmla="*/ 9 w 42"/>
                  <a:gd name="T23" fmla="*/ 10 h 30"/>
                  <a:gd name="T24" fmla="*/ 7 w 42"/>
                  <a:gd name="T25" fmla="*/ 14 h 30"/>
                  <a:gd name="T26" fmla="*/ 5 w 42"/>
                  <a:gd name="T27" fmla="*/ 16 h 30"/>
                  <a:gd name="T28" fmla="*/ 2 w 42"/>
                  <a:gd name="T29" fmla="*/ 18 h 30"/>
                  <a:gd name="T30" fmla="*/ 1 w 42"/>
                  <a:gd name="T31" fmla="*/ 24 h 30"/>
                  <a:gd name="T32" fmla="*/ 8 w 42"/>
                  <a:gd name="T33" fmla="*/ 28 h 30"/>
                  <a:gd name="T34" fmla="*/ 16 w 42"/>
                  <a:gd name="T35" fmla="*/ 30 h 30"/>
                  <a:gd name="T36" fmla="*/ 15 w 42"/>
                  <a:gd name="T37" fmla="*/ 22 h 30"/>
                  <a:gd name="T38" fmla="*/ 26 w 42"/>
                  <a:gd name="T39" fmla="*/ 22 h 30"/>
                  <a:gd name="T40" fmla="*/ 35 w 42"/>
                  <a:gd name="T41" fmla="*/ 20 h 30"/>
                  <a:gd name="T42" fmla="*/ 35 w 42"/>
                  <a:gd name="T43" fmla="*/ 2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30">
                    <a:moveTo>
                      <a:pt x="35" y="20"/>
                    </a:moveTo>
                    <a:cubicBezTo>
                      <a:pt x="37" y="17"/>
                      <a:pt x="40" y="20"/>
                      <a:pt x="41" y="17"/>
                    </a:cubicBezTo>
                    <a:cubicBezTo>
                      <a:pt x="42" y="16"/>
                      <a:pt x="39" y="13"/>
                      <a:pt x="38" y="13"/>
                    </a:cubicBezTo>
                    <a:cubicBezTo>
                      <a:pt x="37" y="15"/>
                      <a:pt x="34" y="11"/>
                      <a:pt x="33" y="10"/>
                    </a:cubicBezTo>
                    <a:cubicBezTo>
                      <a:pt x="33" y="9"/>
                      <a:pt x="33" y="8"/>
                      <a:pt x="32" y="7"/>
                    </a:cubicBezTo>
                    <a:cubicBezTo>
                      <a:pt x="30" y="5"/>
                      <a:pt x="30" y="4"/>
                      <a:pt x="30" y="1"/>
                    </a:cubicBezTo>
                    <a:cubicBezTo>
                      <a:pt x="29" y="1"/>
                      <a:pt x="27" y="0"/>
                      <a:pt x="26" y="0"/>
                    </a:cubicBezTo>
                    <a:cubicBezTo>
                      <a:pt x="24" y="1"/>
                      <a:pt x="23" y="2"/>
                      <a:pt x="22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8" y="6"/>
                      <a:pt x="18" y="4"/>
                      <a:pt x="17" y="5"/>
                    </a:cubicBezTo>
                    <a:cubicBezTo>
                      <a:pt x="15" y="6"/>
                      <a:pt x="13" y="11"/>
                      <a:pt x="11" y="10"/>
                    </a:cubicBezTo>
                    <a:cubicBezTo>
                      <a:pt x="10" y="10"/>
                      <a:pt x="9" y="8"/>
                      <a:pt x="9" y="10"/>
                    </a:cubicBezTo>
                    <a:cubicBezTo>
                      <a:pt x="8" y="11"/>
                      <a:pt x="8" y="13"/>
                      <a:pt x="7" y="14"/>
                    </a:cubicBezTo>
                    <a:cubicBezTo>
                      <a:pt x="7" y="15"/>
                      <a:pt x="7" y="16"/>
                      <a:pt x="5" y="16"/>
                    </a:cubicBezTo>
                    <a:cubicBezTo>
                      <a:pt x="5" y="16"/>
                      <a:pt x="1" y="17"/>
                      <a:pt x="2" y="18"/>
                    </a:cubicBezTo>
                    <a:cubicBezTo>
                      <a:pt x="5" y="20"/>
                      <a:pt x="0" y="23"/>
                      <a:pt x="1" y="24"/>
                    </a:cubicBezTo>
                    <a:cubicBezTo>
                      <a:pt x="3" y="25"/>
                      <a:pt x="5" y="30"/>
                      <a:pt x="8" y="28"/>
                    </a:cubicBezTo>
                    <a:cubicBezTo>
                      <a:pt x="11" y="26"/>
                      <a:pt x="13" y="27"/>
                      <a:pt x="16" y="30"/>
                    </a:cubicBezTo>
                    <a:cubicBezTo>
                      <a:pt x="15" y="27"/>
                      <a:pt x="15" y="24"/>
                      <a:pt x="15" y="22"/>
                    </a:cubicBezTo>
                    <a:cubicBezTo>
                      <a:pt x="19" y="22"/>
                      <a:pt x="22" y="22"/>
                      <a:pt x="26" y="22"/>
                    </a:cubicBezTo>
                    <a:cubicBezTo>
                      <a:pt x="29" y="22"/>
                      <a:pt x="34" y="23"/>
                      <a:pt x="35" y="20"/>
                    </a:cubicBezTo>
                    <a:cubicBezTo>
                      <a:pt x="36" y="18"/>
                      <a:pt x="35" y="20"/>
                      <a:pt x="35" y="2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2" name="Freeform 759">
                <a:extLst>
                  <a:ext uri="{FF2B5EF4-FFF2-40B4-BE49-F238E27FC236}">
                    <a16:creationId xmlns:a16="http://schemas.microsoft.com/office/drawing/2014/main" id="{4C67262C-C8FE-684E-9F8E-6BD4BD5A4E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96998" y="8529752"/>
                <a:ext cx="92356" cy="222990"/>
              </a:xfrm>
              <a:custGeom>
                <a:avLst/>
                <a:gdLst>
                  <a:gd name="T0" fmla="*/ 9 w 10"/>
                  <a:gd name="T1" fmla="*/ 10 h 24"/>
                  <a:gd name="T2" fmla="*/ 8 w 10"/>
                  <a:gd name="T3" fmla="*/ 6 h 24"/>
                  <a:gd name="T4" fmla="*/ 5 w 10"/>
                  <a:gd name="T5" fmla="*/ 0 h 24"/>
                  <a:gd name="T6" fmla="*/ 2 w 10"/>
                  <a:gd name="T7" fmla="*/ 0 h 24"/>
                  <a:gd name="T8" fmla="*/ 2 w 10"/>
                  <a:gd name="T9" fmla="*/ 3 h 24"/>
                  <a:gd name="T10" fmla="*/ 2 w 10"/>
                  <a:gd name="T11" fmla="*/ 9 h 24"/>
                  <a:gd name="T12" fmla="*/ 4 w 10"/>
                  <a:gd name="T13" fmla="*/ 15 h 24"/>
                  <a:gd name="T14" fmla="*/ 4 w 10"/>
                  <a:gd name="T15" fmla="*/ 21 h 24"/>
                  <a:gd name="T16" fmla="*/ 6 w 10"/>
                  <a:gd name="T17" fmla="*/ 23 h 24"/>
                  <a:gd name="T18" fmla="*/ 9 w 10"/>
                  <a:gd name="T19" fmla="*/ 23 h 24"/>
                  <a:gd name="T20" fmla="*/ 9 w 10"/>
                  <a:gd name="T21" fmla="*/ 10 h 24"/>
                  <a:gd name="T22" fmla="*/ 9 w 10"/>
                  <a:gd name="T23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4">
                    <a:moveTo>
                      <a:pt x="9" y="10"/>
                    </a:moveTo>
                    <a:cubicBezTo>
                      <a:pt x="9" y="9"/>
                      <a:pt x="9" y="7"/>
                      <a:pt x="8" y="6"/>
                    </a:cubicBezTo>
                    <a:cubicBezTo>
                      <a:pt x="7" y="5"/>
                      <a:pt x="4" y="1"/>
                      <a:pt x="5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0" y="0"/>
                      <a:pt x="2" y="2"/>
                      <a:pt x="2" y="3"/>
                    </a:cubicBezTo>
                    <a:cubicBezTo>
                      <a:pt x="3" y="5"/>
                      <a:pt x="2" y="7"/>
                      <a:pt x="2" y="9"/>
                    </a:cubicBezTo>
                    <a:cubicBezTo>
                      <a:pt x="1" y="12"/>
                      <a:pt x="3" y="12"/>
                      <a:pt x="4" y="15"/>
                    </a:cubicBezTo>
                    <a:cubicBezTo>
                      <a:pt x="4" y="17"/>
                      <a:pt x="3" y="19"/>
                      <a:pt x="4" y="21"/>
                    </a:cubicBezTo>
                    <a:cubicBezTo>
                      <a:pt x="4" y="22"/>
                      <a:pt x="5" y="23"/>
                      <a:pt x="6" y="23"/>
                    </a:cubicBezTo>
                    <a:cubicBezTo>
                      <a:pt x="7" y="24"/>
                      <a:pt x="10" y="24"/>
                      <a:pt x="9" y="23"/>
                    </a:cubicBezTo>
                    <a:cubicBezTo>
                      <a:pt x="9" y="19"/>
                      <a:pt x="9" y="15"/>
                      <a:pt x="9" y="10"/>
                    </a:cubicBezTo>
                    <a:cubicBezTo>
                      <a:pt x="9" y="7"/>
                      <a:pt x="9" y="13"/>
                      <a:pt x="9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3" name="Freeform 760">
                <a:extLst>
                  <a:ext uri="{FF2B5EF4-FFF2-40B4-BE49-F238E27FC236}">
                    <a16:creationId xmlns:a16="http://schemas.microsoft.com/office/drawing/2014/main" id="{791B585A-04B8-1840-A6F1-EDD8936F68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95722" y="8539311"/>
                <a:ext cx="296177" cy="289887"/>
              </a:xfrm>
              <a:custGeom>
                <a:avLst/>
                <a:gdLst>
                  <a:gd name="T0" fmla="*/ 26 w 32"/>
                  <a:gd name="T1" fmla="*/ 4 h 31"/>
                  <a:gd name="T2" fmla="*/ 21 w 32"/>
                  <a:gd name="T3" fmla="*/ 5 h 31"/>
                  <a:gd name="T4" fmla="*/ 15 w 32"/>
                  <a:gd name="T5" fmla="*/ 1 h 31"/>
                  <a:gd name="T6" fmla="*/ 13 w 32"/>
                  <a:gd name="T7" fmla="*/ 1 h 31"/>
                  <a:gd name="T8" fmla="*/ 10 w 32"/>
                  <a:gd name="T9" fmla="*/ 2 h 31"/>
                  <a:gd name="T10" fmla="*/ 6 w 32"/>
                  <a:gd name="T11" fmla="*/ 2 h 31"/>
                  <a:gd name="T12" fmla="*/ 4 w 32"/>
                  <a:gd name="T13" fmla="*/ 3 h 31"/>
                  <a:gd name="T14" fmla="*/ 3 w 32"/>
                  <a:gd name="T15" fmla="*/ 6 h 31"/>
                  <a:gd name="T16" fmla="*/ 5 w 32"/>
                  <a:gd name="T17" fmla="*/ 7 h 31"/>
                  <a:gd name="T18" fmla="*/ 3 w 32"/>
                  <a:gd name="T19" fmla="*/ 9 h 31"/>
                  <a:gd name="T20" fmla="*/ 5 w 32"/>
                  <a:gd name="T21" fmla="*/ 12 h 31"/>
                  <a:gd name="T22" fmla="*/ 3 w 32"/>
                  <a:gd name="T23" fmla="*/ 13 h 31"/>
                  <a:gd name="T24" fmla="*/ 2 w 32"/>
                  <a:gd name="T25" fmla="*/ 16 h 31"/>
                  <a:gd name="T26" fmla="*/ 2 w 32"/>
                  <a:gd name="T27" fmla="*/ 19 h 31"/>
                  <a:gd name="T28" fmla="*/ 3 w 32"/>
                  <a:gd name="T29" fmla="*/ 23 h 31"/>
                  <a:gd name="T30" fmla="*/ 7 w 32"/>
                  <a:gd name="T31" fmla="*/ 26 h 31"/>
                  <a:gd name="T32" fmla="*/ 7 w 32"/>
                  <a:gd name="T33" fmla="*/ 31 h 31"/>
                  <a:gd name="T34" fmla="*/ 19 w 32"/>
                  <a:gd name="T35" fmla="*/ 28 h 31"/>
                  <a:gd name="T36" fmla="*/ 26 w 32"/>
                  <a:gd name="T37" fmla="*/ 28 h 31"/>
                  <a:gd name="T38" fmla="*/ 30 w 32"/>
                  <a:gd name="T39" fmla="*/ 26 h 31"/>
                  <a:gd name="T40" fmla="*/ 28 w 32"/>
                  <a:gd name="T41" fmla="*/ 21 h 31"/>
                  <a:gd name="T42" fmla="*/ 30 w 32"/>
                  <a:gd name="T43" fmla="*/ 15 h 31"/>
                  <a:gd name="T44" fmla="*/ 26 w 32"/>
                  <a:gd name="T45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" h="31">
                    <a:moveTo>
                      <a:pt x="26" y="4"/>
                    </a:moveTo>
                    <a:cubicBezTo>
                      <a:pt x="24" y="4"/>
                      <a:pt x="23" y="6"/>
                      <a:pt x="21" y="5"/>
                    </a:cubicBezTo>
                    <a:cubicBezTo>
                      <a:pt x="19" y="5"/>
                      <a:pt x="17" y="0"/>
                      <a:pt x="15" y="1"/>
                    </a:cubicBezTo>
                    <a:cubicBezTo>
                      <a:pt x="14" y="2"/>
                      <a:pt x="13" y="2"/>
                      <a:pt x="13" y="1"/>
                    </a:cubicBezTo>
                    <a:cubicBezTo>
                      <a:pt x="12" y="0"/>
                      <a:pt x="11" y="2"/>
                      <a:pt x="10" y="2"/>
                    </a:cubicBezTo>
                    <a:cubicBezTo>
                      <a:pt x="8" y="3"/>
                      <a:pt x="7" y="2"/>
                      <a:pt x="6" y="2"/>
                    </a:cubicBezTo>
                    <a:cubicBezTo>
                      <a:pt x="5" y="1"/>
                      <a:pt x="5" y="3"/>
                      <a:pt x="4" y="3"/>
                    </a:cubicBezTo>
                    <a:cubicBezTo>
                      <a:pt x="3" y="3"/>
                      <a:pt x="2" y="5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8"/>
                      <a:pt x="3" y="9"/>
                      <a:pt x="3" y="9"/>
                    </a:cubicBezTo>
                    <a:cubicBezTo>
                      <a:pt x="3" y="10"/>
                      <a:pt x="5" y="11"/>
                      <a:pt x="5" y="12"/>
                    </a:cubicBezTo>
                    <a:cubicBezTo>
                      <a:pt x="5" y="12"/>
                      <a:pt x="3" y="11"/>
                      <a:pt x="3" y="13"/>
                    </a:cubicBezTo>
                    <a:cubicBezTo>
                      <a:pt x="3" y="14"/>
                      <a:pt x="4" y="16"/>
                      <a:pt x="2" y="16"/>
                    </a:cubicBezTo>
                    <a:cubicBezTo>
                      <a:pt x="3" y="17"/>
                      <a:pt x="3" y="18"/>
                      <a:pt x="2" y="19"/>
                    </a:cubicBezTo>
                    <a:cubicBezTo>
                      <a:pt x="2" y="21"/>
                      <a:pt x="0" y="21"/>
                      <a:pt x="3" y="23"/>
                    </a:cubicBezTo>
                    <a:cubicBezTo>
                      <a:pt x="4" y="23"/>
                      <a:pt x="6" y="24"/>
                      <a:pt x="7" y="26"/>
                    </a:cubicBezTo>
                    <a:cubicBezTo>
                      <a:pt x="8" y="27"/>
                      <a:pt x="7" y="29"/>
                      <a:pt x="7" y="31"/>
                    </a:cubicBezTo>
                    <a:cubicBezTo>
                      <a:pt x="11" y="30"/>
                      <a:pt x="14" y="28"/>
                      <a:pt x="19" y="28"/>
                    </a:cubicBezTo>
                    <a:cubicBezTo>
                      <a:pt x="21" y="27"/>
                      <a:pt x="24" y="28"/>
                      <a:pt x="26" y="28"/>
                    </a:cubicBezTo>
                    <a:cubicBezTo>
                      <a:pt x="28" y="28"/>
                      <a:pt x="31" y="29"/>
                      <a:pt x="30" y="26"/>
                    </a:cubicBezTo>
                    <a:cubicBezTo>
                      <a:pt x="30" y="24"/>
                      <a:pt x="29" y="23"/>
                      <a:pt x="28" y="21"/>
                    </a:cubicBezTo>
                    <a:cubicBezTo>
                      <a:pt x="28" y="19"/>
                      <a:pt x="29" y="17"/>
                      <a:pt x="30" y="15"/>
                    </a:cubicBezTo>
                    <a:cubicBezTo>
                      <a:pt x="31" y="11"/>
                      <a:pt x="32" y="4"/>
                      <a:pt x="2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4" name="Freeform 761">
                <a:extLst>
                  <a:ext uri="{FF2B5EF4-FFF2-40B4-BE49-F238E27FC236}">
                    <a16:creationId xmlns:a16="http://schemas.microsoft.com/office/drawing/2014/main" id="{0C92C8D5-819F-DB41-8789-BD36920C03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47316" y="8529752"/>
                <a:ext cx="213379" cy="280329"/>
              </a:xfrm>
              <a:custGeom>
                <a:avLst/>
                <a:gdLst>
                  <a:gd name="T0" fmla="*/ 19 w 23"/>
                  <a:gd name="T1" fmla="*/ 13 h 30"/>
                  <a:gd name="T2" fmla="*/ 18 w 23"/>
                  <a:gd name="T3" fmla="*/ 6 h 30"/>
                  <a:gd name="T4" fmla="*/ 17 w 23"/>
                  <a:gd name="T5" fmla="*/ 0 h 30"/>
                  <a:gd name="T6" fmla="*/ 3 w 23"/>
                  <a:gd name="T7" fmla="*/ 0 h 30"/>
                  <a:gd name="T8" fmla="*/ 4 w 23"/>
                  <a:gd name="T9" fmla="*/ 11 h 30"/>
                  <a:gd name="T10" fmla="*/ 1 w 23"/>
                  <a:gd name="T11" fmla="*/ 22 h 30"/>
                  <a:gd name="T12" fmla="*/ 3 w 23"/>
                  <a:gd name="T13" fmla="*/ 30 h 30"/>
                  <a:gd name="T14" fmla="*/ 10 w 23"/>
                  <a:gd name="T15" fmla="*/ 29 h 30"/>
                  <a:gd name="T16" fmla="*/ 23 w 23"/>
                  <a:gd name="T17" fmla="*/ 24 h 30"/>
                  <a:gd name="T18" fmla="*/ 20 w 23"/>
                  <a:gd name="T19" fmla="*/ 19 h 30"/>
                  <a:gd name="T20" fmla="*/ 19 w 23"/>
                  <a:gd name="T21" fmla="*/ 13 h 30"/>
                  <a:gd name="T22" fmla="*/ 19 w 23"/>
                  <a:gd name="T2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30">
                    <a:moveTo>
                      <a:pt x="19" y="13"/>
                    </a:moveTo>
                    <a:cubicBezTo>
                      <a:pt x="17" y="11"/>
                      <a:pt x="18" y="8"/>
                      <a:pt x="18" y="6"/>
                    </a:cubicBezTo>
                    <a:cubicBezTo>
                      <a:pt x="19" y="4"/>
                      <a:pt x="16" y="2"/>
                      <a:pt x="17" y="0"/>
                    </a:cubicBezTo>
                    <a:cubicBezTo>
                      <a:pt x="12" y="0"/>
                      <a:pt x="8" y="0"/>
                      <a:pt x="3" y="0"/>
                    </a:cubicBezTo>
                    <a:cubicBezTo>
                      <a:pt x="3" y="3"/>
                      <a:pt x="4" y="7"/>
                      <a:pt x="4" y="11"/>
                    </a:cubicBezTo>
                    <a:cubicBezTo>
                      <a:pt x="4" y="15"/>
                      <a:pt x="0" y="18"/>
                      <a:pt x="1" y="22"/>
                    </a:cubicBezTo>
                    <a:cubicBezTo>
                      <a:pt x="2" y="25"/>
                      <a:pt x="4" y="26"/>
                      <a:pt x="3" y="30"/>
                    </a:cubicBezTo>
                    <a:cubicBezTo>
                      <a:pt x="6" y="30"/>
                      <a:pt x="7" y="30"/>
                      <a:pt x="10" y="29"/>
                    </a:cubicBezTo>
                    <a:cubicBezTo>
                      <a:pt x="15" y="28"/>
                      <a:pt x="19" y="26"/>
                      <a:pt x="23" y="24"/>
                    </a:cubicBezTo>
                    <a:cubicBezTo>
                      <a:pt x="21" y="23"/>
                      <a:pt x="20" y="21"/>
                      <a:pt x="20" y="19"/>
                    </a:cubicBezTo>
                    <a:cubicBezTo>
                      <a:pt x="20" y="17"/>
                      <a:pt x="20" y="15"/>
                      <a:pt x="19" y="13"/>
                    </a:cubicBezTo>
                    <a:cubicBezTo>
                      <a:pt x="17" y="11"/>
                      <a:pt x="20" y="15"/>
                      <a:pt x="19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5" name="Freeform 762">
                <a:extLst>
                  <a:ext uri="{FF2B5EF4-FFF2-40B4-BE49-F238E27FC236}">
                    <a16:creationId xmlns:a16="http://schemas.microsoft.com/office/drawing/2014/main" id="{08321E1A-9535-1A41-999D-727773324B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79163" y="8558421"/>
                <a:ext cx="140127" cy="168835"/>
              </a:xfrm>
              <a:custGeom>
                <a:avLst/>
                <a:gdLst>
                  <a:gd name="T0" fmla="*/ 12 w 15"/>
                  <a:gd name="T1" fmla="*/ 14 h 18"/>
                  <a:gd name="T2" fmla="*/ 14 w 15"/>
                  <a:gd name="T3" fmla="*/ 6 h 18"/>
                  <a:gd name="T4" fmla="*/ 5 w 15"/>
                  <a:gd name="T5" fmla="*/ 3 h 18"/>
                  <a:gd name="T6" fmla="*/ 1 w 15"/>
                  <a:gd name="T7" fmla="*/ 8 h 18"/>
                  <a:gd name="T8" fmla="*/ 4 w 15"/>
                  <a:gd name="T9" fmla="*/ 12 h 18"/>
                  <a:gd name="T10" fmla="*/ 7 w 15"/>
                  <a:gd name="T11" fmla="*/ 16 h 18"/>
                  <a:gd name="T12" fmla="*/ 10 w 15"/>
                  <a:gd name="T13" fmla="*/ 16 h 18"/>
                  <a:gd name="T14" fmla="*/ 12 w 15"/>
                  <a:gd name="T15" fmla="*/ 14 h 18"/>
                  <a:gd name="T16" fmla="*/ 12 w 15"/>
                  <a:gd name="T17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8">
                    <a:moveTo>
                      <a:pt x="12" y="14"/>
                    </a:moveTo>
                    <a:cubicBezTo>
                      <a:pt x="15" y="13"/>
                      <a:pt x="15" y="8"/>
                      <a:pt x="14" y="6"/>
                    </a:cubicBezTo>
                    <a:cubicBezTo>
                      <a:pt x="12" y="2"/>
                      <a:pt x="8" y="0"/>
                      <a:pt x="5" y="3"/>
                    </a:cubicBezTo>
                    <a:cubicBezTo>
                      <a:pt x="3" y="4"/>
                      <a:pt x="0" y="6"/>
                      <a:pt x="1" y="8"/>
                    </a:cubicBezTo>
                    <a:cubicBezTo>
                      <a:pt x="2" y="10"/>
                      <a:pt x="2" y="11"/>
                      <a:pt x="4" y="12"/>
                    </a:cubicBezTo>
                    <a:cubicBezTo>
                      <a:pt x="5" y="14"/>
                      <a:pt x="5" y="15"/>
                      <a:pt x="7" y="16"/>
                    </a:cubicBezTo>
                    <a:cubicBezTo>
                      <a:pt x="8" y="17"/>
                      <a:pt x="9" y="18"/>
                      <a:pt x="10" y="16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4" y="13"/>
                      <a:pt x="11" y="15"/>
                      <a:pt x="12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6" name="Freeform 763">
                <a:extLst>
                  <a:ext uri="{FF2B5EF4-FFF2-40B4-BE49-F238E27FC236}">
                    <a16:creationId xmlns:a16="http://schemas.microsoft.com/office/drawing/2014/main" id="{8853145D-AB13-214A-932D-E4665EE29D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61965" y="8631691"/>
                <a:ext cx="207005" cy="197506"/>
              </a:xfrm>
              <a:custGeom>
                <a:avLst/>
                <a:gdLst>
                  <a:gd name="T0" fmla="*/ 21 w 22"/>
                  <a:gd name="T1" fmla="*/ 17 h 21"/>
                  <a:gd name="T2" fmla="*/ 19 w 22"/>
                  <a:gd name="T3" fmla="*/ 13 h 21"/>
                  <a:gd name="T4" fmla="*/ 16 w 22"/>
                  <a:gd name="T5" fmla="*/ 11 h 21"/>
                  <a:gd name="T6" fmla="*/ 16 w 22"/>
                  <a:gd name="T7" fmla="*/ 6 h 21"/>
                  <a:gd name="T8" fmla="*/ 13 w 22"/>
                  <a:gd name="T9" fmla="*/ 8 h 21"/>
                  <a:gd name="T10" fmla="*/ 9 w 22"/>
                  <a:gd name="T11" fmla="*/ 1 h 21"/>
                  <a:gd name="T12" fmla="*/ 5 w 22"/>
                  <a:gd name="T13" fmla="*/ 4 h 21"/>
                  <a:gd name="T14" fmla="*/ 0 w 22"/>
                  <a:gd name="T15" fmla="*/ 9 h 21"/>
                  <a:gd name="T16" fmla="*/ 12 w 22"/>
                  <a:gd name="T17" fmla="*/ 18 h 21"/>
                  <a:gd name="T18" fmla="*/ 19 w 22"/>
                  <a:gd name="T19" fmla="*/ 21 h 21"/>
                  <a:gd name="T20" fmla="*/ 21 w 22"/>
                  <a:gd name="T21" fmla="*/ 17 h 21"/>
                  <a:gd name="T22" fmla="*/ 21 w 22"/>
                  <a:gd name="T23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21">
                    <a:moveTo>
                      <a:pt x="21" y="17"/>
                    </a:moveTo>
                    <a:cubicBezTo>
                      <a:pt x="22" y="15"/>
                      <a:pt x="20" y="14"/>
                      <a:pt x="19" y="13"/>
                    </a:cubicBezTo>
                    <a:cubicBezTo>
                      <a:pt x="18" y="13"/>
                      <a:pt x="14" y="12"/>
                      <a:pt x="16" y="11"/>
                    </a:cubicBezTo>
                    <a:cubicBezTo>
                      <a:pt x="17" y="10"/>
                      <a:pt x="17" y="7"/>
                      <a:pt x="16" y="6"/>
                    </a:cubicBezTo>
                    <a:cubicBezTo>
                      <a:pt x="15" y="4"/>
                      <a:pt x="14" y="8"/>
                      <a:pt x="13" y="8"/>
                    </a:cubicBezTo>
                    <a:cubicBezTo>
                      <a:pt x="10" y="8"/>
                      <a:pt x="11" y="0"/>
                      <a:pt x="9" y="1"/>
                    </a:cubicBezTo>
                    <a:cubicBezTo>
                      <a:pt x="8" y="2"/>
                      <a:pt x="6" y="3"/>
                      <a:pt x="5" y="4"/>
                    </a:cubicBezTo>
                    <a:cubicBezTo>
                      <a:pt x="4" y="6"/>
                      <a:pt x="2" y="7"/>
                      <a:pt x="0" y="9"/>
                    </a:cubicBezTo>
                    <a:cubicBezTo>
                      <a:pt x="5" y="12"/>
                      <a:pt x="8" y="15"/>
                      <a:pt x="12" y="18"/>
                    </a:cubicBezTo>
                    <a:cubicBezTo>
                      <a:pt x="14" y="20"/>
                      <a:pt x="16" y="21"/>
                      <a:pt x="19" y="21"/>
                    </a:cubicBezTo>
                    <a:cubicBezTo>
                      <a:pt x="22" y="21"/>
                      <a:pt x="20" y="19"/>
                      <a:pt x="21" y="17"/>
                    </a:cubicBezTo>
                    <a:cubicBezTo>
                      <a:pt x="22" y="15"/>
                      <a:pt x="21" y="19"/>
                      <a:pt x="21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7" name="Freeform 764">
                <a:extLst>
                  <a:ext uri="{FF2B5EF4-FFF2-40B4-BE49-F238E27FC236}">
                    <a16:creationId xmlns:a16="http://schemas.microsoft.com/office/drawing/2014/main" id="{E9E4E6F1-6815-8247-8269-98F8FAD00A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15466" y="8443744"/>
                <a:ext cx="324842" cy="273958"/>
              </a:xfrm>
              <a:custGeom>
                <a:avLst/>
                <a:gdLst>
                  <a:gd name="T0" fmla="*/ 10 w 35"/>
                  <a:gd name="T1" fmla="*/ 16 h 29"/>
                  <a:gd name="T2" fmla="*/ 20 w 35"/>
                  <a:gd name="T3" fmla="*/ 17 h 29"/>
                  <a:gd name="T4" fmla="*/ 21 w 35"/>
                  <a:gd name="T5" fmla="*/ 23 h 29"/>
                  <a:gd name="T6" fmla="*/ 25 w 35"/>
                  <a:gd name="T7" fmla="*/ 21 h 29"/>
                  <a:gd name="T8" fmla="*/ 29 w 35"/>
                  <a:gd name="T9" fmla="*/ 27 h 29"/>
                  <a:gd name="T10" fmla="*/ 31 w 35"/>
                  <a:gd name="T11" fmla="*/ 26 h 29"/>
                  <a:gd name="T12" fmla="*/ 33 w 35"/>
                  <a:gd name="T13" fmla="*/ 25 h 29"/>
                  <a:gd name="T14" fmla="*/ 33 w 35"/>
                  <a:gd name="T15" fmla="*/ 23 h 29"/>
                  <a:gd name="T16" fmla="*/ 35 w 35"/>
                  <a:gd name="T17" fmla="*/ 22 h 29"/>
                  <a:gd name="T18" fmla="*/ 34 w 35"/>
                  <a:gd name="T19" fmla="*/ 19 h 29"/>
                  <a:gd name="T20" fmla="*/ 33 w 35"/>
                  <a:gd name="T21" fmla="*/ 16 h 29"/>
                  <a:gd name="T22" fmla="*/ 33 w 35"/>
                  <a:gd name="T23" fmla="*/ 12 h 29"/>
                  <a:gd name="T24" fmla="*/ 32 w 35"/>
                  <a:gd name="T25" fmla="*/ 8 h 29"/>
                  <a:gd name="T26" fmla="*/ 26 w 35"/>
                  <a:gd name="T27" fmla="*/ 2 h 29"/>
                  <a:gd name="T28" fmla="*/ 24 w 35"/>
                  <a:gd name="T29" fmla="*/ 3 h 29"/>
                  <a:gd name="T30" fmla="*/ 22 w 35"/>
                  <a:gd name="T31" fmla="*/ 3 h 29"/>
                  <a:gd name="T32" fmla="*/ 19 w 35"/>
                  <a:gd name="T33" fmla="*/ 3 h 29"/>
                  <a:gd name="T34" fmla="*/ 18 w 35"/>
                  <a:gd name="T35" fmla="*/ 3 h 29"/>
                  <a:gd name="T36" fmla="*/ 15 w 35"/>
                  <a:gd name="T37" fmla="*/ 2 h 29"/>
                  <a:gd name="T38" fmla="*/ 10 w 35"/>
                  <a:gd name="T39" fmla="*/ 1 h 29"/>
                  <a:gd name="T40" fmla="*/ 5 w 35"/>
                  <a:gd name="T41" fmla="*/ 1 h 29"/>
                  <a:gd name="T42" fmla="*/ 5 w 35"/>
                  <a:gd name="T43" fmla="*/ 4 h 29"/>
                  <a:gd name="T44" fmla="*/ 3 w 35"/>
                  <a:gd name="T45" fmla="*/ 6 h 29"/>
                  <a:gd name="T46" fmla="*/ 0 w 35"/>
                  <a:gd name="T47" fmla="*/ 8 h 29"/>
                  <a:gd name="T48" fmla="*/ 3 w 35"/>
                  <a:gd name="T49" fmla="*/ 13 h 29"/>
                  <a:gd name="T50" fmla="*/ 8 w 35"/>
                  <a:gd name="T51" fmla="*/ 19 h 29"/>
                  <a:gd name="T52" fmla="*/ 10 w 35"/>
                  <a:gd name="T53" fmla="*/ 16 h 29"/>
                  <a:gd name="T54" fmla="*/ 10 w 35"/>
                  <a:gd name="T55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29">
                    <a:moveTo>
                      <a:pt x="10" y="16"/>
                    </a:moveTo>
                    <a:cubicBezTo>
                      <a:pt x="14" y="14"/>
                      <a:pt x="18" y="12"/>
                      <a:pt x="20" y="17"/>
                    </a:cubicBezTo>
                    <a:cubicBezTo>
                      <a:pt x="22" y="19"/>
                      <a:pt x="21" y="20"/>
                      <a:pt x="21" y="23"/>
                    </a:cubicBezTo>
                    <a:cubicBezTo>
                      <a:pt x="22" y="24"/>
                      <a:pt x="24" y="21"/>
                      <a:pt x="25" y="21"/>
                    </a:cubicBezTo>
                    <a:cubicBezTo>
                      <a:pt x="27" y="20"/>
                      <a:pt x="27" y="29"/>
                      <a:pt x="29" y="27"/>
                    </a:cubicBezTo>
                    <a:cubicBezTo>
                      <a:pt x="30" y="27"/>
                      <a:pt x="30" y="26"/>
                      <a:pt x="31" y="26"/>
                    </a:cubicBezTo>
                    <a:cubicBezTo>
                      <a:pt x="31" y="25"/>
                      <a:pt x="33" y="26"/>
                      <a:pt x="33" y="25"/>
                    </a:cubicBezTo>
                    <a:cubicBezTo>
                      <a:pt x="34" y="24"/>
                      <a:pt x="33" y="23"/>
                      <a:pt x="33" y="23"/>
                    </a:cubicBezTo>
                    <a:cubicBezTo>
                      <a:pt x="33" y="21"/>
                      <a:pt x="35" y="22"/>
                      <a:pt x="35" y="22"/>
                    </a:cubicBezTo>
                    <a:cubicBezTo>
                      <a:pt x="35" y="21"/>
                      <a:pt x="32" y="20"/>
                      <a:pt x="34" y="19"/>
                    </a:cubicBezTo>
                    <a:cubicBezTo>
                      <a:pt x="35" y="18"/>
                      <a:pt x="35" y="17"/>
                      <a:pt x="33" y="16"/>
                    </a:cubicBezTo>
                    <a:cubicBezTo>
                      <a:pt x="32" y="15"/>
                      <a:pt x="34" y="13"/>
                      <a:pt x="33" y="12"/>
                    </a:cubicBezTo>
                    <a:cubicBezTo>
                      <a:pt x="32" y="11"/>
                      <a:pt x="33" y="10"/>
                      <a:pt x="32" y="8"/>
                    </a:cubicBezTo>
                    <a:cubicBezTo>
                      <a:pt x="31" y="7"/>
                      <a:pt x="29" y="0"/>
                      <a:pt x="26" y="2"/>
                    </a:cubicBezTo>
                    <a:cubicBezTo>
                      <a:pt x="26" y="2"/>
                      <a:pt x="25" y="3"/>
                      <a:pt x="24" y="3"/>
                    </a:cubicBezTo>
                    <a:cubicBezTo>
                      <a:pt x="23" y="3"/>
                      <a:pt x="23" y="3"/>
                      <a:pt x="22" y="3"/>
                    </a:cubicBezTo>
                    <a:cubicBezTo>
                      <a:pt x="21" y="4"/>
                      <a:pt x="20" y="3"/>
                      <a:pt x="19" y="3"/>
                    </a:cubicBezTo>
                    <a:cubicBezTo>
                      <a:pt x="18" y="3"/>
                      <a:pt x="18" y="4"/>
                      <a:pt x="18" y="3"/>
                    </a:cubicBezTo>
                    <a:cubicBezTo>
                      <a:pt x="16" y="2"/>
                      <a:pt x="17" y="2"/>
                      <a:pt x="15" y="2"/>
                    </a:cubicBezTo>
                    <a:cubicBezTo>
                      <a:pt x="12" y="3"/>
                      <a:pt x="12" y="1"/>
                      <a:pt x="10" y="1"/>
                    </a:cubicBezTo>
                    <a:cubicBezTo>
                      <a:pt x="8" y="0"/>
                      <a:pt x="6" y="0"/>
                      <a:pt x="5" y="1"/>
                    </a:cubicBezTo>
                    <a:cubicBezTo>
                      <a:pt x="5" y="2"/>
                      <a:pt x="3" y="3"/>
                      <a:pt x="5" y="4"/>
                    </a:cubicBezTo>
                    <a:cubicBezTo>
                      <a:pt x="6" y="5"/>
                      <a:pt x="5" y="6"/>
                      <a:pt x="3" y="6"/>
                    </a:cubicBezTo>
                    <a:cubicBezTo>
                      <a:pt x="1" y="6"/>
                      <a:pt x="0" y="6"/>
                      <a:pt x="0" y="8"/>
                    </a:cubicBezTo>
                    <a:cubicBezTo>
                      <a:pt x="1" y="10"/>
                      <a:pt x="2" y="11"/>
                      <a:pt x="3" y="13"/>
                    </a:cubicBezTo>
                    <a:cubicBezTo>
                      <a:pt x="5" y="15"/>
                      <a:pt x="6" y="16"/>
                      <a:pt x="8" y="19"/>
                    </a:cubicBezTo>
                    <a:cubicBezTo>
                      <a:pt x="9" y="18"/>
                      <a:pt x="9" y="17"/>
                      <a:pt x="10" y="16"/>
                    </a:cubicBezTo>
                    <a:cubicBezTo>
                      <a:pt x="11" y="16"/>
                      <a:pt x="10" y="17"/>
                      <a:pt x="10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8" name="Freeform 765">
                <a:extLst>
                  <a:ext uri="{FF2B5EF4-FFF2-40B4-BE49-F238E27FC236}">
                    <a16:creationId xmlns:a16="http://schemas.microsoft.com/office/drawing/2014/main" id="{274E95C4-3F56-1440-AE6E-F9D825B23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29481" y="8453302"/>
                <a:ext cx="149682" cy="66896"/>
              </a:xfrm>
              <a:custGeom>
                <a:avLst/>
                <a:gdLst>
                  <a:gd name="T0" fmla="*/ 10 w 16"/>
                  <a:gd name="T1" fmla="*/ 5 h 7"/>
                  <a:gd name="T2" fmla="*/ 14 w 16"/>
                  <a:gd name="T3" fmla="*/ 3 h 7"/>
                  <a:gd name="T4" fmla="*/ 14 w 16"/>
                  <a:gd name="T5" fmla="*/ 0 h 7"/>
                  <a:gd name="T6" fmla="*/ 7 w 16"/>
                  <a:gd name="T7" fmla="*/ 0 h 7"/>
                  <a:gd name="T8" fmla="*/ 4 w 16"/>
                  <a:gd name="T9" fmla="*/ 0 h 7"/>
                  <a:gd name="T10" fmla="*/ 0 w 16"/>
                  <a:gd name="T11" fmla="*/ 1 h 7"/>
                  <a:gd name="T12" fmla="*/ 3 w 16"/>
                  <a:gd name="T13" fmla="*/ 3 h 7"/>
                  <a:gd name="T14" fmla="*/ 7 w 16"/>
                  <a:gd name="T15" fmla="*/ 3 h 7"/>
                  <a:gd name="T16" fmla="*/ 9 w 16"/>
                  <a:gd name="T17" fmla="*/ 7 h 7"/>
                  <a:gd name="T18" fmla="*/ 10 w 16"/>
                  <a:gd name="T1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7">
                    <a:moveTo>
                      <a:pt x="10" y="5"/>
                    </a:moveTo>
                    <a:cubicBezTo>
                      <a:pt x="11" y="5"/>
                      <a:pt x="16" y="5"/>
                      <a:pt x="14" y="3"/>
                    </a:cubicBezTo>
                    <a:cubicBezTo>
                      <a:pt x="12" y="2"/>
                      <a:pt x="14" y="1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5" y="0"/>
                      <a:pt x="5" y="1"/>
                      <a:pt x="4" y="0"/>
                    </a:cubicBezTo>
                    <a:cubicBezTo>
                      <a:pt x="2" y="0"/>
                      <a:pt x="2" y="0"/>
                      <a:pt x="0" y="1"/>
                    </a:cubicBezTo>
                    <a:cubicBezTo>
                      <a:pt x="1" y="2"/>
                      <a:pt x="1" y="3"/>
                      <a:pt x="3" y="3"/>
                    </a:cubicBezTo>
                    <a:cubicBezTo>
                      <a:pt x="4" y="3"/>
                      <a:pt x="7" y="3"/>
                      <a:pt x="7" y="3"/>
                    </a:cubicBezTo>
                    <a:cubicBezTo>
                      <a:pt x="5" y="5"/>
                      <a:pt x="7" y="6"/>
                      <a:pt x="9" y="7"/>
                    </a:cubicBezTo>
                    <a:cubicBezTo>
                      <a:pt x="9" y="7"/>
                      <a:pt x="9" y="5"/>
                      <a:pt x="10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9" name="Freeform 766">
                <a:extLst>
                  <a:ext uri="{FF2B5EF4-FFF2-40B4-BE49-F238E27FC236}">
                    <a16:creationId xmlns:a16="http://schemas.microsoft.com/office/drawing/2014/main" id="{A48AD5C8-B8A7-4442-83E2-9954B391A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9926" y="8389590"/>
                <a:ext cx="140127" cy="38227"/>
              </a:xfrm>
              <a:custGeom>
                <a:avLst/>
                <a:gdLst>
                  <a:gd name="T0" fmla="*/ 4 w 15"/>
                  <a:gd name="T1" fmla="*/ 4 h 4"/>
                  <a:gd name="T2" fmla="*/ 9 w 15"/>
                  <a:gd name="T3" fmla="*/ 3 h 4"/>
                  <a:gd name="T4" fmla="*/ 15 w 15"/>
                  <a:gd name="T5" fmla="*/ 2 h 4"/>
                  <a:gd name="T6" fmla="*/ 8 w 15"/>
                  <a:gd name="T7" fmla="*/ 1 h 4"/>
                  <a:gd name="T8" fmla="*/ 0 w 15"/>
                  <a:gd name="T9" fmla="*/ 4 h 4"/>
                  <a:gd name="T10" fmla="*/ 4 w 15"/>
                  <a:gd name="T11" fmla="*/ 4 h 4"/>
                  <a:gd name="T12" fmla="*/ 4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4" y="4"/>
                    </a:moveTo>
                    <a:cubicBezTo>
                      <a:pt x="6" y="3"/>
                      <a:pt x="7" y="2"/>
                      <a:pt x="9" y="3"/>
                    </a:cubicBezTo>
                    <a:cubicBezTo>
                      <a:pt x="10" y="3"/>
                      <a:pt x="14" y="4"/>
                      <a:pt x="15" y="2"/>
                    </a:cubicBezTo>
                    <a:cubicBezTo>
                      <a:pt x="15" y="3"/>
                      <a:pt x="9" y="0"/>
                      <a:pt x="8" y="1"/>
                    </a:cubicBezTo>
                    <a:cubicBezTo>
                      <a:pt x="5" y="2"/>
                      <a:pt x="1" y="0"/>
                      <a:pt x="0" y="4"/>
                    </a:cubicBezTo>
                    <a:cubicBezTo>
                      <a:pt x="2" y="4"/>
                      <a:pt x="3" y="4"/>
                      <a:pt x="4" y="4"/>
                    </a:cubicBezTo>
                    <a:cubicBezTo>
                      <a:pt x="5" y="4"/>
                      <a:pt x="4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0" name="Freeform 767">
                <a:extLst>
                  <a:ext uri="{FF2B5EF4-FFF2-40B4-BE49-F238E27FC236}">
                    <a16:creationId xmlns:a16="http://schemas.microsoft.com/office/drawing/2014/main" id="{218CABE9-5942-E145-9DBA-54F563924C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00818" y="7733368"/>
                <a:ext cx="560508" cy="637107"/>
              </a:xfrm>
              <a:custGeom>
                <a:avLst/>
                <a:gdLst>
                  <a:gd name="T0" fmla="*/ 5 w 60"/>
                  <a:gd name="T1" fmla="*/ 57 h 68"/>
                  <a:gd name="T2" fmla="*/ 15 w 60"/>
                  <a:gd name="T3" fmla="*/ 57 h 68"/>
                  <a:gd name="T4" fmla="*/ 18 w 60"/>
                  <a:gd name="T5" fmla="*/ 59 h 68"/>
                  <a:gd name="T6" fmla="*/ 21 w 60"/>
                  <a:gd name="T7" fmla="*/ 63 h 68"/>
                  <a:gd name="T8" fmla="*/ 27 w 60"/>
                  <a:gd name="T9" fmla="*/ 64 h 68"/>
                  <a:gd name="T10" fmla="*/ 32 w 60"/>
                  <a:gd name="T11" fmla="*/ 64 h 68"/>
                  <a:gd name="T12" fmla="*/ 35 w 60"/>
                  <a:gd name="T13" fmla="*/ 62 h 68"/>
                  <a:gd name="T14" fmla="*/ 39 w 60"/>
                  <a:gd name="T15" fmla="*/ 62 h 68"/>
                  <a:gd name="T16" fmla="*/ 44 w 60"/>
                  <a:gd name="T17" fmla="*/ 61 h 68"/>
                  <a:gd name="T18" fmla="*/ 53 w 60"/>
                  <a:gd name="T19" fmla="*/ 61 h 68"/>
                  <a:gd name="T20" fmla="*/ 58 w 60"/>
                  <a:gd name="T21" fmla="*/ 61 h 68"/>
                  <a:gd name="T22" fmla="*/ 58 w 60"/>
                  <a:gd name="T23" fmla="*/ 54 h 68"/>
                  <a:gd name="T24" fmla="*/ 56 w 60"/>
                  <a:gd name="T25" fmla="*/ 38 h 68"/>
                  <a:gd name="T26" fmla="*/ 52 w 60"/>
                  <a:gd name="T27" fmla="*/ 12 h 68"/>
                  <a:gd name="T28" fmla="*/ 60 w 60"/>
                  <a:gd name="T29" fmla="*/ 12 h 68"/>
                  <a:gd name="T30" fmla="*/ 43 w 60"/>
                  <a:gd name="T31" fmla="*/ 0 h 68"/>
                  <a:gd name="T32" fmla="*/ 42 w 60"/>
                  <a:gd name="T33" fmla="*/ 7 h 68"/>
                  <a:gd name="T34" fmla="*/ 37 w 60"/>
                  <a:gd name="T35" fmla="*/ 7 h 68"/>
                  <a:gd name="T36" fmla="*/ 29 w 60"/>
                  <a:gd name="T37" fmla="*/ 7 h 68"/>
                  <a:gd name="T38" fmla="*/ 26 w 60"/>
                  <a:gd name="T39" fmla="*/ 7 h 68"/>
                  <a:gd name="T40" fmla="*/ 26 w 60"/>
                  <a:gd name="T41" fmla="*/ 12 h 68"/>
                  <a:gd name="T42" fmla="*/ 26 w 60"/>
                  <a:gd name="T43" fmla="*/ 19 h 68"/>
                  <a:gd name="T44" fmla="*/ 20 w 60"/>
                  <a:gd name="T45" fmla="*/ 25 h 68"/>
                  <a:gd name="T46" fmla="*/ 20 w 60"/>
                  <a:gd name="T47" fmla="*/ 32 h 68"/>
                  <a:gd name="T48" fmla="*/ 16 w 60"/>
                  <a:gd name="T49" fmla="*/ 32 h 68"/>
                  <a:gd name="T50" fmla="*/ 3 w 60"/>
                  <a:gd name="T51" fmla="*/ 32 h 68"/>
                  <a:gd name="T52" fmla="*/ 1 w 60"/>
                  <a:gd name="T53" fmla="*/ 33 h 68"/>
                  <a:gd name="T54" fmla="*/ 4 w 60"/>
                  <a:gd name="T55" fmla="*/ 36 h 68"/>
                  <a:gd name="T56" fmla="*/ 3 w 60"/>
                  <a:gd name="T57" fmla="*/ 41 h 68"/>
                  <a:gd name="T58" fmla="*/ 6 w 60"/>
                  <a:gd name="T59" fmla="*/ 48 h 68"/>
                  <a:gd name="T60" fmla="*/ 3 w 60"/>
                  <a:gd name="T61" fmla="*/ 58 h 68"/>
                  <a:gd name="T62" fmla="*/ 5 w 60"/>
                  <a:gd name="T63" fmla="*/ 5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0" h="68">
                    <a:moveTo>
                      <a:pt x="5" y="57"/>
                    </a:moveTo>
                    <a:cubicBezTo>
                      <a:pt x="7" y="57"/>
                      <a:pt x="13" y="55"/>
                      <a:pt x="15" y="57"/>
                    </a:cubicBezTo>
                    <a:cubicBezTo>
                      <a:pt x="16" y="58"/>
                      <a:pt x="17" y="58"/>
                      <a:pt x="18" y="59"/>
                    </a:cubicBezTo>
                    <a:cubicBezTo>
                      <a:pt x="19" y="61"/>
                      <a:pt x="20" y="62"/>
                      <a:pt x="21" y="63"/>
                    </a:cubicBezTo>
                    <a:cubicBezTo>
                      <a:pt x="22" y="64"/>
                      <a:pt x="26" y="68"/>
                      <a:pt x="27" y="64"/>
                    </a:cubicBezTo>
                    <a:cubicBezTo>
                      <a:pt x="28" y="58"/>
                      <a:pt x="30" y="65"/>
                      <a:pt x="32" y="64"/>
                    </a:cubicBezTo>
                    <a:cubicBezTo>
                      <a:pt x="33" y="62"/>
                      <a:pt x="33" y="62"/>
                      <a:pt x="35" y="62"/>
                    </a:cubicBezTo>
                    <a:cubicBezTo>
                      <a:pt x="37" y="62"/>
                      <a:pt x="38" y="62"/>
                      <a:pt x="39" y="62"/>
                    </a:cubicBezTo>
                    <a:cubicBezTo>
                      <a:pt x="41" y="61"/>
                      <a:pt x="43" y="61"/>
                      <a:pt x="44" y="61"/>
                    </a:cubicBezTo>
                    <a:cubicBezTo>
                      <a:pt x="47" y="61"/>
                      <a:pt x="50" y="61"/>
                      <a:pt x="53" y="61"/>
                    </a:cubicBezTo>
                    <a:cubicBezTo>
                      <a:pt x="54" y="61"/>
                      <a:pt x="57" y="62"/>
                      <a:pt x="58" y="61"/>
                    </a:cubicBezTo>
                    <a:cubicBezTo>
                      <a:pt x="59" y="61"/>
                      <a:pt x="58" y="55"/>
                      <a:pt x="58" y="54"/>
                    </a:cubicBezTo>
                    <a:cubicBezTo>
                      <a:pt x="57" y="48"/>
                      <a:pt x="56" y="43"/>
                      <a:pt x="56" y="38"/>
                    </a:cubicBezTo>
                    <a:cubicBezTo>
                      <a:pt x="55" y="29"/>
                      <a:pt x="53" y="21"/>
                      <a:pt x="52" y="12"/>
                    </a:cubicBezTo>
                    <a:cubicBezTo>
                      <a:pt x="55" y="12"/>
                      <a:pt x="58" y="12"/>
                      <a:pt x="60" y="12"/>
                    </a:cubicBezTo>
                    <a:cubicBezTo>
                      <a:pt x="54" y="8"/>
                      <a:pt x="48" y="4"/>
                      <a:pt x="43" y="0"/>
                    </a:cubicBezTo>
                    <a:cubicBezTo>
                      <a:pt x="43" y="1"/>
                      <a:pt x="43" y="7"/>
                      <a:pt x="42" y="7"/>
                    </a:cubicBezTo>
                    <a:cubicBezTo>
                      <a:pt x="41" y="7"/>
                      <a:pt x="39" y="7"/>
                      <a:pt x="37" y="7"/>
                    </a:cubicBezTo>
                    <a:cubicBezTo>
                      <a:pt x="35" y="7"/>
                      <a:pt x="32" y="7"/>
                      <a:pt x="29" y="7"/>
                    </a:cubicBezTo>
                    <a:cubicBezTo>
                      <a:pt x="29" y="7"/>
                      <a:pt x="26" y="7"/>
                      <a:pt x="26" y="7"/>
                    </a:cubicBezTo>
                    <a:cubicBezTo>
                      <a:pt x="25" y="8"/>
                      <a:pt x="26" y="11"/>
                      <a:pt x="26" y="12"/>
                    </a:cubicBezTo>
                    <a:cubicBezTo>
                      <a:pt x="26" y="14"/>
                      <a:pt x="26" y="17"/>
                      <a:pt x="26" y="19"/>
                    </a:cubicBezTo>
                    <a:cubicBezTo>
                      <a:pt x="26" y="22"/>
                      <a:pt x="20" y="21"/>
                      <a:pt x="20" y="25"/>
                    </a:cubicBezTo>
                    <a:cubicBezTo>
                      <a:pt x="20" y="26"/>
                      <a:pt x="21" y="31"/>
                      <a:pt x="20" y="32"/>
                    </a:cubicBezTo>
                    <a:cubicBezTo>
                      <a:pt x="20" y="32"/>
                      <a:pt x="17" y="32"/>
                      <a:pt x="16" y="32"/>
                    </a:cubicBezTo>
                    <a:cubicBezTo>
                      <a:pt x="12" y="32"/>
                      <a:pt x="7" y="32"/>
                      <a:pt x="3" y="32"/>
                    </a:cubicBezTo>
                    <a:cubicBezTo>
                      <a:pt x="2" y="32"/>
                      <a:pt x="0" y="31"/>
                      <a:pt x="1" y="33"/>
                    </a:cubicBezTo>
                    <a:cubicBezTo>
                      <a:pt x="2" y="34"/>
                      <a:pt x="3" y="35"/>
                      <a:pt x="4" y="36"/>
                    </a:cubicBezTo>
                    <a:cubicBezTo>
                      <a:pt x="5" y="38"/>
                      <a:pt x="4" y="40"/>
                      <a:pt x="3" y="41"/>
                    </a:cubicBezTo>
                    <a:cubicBezTo>
                      <a:pt x="3" y="44"/>
                      <a:pt x="6" y="45"/>
                      <a:pt x="6" y="48"/>
                    </a:cubicBezTo>
                    <a:cubicBezTo>
                      <a:pt x="7" y="51"/>
                      <a:pt x="4" y="55"/>
                      <a:pt x="3" y="58"/>
                    </a:cubicBezTo>
                    <a:cubicBezTo>
                      <a:pt x="4" y="58"/>
                      <a:pt x="4" y="57"/>
                      <a:pt x="5" y="5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1" name="Freeform 768">
                <a:extLst>
                  <a:ext uri="{FF2B5EF4-FFF2-40B4-BE49-F238E27FC236}">
                    <a16:creationId xmlns:a16="http://schemas.microsoft.com/office/drawing/2014/main" id="{609A5066-985E-1649-9375-CD77DA42A9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00818" y="8258982"/>
                <a:ext cx="270699" cy="213435"/>
              </a:xfrm>
              <a:custGeom>
                <a:avLst/>
                <a:gdLst>
                  <a:gd name="T0" fmla="*/ 8 w 29"/>
                  <a:gd name="T1" fmla="*/ 22 h 23"/>
                  <a:gd name="T2" fmla="*/ 10 w 29"/>
                  <a:gd name="T3" fmla="*/ 21 h 23"/>
                  <a:gd name="T4" fmla="*/ 15 w 29"/>
                  <a:gd name="T5" fmla="*/ 21 h 23"/>
                  <a:gd name="T6" fmla="*/ 23 w 29"/>
                  <a:gd name="T7" fmla="*/ 21 h 23"/>
                  <a:gd name="T8" fmla="*/ 27 w 29"/>
                  <a:gd name="T9" fmla="*/ 22 h 23"/>
                  <a:gd name="T10" fmla="*/ 29 w 29"/>
                  <a:gd name="T11" fmla="*/ 19 h 23"/>
                  <a:gd name="T12" fmla="*/ 25 w 29"/>
                  <a:gd name="T13" fmla="*/ 14 h 23"/>
                  <a:gd name="T14" fmla="*/ 25 w 29"/>
                  <a:gd name="T15" fmla="*/ 10 h 23"/>
                  <a:gd name="T16" fmla="*/ 19 w 29"/>
                  <a:gd name="T17" fmla="*/ 4 h 23"/>
                  <a:gd name="T18" fmla="*/ 9 w 29"/>
                  <a:gd name="T19" fmla="*/ 1 h 23"/>
                  <a:gd name="T20" fmla="*/ 5 w 29"/>
                  <a:gd name="T21" fmla="*/ 1 h 23"/>
                  <a:gd name="T22" fmla="*/ 2 w 29"/>
                  <a:gd name="T23" fmla="*/ 6 h 23"/>
                  <a:gd name="T24" fmla="*/ 1 w 29"/>
                  <a:gd name="T25" fmla="*/ 10 h 23"/>
                  <a:gd name="T26" fmla="*/ 2 w 29"/>
                  <a:gd name="T27" fmla="*/ 12 h 23"/>
                  <a:gd name="T28" fmla="*/ 2 w 29"/>
                  <a:gd name="T29" fmla="*/ 14 h 23"/>
                  <a:gd name="T30" fmla="*/ 4 w 29"/>
                  <a:gd name="T31" fmla="*/ 15 h 23"/>
                  <a:gd name="T32" fmla="*/ 9 w 29"/>
                  <a:gd name="T33" fmla="*/ 15 h 23"/>
                  <a:gd name="T34" fmla="*/ 10 w 29"/>
                  <a:gd name="T35" fmla="*/ 14 h 23"/>
                  <a:gd name="T36" fmla="*/ 17 w 29"/>
                  <a:gd name="T37" fmla="*/ 16 h 23"/>
                  <a:gd name="T38" fmla="*/ 11 w 29"/>
                  <a:gd name="T39" fmla="*/ 17 h 23"/>
                  <a:gd name="T40" fmla="*/ 6 w 29"/>
                  <a:gd name="T41" fmla="*/ 18 h 23"/>
                  <a:gd name="T42" fmla="*/ 3 w 29"/>
                  <a:gd name="T43" fmla="*/ 21 h 23"/>
                  <a:gd name="T44" fmla="*/ 5 w 29"/>
                  <a:gd name="T45" fmla="*/ 21 h 23"/>
                  <a:gd name="T46" fmla="*/ 8 w 29"/>
                  <a:gd name="T4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23">
                    <a:moveTo>
                      <a:pt x="8" y="22"/>
                    </a:moveTo>
                    <a:cubicBezTo>
                      <a:pt x="9" y="22"/>
                      <a:pt x="9" y="21"/>
                      <a:pt x="10" y="21"/>
                    </a:cubicBezTo>
                    <a:cubicBezTo>
                      <a:pt x="12" y="21"/>
                      <a:pt x="13" y="21"/>
                      <a:pt x="15" y="21"/>
                    </a:cubicBezTo>
                    <a:cubicBezTo>
                      <a:pt x="17" y="21"/>
                      <a:pt x="20" y="20"/>
                      <a:pt x="23" y="21"/>
                    </a:cubicBezTo>
                    <a:cubicBezTo>
                      <a:pt x="24" y="22"/>
                      <a:pt x="25" y="23"/>
                      <a:pt x="27" y="22"/>
                    </a:cubicBezTo>
                    <a:cubicBezTo>
                      <a:pt x="29" y="22"/>
                      <a:pt x="29" y="21"/>
                      <a:pt x="29" y="19"/>
                    </a:cubicBezTo>
                    <a:cubicBezTo>
                      <a:pt x="29" y="17"/>
                      <a:pt x="25" y="16"/>
                      <a:pt x="25" y="14"/>
                    </a:cubicBezTo>
                    <a:cubicBezTo>
                      <a:pt x="25" y="14"/>
                      <a:pt x="25" y="10"/>
                      <a:pt x="25" y="10"/>
                    </a:cubicBezTo>
                    <a:cubicBezTo>
                      <a:pt x="24" y="10"/>
                      <a:pt x="20" y="5"/>
                      <a:pt x="19" y="4"/>
                    </a:cubicBezTo>
                    <a:cubicBezTo>
                      <a:pt x="16" y="1"/>
                      <a:pt x="13" y="0"/>
                      <a:pt x="9" y="1"/>
                    </a:cubicBezTo>
                    <a:cubicBezTo>
                      <a:pt x="8" y="1"/>
                      <a:pt x="5" y="0"/>
                      <a:pt x="5" y="1"/>
                    </a:cubicBezTo>
                    <a:cubicBezTo>
                      <a:pt x="4" y="2"/>
                      <a:pt x="2" y="4"/>
                      <a:pt x="2" y="6"/>
                    </a:cubicBezTo>
                    <a:cubicBezTo>
                      <a:pt x="3" y="8"/>
                      <a:pt x="3" y="9"/>
                      <a:pt x="1" y="10"/>
                    </a:cubicBezTo>
                    <a:cubicBezTo>
                      <a:pt x="0" y="10"/>
                      <a:pt x="3" y="12"/>
                      <a:pt x="2" y="12"/>
                    </a:cubicBezTo>
                    <a:cubicBezTo>
                      <a:pt x="4" y="13"/>
                      <a:pt x="2" y="13"/>
                      <a:pt x="2" y="14"/>
                    </a:cubicBezTo>
                    <a:cubicBezTo>
                      <a:pt x="2" y="14"/>
                      <a:pt x="3" y="15"/>
                      <a:pt x="4" y="15"/>
                    </a:cubicBezTo>
                    <a:cubicBezTo>
                      <a:pt x="4" y="16"/>
                      <a:pt x="8" y="15"/>
                      <a:pt x="9" y="15"/>
                    </a:cubicBezTo>
                    <a:cubicBezTo>
                      <a:pt x="10" y="15"/>
                      <a:pt x="10" y="14"/>
                      <a:pt x="10" y="14"/>
                    </a:cubicBezTo>
                    <a:cubicBezTo>
                      <a:pt x="11" y="14"/>
                      <a:pt x="17" y="17"/>
                      <a:pt x="17" y="16"/>
                    </a:cubicBezTo>
                    <a:cubicBezTo>
                      <a:pt x="16" y="18"/>
                      <a:pt x="12" y="17"/>
                      <a:pt x="11" y="17"/>
                    </a:cubicBezTo>
                    <a:cubicBezTo>
                      <a:pt x="9" y="16"/>
                      <a:pt x="8" y="18"/>
                      <a:pt x="6" y="18"/>
                    </a:cubicBezTo>
                    <a:cubicBezTo>
                      <a:pt x="3" y="18"/>
                      <a:pt x="1" y="18"/>
                      <a:pt x="3" y="21"/>
                    </a:cubicBezTo>
                    <a:cubicBezTo>
                      <a:pt x="3" y="22"/>
                      <a:pt x="4" y="21"/>
                      <a:pt x="5" y="21"/>
                    </a:cubicBezTo>
                    <a:cubicBezTo>
                      <a:pt x="6" y="21"/>
                      <a:pt x="7" y="22"/>
                      <a:pt x="8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2" name="Freeform 769">
                <a:extLst>
                  <a:ext uri="{FF2B5EF4-FFF2-40B4-BE49-F238E27FC236}">
                    <a16:creationId xmlns:a16="http://schemas.microsoft.com/office/drawing/2014/main" id="{2D63CF4D-C0C3-C141-8B3C-0F78C34491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36488" y="7838489"/>
                <a:ext cx="783438" cy="729492"/>
              </a:xfrm>
              <a:custGeom>
                <a:avLst/>
                <a:gdLst>
                  <a:gd name="T0" fmla="*/ 27 w 84"/>
                  <a:gd name="T1" fmla="*/ 1 h 78"/>
                  <a:gd name="T2" fmla="*/ 33 w 84"/>
                  <a:gd name="T3" fmla="*/ 45 h 78"/>
                  <a:gd name="T4" fmla="*/ 32 w 84"/>
                  <a:gd name="T5" fmla="*/ 50 h 78"/>
                  <a:gd name="T6" fmla="*/ 19 w 84"/>
                  <a:gd name="T7" fmla="*/ 50 h 78"/>
                  <a:gd name="T8" fmla="*/ 15 w 84"/>
                  <a:gd name="T9" fmla="*/ 50 h 78"/>
                  <a:gd name="T10" fmla="*/ 12 w 84"/>
                  <a:gd name="T11" fmla="*/ 51 h 78"/>
                  <a:gd name="T12" fmla="*/ 8 w 84"/>
                  <a:gd name="T13" fmla="*/ 51 h 78"/>
                  <a:gd name="T14" fmla="*/ 6 w 84"/>
                  <a:gd name="T15" fmla="*/ 52 h 78"/>
                  <a:gd name="T16" fmla="*/ 3 w 84"/>
                  <a:gd name="T17" fmla="*/ 50 h 78"/>
                  <a:gd name="T18" fmla="*/ 0 w 84"/>
                  <a:gd name="T19" fmla="*/ 55 h 78"/>
                  <a:gd name="T20" fmla="*/ 0 w 84"/>
                  <a:gd name="T21" fmla="*/ 59 h 78"/>
                  <a:gd name="T22" fmla="*/ 3 w 84"/>
                  <a:gd name="T23" fmla="*/ 63 h 78"/>
                  <a:gd name="T24" fmla="*/ 4 w 84"/>
                  <a:gd name="T25" fmla="*/ 67 h 78"/>
                  <a:gd name="T26" fmla="*/ 7 w 84"/>
                  <a:gd name="T27" fmla="*/ 68 h 78"/>
                  <a:gd name="T28" fmla="*/ 11 w 84"/>
                  <a:gd name="T29" fmla="*/ 68 h 78"/>
                  <a:gd name="T30" fmla="*/ 15 w 84"/>
                  <a:gd name="T31" fmla="*/ 66 h 78"/>
                  <a:gd name="T32" fmla="*/ 20 w 84"/>
                  <a:gd name="T33" fmla="*/ 75 h 78"/>
                  <a:gd name="T34" fmla="*/ 20 w 84"/>
                  <a:gd name="T35" fmla="*/ 77 h 78"/>
                  <a:gd name="T36" fmla="*/ 23 w 84"/>
                  <a:gd name="T37" fmla="*/ 77 h 78"/>
                  <a:gd name="T38" fmla="*/ 27 w 84"/>
                  <a:gd name="T39" fmla="*/ 77 h 78"/>
                  <a:gd name="T40" fmla="*/ 30 w 84"/>
                  <a:gd name="T41" fmla="*/ 77 h 78"/>
                  <a:gd name="T42" fmla="*/ 35 w 84"/>
                  <a:gd name="T43" fmla="*/ 71 h 78"/>
                  <a:gd name="T44" fmla="*/ 35 w 84"/>
                  <a:gd name="T45" fmla="*/ 69 h 78"/>
                  <a:gd name="T46" fmla="*/ 39 w 84"/>
                  <a:gd name="T47" fmla="*/ 67 h 78"/>
                  <a:gd name="T48" fmla="*/ 40 w 84"/>
                  <a:gd name="T49" fmla="*/ 63 h 78"/>
                  <a:gd name="T50" fmla="*/ 42 w 84"/>
                  <a:gd name="T51" fmla="*/ 62 h 78"/>
                  <a:gd name="T52" fmla="*/ 49 w 84"/>
                  <a:gd name="T53" fmla="*/ 57 h 78"/>
                  <a:gd name="T54" fmla="*/ 51 w 84"/>
                  <a:gd name="T55" fmla="*/ 57 h 78"/>
                  <a:gd name="T56" fmla="*/ 52 w 84"/>
                  <a:gd name="T57" fmla="*/ 56 h 78"/>
                  <a:gd name="T58" fmla="*/ 55 w 84"/>
                  <a:gd name="T59" fmla="*/ 54 h 78"/>
                  <a:gd name="T60" fmla="*/ 65 w 84"/>
                  <a:gd name="T61" fmla="*/ 53 h 78"/>
                  <a:gd name="T62" fmla="*/ 70 w 84"/>
                  <a:gd name="T63" fmla="*/ 52 h 78"/>
                  <a:gd name="T64" fmla="*/ 78 w 84"/>
                  <a:gd name="T65" fmla="*/ 51 h 78"/>
                  <a:gd name="T66" fmla="*/ 82 w 84"/>
                  <a:gd name="T67" fmla="*/ 31 h 78"/>
                  <a:gd name="T68" fmla="*/ 77 w 84"/>
                  <a:gd name="T69" fmla="*/ 32 h 78"/>
                  <a:gd name="T70" fmla="*/ 77 w 84"/>
                  <a:gd name="T71" fmla="*/ 28 h 78"/>
                  <a:gd name="T72" fmla="*/ 70 w 84"/>
                  <a:gd name="T73" fmla="*/ 26 h 78"/>
                  <a:gd name="T74" fmla="*/ 66 w 84"/>
                  <a:gd name="T75" fmla="*/ 22 h 78"/>
                  <a:gd name="T76" fmla="*/ 63 w 84"/>
                  <a:gd name="T77" fmla="*/ 20 h 78"/>
                  <a:gd name="T78" fmla="*/ 56 w 84"/>
                  <a:gd name="T79" fmla="*/ 14 h 78"/>
                  <a:gd name="T80" fmla="*/ 39 w 84"/>
                  <a:gd name="T81" fmla="*/ 3 h 78"/>
                  <a:gd name="T82" fmla="*/ 35 w 84"/>
                  <a:gd name="T83" fmla="*/ 1 h 78"/>
                  <a:gd name="T84" fmla="*/ 27 w 84"/>
                  <a:gd name="T85" fmla="*/ 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4" h="78">
                    <a:moveTo>
                      <a:pt x="27" y="1"/>
                    </a:moveTo>
                    <a:cubicBezTo>
                      <a:pt x="29" y="16"/>
                      <a:pt x="31" y="31"/>
                      <a:pt x="33" y="45"/>
                    </a:cubicBezTo>
                    <a:cubicBezTo>
                      <a:pt x="33" y="47"/>
                      <a:pt x="35" y="50"/>
                      <a:pt x="32" y="50"/>
                    </a:cubicBezTo>
                    <a:cubicBezTo>
                      <a:pt x="28" y="50"/>
                      <a:pt x="23" y="50"/>
                      <a:pt x="19" y="50"/>
                    </a:cubicBezTo>
                    <a:cubicBezTo>
                      <a:pt x="17" y="50"/>
                      <a:pt x="16" y="50"/>
                      <a:pt x="15" y="50"/>
                    </a:cubicBezTo>
                    <a:cubicBezTo>
                      <a:pt x="14" y="50"/>
                      <a:pt x="13" y="51"/>
                      <a:pt x="12" y="51"/>
                    </a:cubicBezTo>
                    <a:cubicBezTo>
                      <a:pt x="11" y="52"/>
                      <a:pt x="10" y="51"/>
                      <a:pt x="8" y="51"/>
                    </a:cubicBezTo>
                    <a:cubicBezTo>
                      <a:pt x="7" y="51"/>
                      <a:pt x="7" y="53"/>
                      <a:pt x="6" y="52"/>
                    </a:cubicBezTo>
                    <a:cubicBezTo>
                      <a:pt x="5" y="52"/>
                      <a:pt x="4" y="50"/>
                      <a:pt x="3" y="50"/>
                    </a:cubicBezTo>
                    <a:cubicBezTo>
                      <a:pt x="2" y="50"/>
                      <a:pt x="2" y="56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0" y="61"/>
                      <a:pt x="2" y="61"/>
                      <a:pt x="3" y="63"/>
                    </a:cubicBezTo>
                    <a:cubicBezTo>
                      <a:pt x="4" y="64"/>
                      <a:pt x="3" y="66"/>
                      <a:pt x="4" y="67"/>
                    </a:cubicBezTo>
                    <a:cubicBezTo>
                      <a:pt x="5" y="69"/>
                      <a:pt x="6" y="67"/>
                      <a:pt x="7" y="68"/>
                    </a:cubicBezTo>
                    <a:cubicBezTo>
                      <a:pt x="7" y="69"/>
                      <a:pt x="10" y="68"/>
                      <a:pt x="11" y="68"/>
                    </a:cubicBezTo>
                    <a:cubicBezTo>
                      <a:pt x="12" y="68"/>
                      <a:pt x="14" y="66"/>
                      <a:pt x="15" y="66"/>
                    </a:cubicBezTo>
                    <a:cubicBezTo>
                      <a:pt x="17" y="68"/>
                      <a:pt x="18" y="73"/>
                      <a:pt x="20" y="75"/>
                    </a:cubicBezTo>
                    <a:cubicBezTo>
                      <a:pt x="20" y="75"/>
                      <a:pt x="19" y="77"/>
                      <a:pt x="20" y="77"/>
                    </a:cubicBezTo>
                    <a:cubicBezTo>
                      <a:pt x="21" y="78"/>
                      <a:pt x="22" y="76"/>
                      <a:pt x="23" y="77"/>
                    </a:cubicBezTo>
                    <a:cubicBezTo>
                      <a:pt x="24" y="78"/>
                      <a:pt x="26" y="78"/>
                      <a:pt x="27" y="77"/>
                    </a:cubicBezTo>
                    <a:cubicBezTo>
                      <a:pt x="29" y="75"/>
                      <a:pt x="29" y="77"/>
                      <a:pt x="30" y="77"/>
                    </a:cubicBezTo>
                    <a:cubicBezTo>
                      <a:pt x="33" y="77"/>
                      <a:pt x="35" y="73"/>
                      <a:pt x="35" y="71"/>
                    </a:cubicBezTo>
                    <a:cubicBezTo>
                      <a:pt x="35" y="70"/>
                      <a:pt x="33" y="70"/>
                      <a:pt x="35" y="69"/>
                    </a:cubicBezTo>
                    <a:cubicBezTo>
                      <a:pt x="36" y="68"/>
                      <a:pt x="38" y="69"/>
                      <a:pt x="39" y="67"/>
                    </a:cubicBezTo>
                    <a:cubicBezTo>
                      <a:pt x="39" y="66"/>
                      <a:pt x="40" y="64"/>
                      <a:pt x="40" y="63"/>
                    </a:cubicBezTo>
                    <a:cubicBezTo>
                      <a:pt x="41" y="61"/>
                      <a:pt x="41" y="60"/>
                      <a:pt x="42" y="62"/>
                    </a:cubicBezTo>
                    <a:cubicBezTo>
                      <a:pt x="45" y="64"/>
                      <a:pt x="47" y="56"/>
                      <a:pt x="49" y="57"/>
                    </a:cubicBezTo>
                    <a:cubicBezTo>
                      <a:pt x="50" y="57"/>
                      <a:pt x="50" y="57"/>
                      <a:pt x="51" y="57"/>
                    </a:cubicBezTo>
                    <a:cubicBezTo>
                      <a:pt x="51" y="57"/>
                      <a:pt x="52" y="56"/>
                      <a:pt x="52" y="56"/>
                    </a:cubicBezTo>
                    <a:cubicBezTo>
                      <a:pt x="53" y="55"/>
                      <a:pt x="54" y="55"/>
                      <a:pt x="55" y="54"/>
                    </a:cubicBezTo>
                    <a:cubicBezTo>
                      <a:pt x="58" y="51"/>
                      <a:pt x="61" y="54"/>
                      <a:pt x="65" y="53"/>
                    </a:cubicBezTo>
                    <a:cubicBezTo>
                      <a:pt x="67" y="53"/>
                      <a:pt x="68" y="52"/>
                      <a:pt x="70" y="52"/>
                    </a:cubicBezTo>
                    <a:cubicBezTo>
                      <a:pt x="73" y="52"/>
                      <a:pt x="76" y="52"/>
                      <a:pt x="78" y="51"/>
                    </a:cubicBezTo>
                    <a:cubicBezTo>
                      <a:pt x="84" y="49"/>
                      <a:pt x="82" y="36"/>
                      <a:pt x="82" y="31"/>
                    </a:cubicBezTo>
                    <a:cubicBezTo>
                      <a:pt x="81" y="32"/>
                      <a:pt x="78" y="34"/>
                      <a:pt x="77" y="32"/>
                    </a:cubicBezTo>
                    <a:cubicBezTo>
                      <a:pt x="76" y="31"/>
                      <a:pt x="78" y="29"/>
                      <a:pt x="77" y="28"/>
                    </a:cubicBezTo>
                    <a:cubicBezTo>
                      <a:pt x="76" y="26"/>
                      <a:pt x="72" y="27"/>
                      <a:pt x="70" y="26"/>
                    </a:cubicBezTo>
                    <a:cubicBezTo>
                      <a:pt x="68" y="26"/>
                      <a:pt x="67" y="23"/>
                      <a:pt x="66" y="22"/>
                    </a:cubicBezTo>
                    <a:cubicBezTo>
                      <a:pt x="66" y="21"/>
                      <a:pt x="65" y="20"/>
                      <a:pt x="63" y="20"/>
                    </a:cubicBezTo>
                    <a:cubicBezTo>
                      <a:pt x="61" y="18"/>
                      <a:pt x="58" y="16"/>
                      <a:pt x="56" y="14"/>
                    </a:cubicBezTo>
                    <a:cubicBezTo>
                      <a:pt x="50" y="11"/>
                      <a:pt x="44" y="7"/>
                      <a:pt x="39" y="3"/>
                    </a:cubicBezTo>
                    <a:cubicBezTo>
                      <a:pt x="38" y="3"/>
                      <a:pt x="36" y="1"/>
                      <a:pt x="35" y="1"/>
                    </a:cubicBezTo>
                    <a:cubicBezTo>
                      <a:pt x="33" y="0"/>
                      <a:pt x="30" y="1"/>
                      <a:pt x="2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3" name="Freeform 770">
                <a:extLst>
                  <a:ext uri="{FF2B5EF4-FFF2-40B4-BE49-F238E27FC236}">
                    <a16:creationId xmlns:a16="http://schemas.microsoft.com/office/drawing/2014/main" id="{45067722-4B22-DD4E-B176-F492B83B45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14832" y="7500821"/>
                <a:ext cx="515923" cy="503317"/>
              </a:xfrm>
              <a:custGeom>
                <a:avLst/>
                <a:gdLst>
                  <a:gd name="T0" fmla="*/ 45 w 55"/>
                  <a:gd name="T1" fmla="*/ 54 h 54"/>
                  <a:gd name="T2" fmla="*/ 48 w 55"/>
                  <a:gd name="T3" fmla="*/ 51 h 54"/>
                  <a:gd name="T4" fmla="*/ 51 w 55"/>
                  <a:gd name="T5" fmla="*/ 48 h 54"/>
                  <a:gd name="T6" fmla="*/ 54 w 55"/>
                  <a:gd name="T7" fmla="*/ 44 h 54"/>
                  <a:gd name="T8" fmla="*/ 55 w 55"/>
                  <a:gd name="T9" fmla="*/ 42 h 54"/>
                  <a:gd name="T10" fmla="*/ 50 w 55"/>
                  <a:gd name="T11" fmla="*/ 36 h 54"/>
                  <a:gd name="T12" fmla="*/ 45 w 55"/>
                  <a:gd name="T13" fmla="*/ 25 h 54"/>
                  <a:gd name="T14" fmla="*/ 40 w 55"/>
                  <a:gd name="T15" fmla="*/ 16 h 54"/>
                  <a:gd name="T16" fmla="*/ 38 w 55"/>
                  <a:gd name="T17" fmla="*/ 8 h 54"/>
                  <a:gd name="T18" fmla="*/ 47 w 55"/>
                  <a:gd name="T19" fmla="*/ 22 h 54"/>
                  <a:gd name="T20" fmla="*/ 49 w 55"/>
                  <a:gd name="T21" fmla="*/ 19 h 54"/>
                  <a:gd name="T22" fmla="*/ 48 w 55"/>
                  <a:gd name="T23" fmla="*/ 14 h 54"/>
                  <a:gd name="T24" fmla="*/ 47 w 55"/>
                  <a:gd name="T25" fmla="*/ 2 h 54"/>
                  <a:gd name="T26" fmla="*/ 38 w 55"/>
                  <a:gd name="T27" fmla="*/ 2 h 54"/>
                  <a:gd name="T28" fmla="*/ 25 w 55"/>
                  <a:gd name="T29" fmla="*/ 3 h 54"/>
                  <a:gd name="T30" fmla="*/ 16 w 55"/>
                  <a:gd name="T31" fmla="*/ 3 h 54"/>
                  <a:gd name="T32" fmla="*/ 4 w 55"/>
                  <a:gd name="T33" fmla="*/ 1 h 54"/>
                  <a:gd name="T34" fmla="*/ 3 w 55"/>
                  <a:gd name="T35" fmla="*/ 0 h 54"/>
                  <a:gd name="T36" fmla="*/ 1 w 55"/>
                  <a:gd name="T37" fmla="*/ 3 h 54"/>
                  <a:gd name="T38" fmla="*/ 2 w 55"/>
                  <a:gd name="T39" fmla="*/ 7 h 54"/>
                  <a:gd name="T40" fmla="*/ 1 w 55"/>
                  <a:gd name="T41" fmla="*/ 11 h 54"/>
                  <a:gd name="T42" fmla="*/ 2 w 55"/>
                  <a:gd name="T43" fmla="*/ 13 h 54"/>
                  <a:gd name="T44" fmla="*/ 2 w 55"/>
                  <a:gd name="T45" fmla="*/ 25 h 54"/>
                  <a:gd name="T46" fmla="*/ 2 w 55"/>
                  <a:gd name="T47" fmla="*/ 52 h 54"/>
                  <a:gd name="T48" fmla="*/ 34 w 55"/>
                  <a:gd name="T49" fmla="*/ 52 h 54"/>
                  <a:gd name="T50" fmla="*/ 40 w 55"/>
                  <a:gd name="T51" fmla="*/ 52 h 54"/>
                  <a:gd name="T52" fmla="*/ 45 w 55"/>
                  <a:gd name="T53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54">
                    <a:moveTo>
                      <a:pt x="45" y="54"/>
                    </a:moveTo>
                    <a:cubicBezTo>
                      <a:pt x="46" y="54"/>
                      <a:pt x="46" y="51"/>
                      <a:pt x="48" y="51"/>
                    </a:cubicBezTo>
                    <a:cubicBezTo>
                      <a:pt x="51" y="51"/>
                      <a:pt x="49" y="49"/>
                      <a:pt x="51" y="48"/>
                    </a:cubicBezTo>
                    <a:cubicBezTo>
                      <a:pt x="54" y="47"/>
                      <a:pt x="54" y="47"/>
                      <a:pt x="54" y="44"/>
                    </a:cubicBezTo>
                    <a:cubicBezTo>
                      <a:pt x="53" y="42"/>
                      <a:pt x="53" y="42"/>
                      <a:pt x="55" y="42"/>
                    </a:cubicBezTo>
                    <a:cubicBezTo>
                      <a:pt x="54" y="42"/>
                      <a:pt x="51" y="37"/>
                      <a:pt x="50" y="36"/>
                    </a:cubicBezTo>
                    <a:cubicBezTo>
                      <a:pt x="49" y="32"/>
                      <a:pt x="47" y="28"/>
                      <a:pt x="45" y="25"/>
                    </a:cubicBezTo>
                    <a:cubicBezTo>
                      <a:pt x="43" y="22"/>
                      <a:pt x="42" y="18"/>
                      <a:pt x="40" y="16"/>
                    </a:cubicBezTo>
                    <a:cubicBezTo>
                      <a:pt x="39" y="15"/>
                      <a:pt x="37" y="9"/>
                      <a:pt x="38" y="8"/>
                    </a:cubicBezTo>
                    <a:cubicBezTo>
                      <a:pt x="38" y="8"/>
                      <a:pt x="46" y="22"/>
                      <a:pt x="47" y="22"/>
                    </a:cubicBezTo>
                    <a:cubicBezTo>
                      <a:pt x="48" y="22"/>
                      <a:pt x="49" y="19"/>
                      <a:pt x="49" y="19"/>
                    </a:cubicBezTo>
                    <a:cubicBezTo>
                      <a:pt x="49" y="17"/>
                      <a:pt x="49" y="15"/>
                      <a:pt x="48" y="14"/>
                    </a:cubicBezTo>
                    <a:cubicBezTo>
                      <a:pt x="48" y="10"/>
                      <a:pt x="47" y="6"/>
                      <a:pt x="47" y="2"/>
                    </a:cubicBezTo>
                    <a:cubicBezTo>
                      <a:pt x="45" y="4"/>
                      <a:pt x="40" y="4"/>
                      <a:pt x="38" y="2"/>
                    </a:cubicBezTo>
                    <a:cubicBezTo>
                      <a:pt x="34" y="0"/>
                      <a:pt x="29" y="1"/>
                      <a:pt x="25" y="3"/>
                    </a:cubicBezTo>
                    <a:cubicBezTo>
                      <a:pt x="22" y="5"/>
                      <a:pt x="19" y="4"/>
                      <a:pt x="16" y="3"/>
                    </a:cubicBezTo>
                    <a:cubicBezTo>
                      <a:pt x="12" y="2"/>
                      <a:pt x="8" y="2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0" y="4"/>
                      <a:pt x="3" y="5"/>
                      <a:pt x="2" y="7"/>
                    </a:cubicBezTo>
                    <a:cubicBezTo>
                      <a:pt x="1" y="8"/>
                      <a:pt x="1" y="9"/>
                      <a:pt x="1" y="11"/>
                    </a:cubicBezTo>
                    <a:cubicBezTo>
                      <a:pt x="2" y="11"/>
                      <a:pt x="2" y="12"/>
                      <a:pt x="2" y="13"/>
                    </a:cubicBezTo>
                    <a:cubicBezTo>
                      <a:pt x="2" y="17"/>
                      <a:pt x="2" y="21"/>
                      <a:pt x="2" y="25"/>
                    </a:cubicBezTo>
                    <a:cubicBezTo>
                      <a:pt x="2" y="28"/>
                      <a:pt x="2" y="52"/>
                      <a:pt x="2" y="52"/>
                    </a:cubicBezTo>
                    <a:cubicBezTo>
                      <a:pt x="13" y="52"/>
                      <a:pt x="23" y="52"/>
                      <a:pt x="34" y="52"/>
                    </a:cubicBezTo>
                    <a:cubicBezTo>
                      <a:pt x="36" y="52"/>
                      <a:pt x="38" y="52"/>
                      <a:pt x="40" y="52"/>
                    </a:cubicBezTo>
                    <a:cubicBezTo>
                      <a:pt x="42" y="52"/>
                      <a:pt x="43" y="54"/>
                      <a:pt x="45" y="5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4" name="Freeform 771">
                <a:extLst>
                  <a:ext uri="{FF2B5EF4-FFF2-40B4-BE49-F238E27FC236}">
                    <a16:creationId xmlns:a16="http://schemas.microsoft.com/office/drawing/2014/main" id="{40F73C33-7691-9849-A9C2-6C98382185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50498" y="7210939"/>
                <a:ext cx="187902" cy="363153"/>
              </a:xfrm>
              <a:custGeom>
                <a:avLst/>
                <a:gdLst>
                  <a:gd name="T0" fmla="*/ 14 w 20"/>
                  <a:gd name="T1" fmla="*/ 34 h 39"/>
                  <a:gd name="T2" fmla="*/ 17 w 20"/>
                  <a:gd name="T3" fmla="*/ 30 h 39"/>
                  <a:gd name="T4" fmla="*/ 20 w 20"/>
                  <a:gd name="T5" fmla="*/ 27 h 39"/>
                  <a:gd name="T6" fmla="*/ 20 w 20"/>
                  <a:gd name="T7" fmla="*/ 24 h 39"/>
                  <a:gd name="T8" fmla="*/ 19 w 20"/>
                  <a:gd name="T9" fmla="*/ 23 h 39"/>
                  <a:gd name="T10" fmla="*/ 17 w 20"/>
                  <a:gd name="T11" fmla="*/ 20 h 39"/>
                  <a:gd name="T12" fmla="*/ 14 w 20"/>
                  <a:gd name="T13" fmla="*/ 20 h 39"/>
                  <a:gd name="T14" fmla="*/ 16 w 20"/>
                  <a:gd name="T15" fmla="*/ 16 h 39"/>
                  <a:gd name="T16" fmla="*/ 17 w 20"/>
                  <a:gd name="T17" fmla="*/ 10 h 39"/>
                  <a:gd name="T18" fmla="*/ 15 w 20"/>
                  <a:gd name="T19" fmla="*/ 6 h 39"/>
                  <a:gd name="T20" fmla="*/ 18 w 20"/>
                  <a:gd name="T21" fmla="*/ 4 h 39"/>
                  <a:gd name="T22" fmla="*/ 18 w 20"/>
                  <a:gd name="T23" fmla="*/ 1 h 39"/>
                  <a:gd name="T24" fmla="*/ 15 w 20"/>
                  <a:gd name="T25" fmla="*/ 3 h 39"/>
                  <a:gd name="T26" fmla="*/ 14 w 20"/>
                  <a:gd name="T27" fmla="*/ 2 h 39"/>
                  <a:gd name="T28" fmla="*/ 11 w 20"/>
                  <a:gd name="T29" fmla="*/ 0 h 39"/>
                  <a:gd name="T30" fmla="*/ 5 w 20"/>
                  <a:gd name="T31" fmla="*/ 4 h 39"/>
                  <a:gd name="T32" fmla="*/ 2 w 20"/>
                  <a:gd name="T33" fmla="*/ 17 h 39"/>
                  <a:gd name="T34" fmla="*/ 1 w 20"/>
                  <a:gd name="T35" fmla="*/ 21 h 39"/>
                  <a:gd name="T36" fmla="*/ 4 w 20"/>
                  <a:gd name="T37" fmla="*/ 26 h 39"/>
                  <a:gd name="T38" fmla="*/ 8 w 20"/>
                  <a:gd name="T39" fmla="*/ 30 h 39"/>
                  <a:gd name="T40" fmla="*/ 10 w 20"/>
                  <a:gd name="T41" fmla="*/ 39 h 39"/>
                  <a:gd name="T42" fmla="*/ 14 w 20"/>
                  <a:gd name="T43" fmla="*/ 34 h 39"/>
                  <a:gd name="T44" fmla="*/ 14 w 20"/>
                  <a:gd name="T45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" h="39">
                    <a:moveTo>
                      <a:pt x="14" y="34"/>
                    </a:moveTo>
                    <a:cubicBezTo>
                      <a:pt x="12" y="32"/>
                      <a:pt x="16" y="30"/>
                      <a:pt x="17" y="30"/>
                    </a:cubicBezTo>
                    <a:cubicBezTo>
                      <a:pt x="19" y="29"/>
                      <a:pt x="20" y="28"/>
                      <a:pt x="20" y="27"/>
                    </a:cubicBezTo>
                    <a:cubicBezTo>
                      <a:pt x="20" y="26"/>
                      <a:pt x="20" y="25"/>
                      <a:pt x="20" y="24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8" y="22"/>
                      <a:pt x="18" y="21"/>
                      <a:pt x="17" y="20"/>
                    </a:cubicBezTo>
                    <a:cubicBezTo>
                      <a:pt x="16" y="20"/>
                      <a:pt x="15" y="21"/>
                      <a:pt x="14" y="20"/>
                    </a:cubicBezTo>
                    <a:cubicBezTo>
                      <a:pt x="11" y="18"/>
                      <a:pt x="14" y="17"/>
                      <a:pt x="16" y="16"/>
                    </a:cubicBezTo>
                    <a:cubicBezTo>
                      <a:pt x="18" y="15"/>
                      <a:pt x="19" y="12"/>
                      <a:pt x="17" y="10"/>
                    </a:cubicBezTo>
                    <a:cubicBezTo>
                      <a:pt x="17" y="9"/>
                      <a:pt x="14" y="7"/>
                      <a:pt x="15" y="6"/>
                    </a:cubicBezTo>
                    <a:cubicBezTo>
                      <a:pt x="16" y="5"/>
                      <a:pt x="17" y="5"/>
                      <a:pt x="18" y="4"/>
                    </a:cubicBezTo>
                    <a:cubicBezTo>
                      <a:pt x="18" y="4"/>
                      <a:pt x="18" y="1"/>
                      <a:pt x="18" y="1"/>
                    </a:cubicBezTo>
                    <a:cubicBezTo>
                      <a:pt x="17" y="1"/>
                      <a:pt x="16" y="4"/>
                      <a:pt x="15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9" y="1"/>
                      <a:pt x="6" y="2"/>
                      <a:pt x="5" y="4"/>
                    </a:cubicBezTo>
                    <a:cubicBezTo>
                      <a:pt x="3" y="8"/>
                      <a:pt x="5" y="14"/>
                      <a:pt x="2" y="17"/>
                    </a:cubicBezTo>
                    <a:cubicBezTo>
                      <a:pt x="0" y="19"/>
                      <a:pt x="0" y="19"/>
                      <a:pt x="1" y="21"/>
                    </a:cubicBezTo>
                    <a:cubicBezTo>
                      <a:pt x="1" y="23"/>
                      <a:pt x="4" y="24"/>
                      <a:pt x="4" y="26"/>
                    </a:cubicBezTo>
                    <a:cubicBezTo>
                      <a:pt x="5" y="28"/>
                      <a:pt x="8" y="29"/>
                      <a:pt x="8" y="30"/>
                    </a:cubicBezTo>
                    <a:cubicBezTo>
                      <a:pt x="9" y="33"/>
                      <a:pt x="10" y="37"/>
                      <a:pt x="10" y="39"/>
                    </a:cubicBezTo>
                    <a:cubicBezTo>
                      <a:pt x="12" y="39"/>
                      <a:pt x="16" y="37"/>
                      <a:pt x="14" y="34"/>
                    </a:cubicBezTo>
                    <a:cubicBezTo>
                      <a:pt x="13" y="33"/>
                      <a:pt x="15" y="35"/>
                      <a:pt x="14" y="3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5" name="Freeform 772">
                <a:extLst>
                  <a:ext uri="{FF2B5EF4-FFF2-40B4-BE49-F238E27FC236}">
                    <a16:creationId xmlns:a16="http://schemas.microsoft.com/office/drawing/2014/main" id="{3EF9674E-B86A-134D-B16C-1CB20A363F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33305" y="7424368"/>
                <a:ext cx="710194" cy="684895"/>
              </a:xfrm>
              <a:custGeom>
                <a:avLst/>
                <a:gdLst>
                  <a:gd name="T0" fmla="*/ 21 w 76"/>
                  <a:gd name="T1" fmla="*/ 55 h 73"/>
                  <a:gd name="T2" fmla="*/ 25 w 76"/>
                  <a:gd name="T3" fmla="*/ 57 h 73"/>
                  <a:gd name="T4" fmla="*/ 28 w 76"/>
                  <a:gd name="T5" fmla="*/ 55 h 73"/>
                  <a:gd name="T6" fmla="*/ 33 w 76"/>
                  <a:gd name="T7" fmla="*/ 53 h 73"/>
                  <a:gd name="T8" fmla="*/ 44 w 76"/>
                  <a:gd name="T9" fmla="*/ 59 h 73"/>
                  <a:gd name="T10" fmla="*/ 70 w 76"/>
                  <a:gd name="T11" fmla="*/ 73 h 73"/>
                  <a:gd name="T12" fmla="*/ 71 w 76"/>
                  <a:gd name="T13" fmla="*/ 71 h 73"/>
                  <a:gd name="T14" fmla="*/ 75 w 76"/>
                  <a:gd name="T15" fmla="*/ 71 h 73"/>
                  <a:gd name="T16" fmla="*/ 75 w 76"/>
                  <a:gd name="T17" fmla="*/ 66 h 73"/>
                  <a:gd name="T18" fmla="*/ 75 w 76"/>
                  <a:gd name="T19" fmla="*/ 44 h 73"/>
                  <a:gd name="T20" fmla="*/ 75 w 76"/>
                  <a:gd name="T21" fmla="*/ 24 h 73"/>
                  <a:gd name="T22" fmla="*/ 75 w 76"/>
                  <a:gd name="T23" fmla="*/ 20 h 73"/>
                  <a:gd name="T24" fmla="*/ 74 w 76"/>
                  <a:gd name="T25" fmla="*/ 17 h 73"/>
                  <a:gd name="T26" fmla="*/ 76 w 76"/>
                  <a:gd name="T27" fmla="*/ 14 h 73"/>
                  <a:gd name="T28" fmla="*/ 74 w 76"/>
                  <a:gd name="T29" fmla="*/ 11 h 73"/>
                  <a:gd name="T30" fmla="*/ 76 w 76"/>
                  <a:gd name="T31" fmla="*/ 8 h 73"/>
                  <a:gd name="T32" fmla="*/ 67 w 76"/>
                  <a:gd name="T33" fmla="*/ 5 h 73"/>
                  <a:gd name="T34" fmla="*/ 61 w 76"/>
                  <a:gd name="T35" fmla="*/ 2 h 73"/>
                  <a:gd name="T36" fmla="*/ 51 w 76"/>
                  <a:gd name="T37" fmla="*/ 6 h 73"/>
                  <a:gd name="T38" fmla="*/ 51 w 76"/>
                  <a:gd name="T39" fmla="*/ 9 h 73"/>
                  <a:gd name="T40" fmla="*/ 50 w 76"/>
                  <a:gd name="T41" fmla="*/ 14 h 73"/>
                  <a:gd name="T42" fmla="*/ 41 w 76"/>
                  <a:gd name="T43" fmla="*/ 13 h 73"/>
                  <a:gd name="T44" fmla="*/ 36 w 76"/>
                  <a:gd name="T45" fmla="*/ 12 h 73"/>
                  <a:gd name="T46" fmla="*/ 31 w 76"/>
                  <a:gd name="T47" fmla="*/ 10 h 73"/>
                  <a:gd name="T48" fmla="*/ 29 w 76"/>
                  <a:gd name="T49" fmla="*/ 6 h 73"/>
                  <a:gd name="T50" fmla="*/ 23 w 76"/>
                  <a:gd name="T51" fmla="*/ 3 h 73"/>
                  <a:gd name="T52" fmla="*/ 17 w 76"/>
                  <a:gd name="T53" fmla="*/ 2 h 73"/>
                  <a:gd name="T54" fmla="*/ 11 w 76"/>
                  <a:gd name="T55" fmla="*/ 0 h 73"/>
                  <a:gd name="T56" fmla="*/ 11 w 76"/>
                  <a:gd name="T57" fmla="*/ 4 h 73"/>
                  <a:gd name="T58" fmla="*/ 9 w 76"/>
                  <a:gd name="T59" fmla="*/ 6 h 73"/>
                  <a:gd name="T60" fmla="*/ 5 w 76"/>
                  <a:gd name="T61" fmla="*/ 8 h 73"/>
                  <a:gd name="T62" fmla="*/ 5 w 76"/>
                  <a:gd name="T63" fmla="*/ 14 h 73"/>
                  <a:gd name="T64" fmla="*/ 1 w 76"/>
                  <a:gd name="T65" fmla="*/ 17 h 73"/>
                  <a:gd name="T66" fmla="*/ 3 w 76"/>
                  <a:gd name="T67" fmla="*/ 21 h 73"/>
                  <a:gd name="T68" fmla="*/ 3 w 76"/>
                  <a:gd name="T69" fmla="*/ 26 h 73"/>
                  <a:gd name="T70" fmla="*/ 3 w 76"/>
                  <a:gd name="T71" fmla="*/ 31 h 73"/>
                  <a:gd name="T72" fmla="*/ 3 w 76"/>
                  <a:gd name="T73" fmla="*/ 34 h 73"/>
                  <a:gd name="T74" fmla="*/ 3 w 76"/>
                  <a:gd name="T75" fmla="*/ 37 h 73"/>
                  <a:gd name="T76" fmla="*/ 1 w 76"/>
                  <a:gd name="T77" fmla="*/ 40 h 73"/>
                  <a:gd name="T78" fmla="*/ 4 w 76"/>
                  <a:gd name="T79" fmla="*/ 46 h 73"/>
                  <a:gd name="T80" fmla="*/ 7 w 76"/>
                  <a:gd name="T81" fmla="*/ 48 h 73"/>
                  <a:gd name="T82" fmla="*/ 11 w 76"/>
                  <a:gd name="T83" fmla="*/ 49 h 73"/>
                  <a:gd name="T84" fmla="*/ 14 w 76"/>
                  <a:gd name="T85" fmla="*/ 53 h 73"/>
                  <a:gd name="T86" fmla="*/ 21 w 76"/>
                  <a:gd name="T87" fmla="*/ 55 h 73"/>
                  <a:gd name="T88" fmla="*/ 21 w 76"/>
                  <a:gd name="T89" fmla="*/ 5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73">
                    <a:moveTo>
                      <a:pt x="21" y="55"/>
                    </a:moveTo>
                    <a:cubicBezTo>
                      <a:pt x="21" y="56"/>
                      <a:pt x="24" y="58"/>
                      <a:pt x="25" y="57"/>
                    </a:cubicBezTo>
                    <a:cubicBezTo>
                      <a:pt x="26" y="56"/>
                      <a:pt x="27" y="56"/>
                      <a:pt x="28" y="55"/>
                    </a:cubicBezTo>
                    <a:cubicBezTo>
                      <a:pt x="29" y="55"/>
                      <a:pt x="32" y="53"/>
                      <a:pt x="33" y="53"/>
                    </a:cubicBezTo>
                    <a:cubicBezTo>
                      <a:pt x="37" y="55"/>
                      <a:pt x="40" y="57"/>
                      <a:pt x="44" y="59"/>
                    </a:cubicBezTo>
                    <a:cubicBezTo>
                      <a:pt x="53" y="64"/>
                      <a:pt x="61" y="69"/>
                      <a:pt x="70" y="73"/>
                    </a:cubicBezTo>
                    <a:cubicBezTo>
                      <a:pt x="70" y="71"/>
                      <a:pt x="69" y="71"/>
                      <a:pt x="71" y="71"/>
                    </a:cubicBezTo>
                    <a:cubicBezTo>
                      <a:pt x="71" y="71"/>
                      <a:pt x="75" y="71"/>
                      <a:pt x="75" y="71"/>
                    </a:cubicBezTo>
                    <a:cubicBezTo>
                      <a:pt x="75" y="69"/>
                      <a:pt x="75" y="68"/>
                      <a:pt x="75" y="66"/>
                    </a:cubicBezTo>
                    <a:cubicBezTo>
                      <a:pt x="75" y="59"/>
                      <a:pt x="75" y="52"/>
                      <a:pt x="75" y="44"/>
                    </a:cubicBezTo>
                    <a:cubicBezTo>
                      <a:pt x="75" y="37"/>
                      <a:pt x="75" y="30"/>
                      <a:pt x="75" y="24"/>
                    </a:cubicBezTo>
                    <a:cubicBezTo>
                      <a:pt x="75" y="22"/>
                      <a:pt x="75" y="21"/>
                      <a:pt x="75" y="20"/>
                    </a:cubicBezTo>
                    <a:cubicBezTo>
                      <a:pt x="74" y="19"/>
                      <a:pt x="74" y="18"/>
                      <a:pt x="74" y="17"/>
                    </a:cubicBezTo>
                    <a:cubicBezTo>
                      <a:pt x="74" y="16"/>
                      <a:pt x="76" y="15"/>
                      <a:pt x="76" y="14"/>
                    </a:cubicBezTo>
                    <a:cubicBezTo>
                      <a:pt x="76" y="13"/>
                      <a:pt x="74" y="12"/>
                      <a:pt x="74" y="11"/>
                    </a:cubicBezTo>
                    <a:cubicBezTo>
                      <a:pt x="74" y="10"/>
                      <a:pt x="75" y="9"/>
                      <a:pt x="76" y="8"/>
                    </a:cubicBezTo>
                    <a:cubicBezTo>
                      <a:pt x="73" y="6"/>
                      <a:pt x="70" y="7"/>
                      <a:pt x="67" y="5"/>
                    </a:cubicBezTo>
                    <a:cubicBezTo>
                      <a:pt x="65" y="4"/>
                      <a:pt x="64" y="2"/>
                      <a:pt x="61" y="2"/>
                    </a:cubicBezTo>
                    <a:cubicBezTo>
                      <a:pt x="57" y="2"/>
                      <a:pt x="53" y="3"/>
                      <a:pt x="51" y="6"/>
                    </a:cubicBezTo>
                    <a:cubicBezTo>
                      <a:pt x="50" y="7"/>
                      <a:pt x="50" y="8"/>
                      <a:pt x="51" y="9"/>
                    </a:cubicBezTo>
                    <a:cubicBezTo>
                      <a:pt x="52" y="11"/>
                      <a:pt x="51" y="12"/>
                      <a:pt x="50" y="14"/>
                    </a:cubicBezTo>
                    <a:cubicBezTo>
                      <a:pt x="48" y="17"/>
                      <a:pt x="44" y="15"/>
                      <a:pt x="41" y="13"/>
                    </a:cubicBezTo>
                    <a:cubicBezTo>
                      <a:pt x="39" y="13"/>
                      <a:pt x="38" y="12"/>
                      <a:pt x="36" y="12"/>
                    </a:cubicBezTo>
                    <a:cubicBezTo>
                      <a:pt x="34" y="11"/>
                      <a:pt x="32" y="12"/>
                      <a:pt x="31" y="10"/>
                    </a:cubicBezTo>
                    <a:cubicBezTo>
                      <a:pt x="30" y="9"/>
                      <a:pt x="30" y="7"/>
                      <a:pt x="29" y="6"/>
                    </a:cubicBezTo>
                    <a:cubicBezTo>
                      <a:pt x="28" y="4"/>
                      <a:pt x="25" y="4"/>
                      <a:pt x="23" y="3"/>
                    </a:cubicBezTo>
                    <a:cubicBezTo>
                      <a:pt x="21" y="2"/>
                      <a:pt x="19" y="2"/>
                      <a:pt x="17" y="2"/>
                    </a:cubicBezTo>
                    <a:cubicBezTo>
                      <a:pt x="15" y="2"/>
                      <a:pt x="14" y="1"/>
                      <a:pt x="11" y="0"/>
                    </a:cubicBezTo>
                    <a:cubicBezTo>
                      <a:pt x="11" y="1"/>
                      <a:pt x="11" y="2"/>
                      <a:pt x="11" y="4"/>
                    </a:cubicBezTo>
                    <a:cubicBezTo>
                      <a:pt x="11" y="5"/>
                      <a:pt x="11" y="4"/>
                      <a:pt x="9" y="6"/>
                    </a:cubicBezTo>
                    <a:cubicBezTo>
                      <a:pt x="8" y="7"/>
                      <a:pt x="7" y="7"/>
                      <a:pt x="5" y="8"/>
                    </a:cubicBezTo>
                    <a:cubicBezTo>
                      <a:pt x="3" y="10"/>
                      <a:pt x="6" y="12"/>
                      <a:pt x="5" y="14"/>
                    </a:cubicBezTo>
                    <a:cubicBezTo>
                      <a:pt x="4" y="16"/>
                      <a:pt x="1" y="16"/>
                      <a:pt x="1" y="17"/>
                    </a:cubicBezTo>
                    <a:cubicBezTo>
                      <a:pt x="1" y="19"/>
                      <a:pt x="2" y="20"/>
                      <a:pt x="3" y="21"/>
                    </a:cubicBezTo>
                    <a:cubicBezTo>
                      <a:pt x="3" y="23"/>
                      <a:pt x="3" y="25"/>
                      <a:pt x="3" y="26"/>
                    </a:cubicBezTo>
                    <a:cubicBezTo>
                      <a:pt x="3" y="28"/>
                      <a:pt x="4" y="29"/>
                      <a:pt x="3" y="31"/>
                    </a:cubicBezTo>
                    <a:cubicBezTo>
                      <a:pt x="3" y="32"/>
                      <a:pt x="3" y="33"/>
                      <a:pt x="3" y="34"/>
                    </a:cubicBezTo>
                    <a:cubicBezTo>
                      <a:pt x="3" y="35"/>
                      <a:pt x="4" y="36"/>
                      <a:pt x="3" y="37"/>
                    </a:cubicBezTo>
                    <a:cubicBezTo>
                      <a:pt x="3" y="38"/>
                      <a:pt x="0" y="38"/>
                      <a:pt x="1" y="40"/>
                    </a:cubicBezTo>
                    <a:cubicBezTo>
                      <a:pt x="3" y="42"/>
                      <a:pt x="4" y="43"/>
                      <a:pt x="4" y="46"/>
                    </a:cubicBezTo>
                    <a:cubicBezTo>
                      <a:pt x="4" y="48"/>
                      <a:pt x="6" y="47"/>
                      <a:pt x="7" y="48"/>
                    </a:cubicBezTo>
                    <a:cubicBezTo>
                      <a:pt x="9" y="48"/>
                      <a:pt x="10" y="48"/>
                      <a:pt x="11" y="49"/>
                    </a:cubicBezTo>
                    <a:cubicBezTo>
                      <a:pt x="12" y="50"/>
                      <a:pt x="13" y="52"/>
                      <a:pt x="14" y="53"/>
                    </a:cubicBezTo>
                    <a:cubicBezTo>
                      <a:pt x="16" y="54"/>
                      <a:pt x="19" y="53"/>
                      <a:pt x="21" y="55"/>
                    </a:cubicBezTo>
                    <a:cubicBezTo>
                      <a:pt x="22" y="56"/>
                      <a:pt x="20" y="54"/>
                      <a:pt x="21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6" name="Freeform 773">
                <a:extLst>
                  <a:ext uri="{FF2B5EF4-FFF2-40B4-BE49-F238E27FC236}">
                    <a16:creationId xmlns:a16="http://schemas.microsoft.com/office/drawing/2014/main" id="{E5079A39-E387-B440-9F80-461EB37AC4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0373" y="7714255"/>
                <a:ext cx="391720" cy="318556"/>
              </a:xfrm>
              <a:custGeom>
                <a:avLst/>
                <a:gdLst>
                  <a:gd name="T0" fmla="*/ 19 w 42"/>
                  <a:gd name="T1" fmla="*/ 34 h 34"/>
                  <a:gd name="T2" fmla="*/ 20 w 42"/>
                  <a:gd name="T3" fmla="*/ 25 h 34"/>
                  <a:gd name="T4" fmla="*/ 24 w 42"/>
                  <a:gd name="T5" fmla="*/ 22 h 34"/>
                  <a:gd name="T6" fmla="*/ 25 w 42"/>
                  <a:gd name="T7" fmla="*/ 20 h 34"/>
                  <a:gd name="T8" fmla="*/ 25 w 42"/>
                  <a:gd name="T9" fmla="*/ 9 h 34"/>
                  <a:gd name="T10" fmla="*/ 32 w 42"/>
                  <a:gd name="T11" fmla="*/ 9 h 34"/>
                  <a:gd name="T12" fmla="*/ 41 w 42"/>
                  <a:gd name="T13" fmla="*/ 9 h 34"/>
                  <a:gd name="T14" fmla="*/ 42 w 42"/>
                  <a:gd name="T15" fmla="*/ 2 h 34"/>
                  <a:gd name="T16" fmla="*/ 40 w 42"/>
                  <a:gd name="T17" fmla="*/ 0 h 34"/>
                  <a:gd name="T18" fmla="*/ 20 w 42"/>
                  <a:gd name="T19" fmla="*/ 0 h 34"/>
                  <a:gd name="T20" fmla="*/ 15 w 42"/>
                  <a:gd name="T21" fmla="*/ 6 h 34"/>
                  <a:gd name="T22" fmla="*/ 10 w 42"/>
                  <a:gd name="T23" fmla="*/ 17 h 34"/>
                  <a:gd name="T24" fmla="*/ 8 w 42"/>
                  <a:gd name="T25" fmla="*/ 18 h 34"/>
                  <a:gd name="T26" fmla="*/ 4 w 42"/>
                  <a:gd name="T27" fmla="*/ 25 h 34"/>
                  <a:gd name="T28" fmla="*/ 0 w 42"/>
                  <a:gd name="T29" fmla="*/ 34 h 34"/>
                  <a:gd name="T30" fmla="*/ 19 w 42"/>
                  <a:gd name="T3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34">
                    <a:moveTo>
                      <a:pt x="19" y="34"/>
                    </a:moveTo>
                    <a:cubicBezTo>
                      <a:pt x="19" y="31"/>
                      <a:pt x="18" y="26"/>
                      <a:pt x="20" y="25"/>
                    </a:cubicBezTo>
                    <a:cubicBezTo>
                      <a:pt x="21" y="24"/>
                      <a:pt x="23" y="23"/>
                      <a:pt x="24" y="22"/>
                    </a:cubicBezTo>
                    <a:cubicBezTo>
                      <a:pt x="25" y="22"/>
                      <a:pt x="25" y="20"/>
                      <a:pt x="25" y="20"/>
                    </a:cubicBezTo>
                    <a:cubicBezTo>
                      <a:pt x="25" y="16"/>
                      <a:pt x="25" y="13"/>
                      <a:pt x="25" y="9"/>
                    </a:cubicBezTo>
                    <a:cubicBezTo>
                      <a:pt x="25" y="9"/>
                      <a:pt x="31" y="9"/>
                      <a:pt x="32" y="9"/>
                    </a:cubicBezTo>
                    <a:cubicBezTo>
                      <a:pt x="35" y="9"/>
                      <a:pt x="38" y="9"/>
                      <a:pt x="41" y="9"/>
                    </a:cubicBezTo>
                    <a:cubicBezTo>
                      <a:pt x="42" y="9"/>
                      <a:pt x="42" y="3"/>
                      <a:pt x="42" y="2"/>
                    </a:cubicBezTo>
                    <a:cubicBezTo>
                      <a:pt x="42" y="0"/>
                      <a:pt x="42" y="0"/>
                      <a:pt x="40" y="0"/>
                    </a:cubicBezTo>
                    <a:cubicBezTo>
                      <a:pt x="33" y="0"/>
                      <a:pt x="27" y="0"/>
                      <a:pt x="20" y="0"/>
                    </a:cubicBezTo>
                    <a:cubicBezTo>
                      <a:pt x="18" y="2"/>
                      <a:pt x="17" y="4"/>
                      <a:pt x="15" y="6"/>
                    </a:cubicBezTo>
                    <a:cubicBezTo>
                      <a:pt x="11" y="9"/>
                      <a:pt x="11" y="12"/>
                      <a:pt x="10" y="17"/>
                    </a:cubicBezTo>
                    <a:cubicBezTo>
                      <a:pt x="10" y="17"/>
                      <a:pt x="9" y="18"/>
                      <a:pt x="8" y="18"/>
                    </a:cubicBezTo>
                    <a:cubicBezTo>
                      <a:pt x="6" y="20"/>
                      <a:pt x="5" y="22"/>
                      <a:pt x="4" y="25"/>
                    </a:cubicBezTo>
                    <a:cubicBezTo>
                      <a:pt x="2" y="28"/>
                      <a:pt x="0" y="30"/>
                      <a:pt x="0" y="34"/>
                    </a:cubicBezTo>
                    <a:cubicBezTo>
                      <a:pt x="6" y="34"/>
                      <a:pt x="13" y="34"/>
                      <a:pt x="19" y="3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7" name="Freeform 774">
                <a:extLst>
                  <a:ext uri="{FF2B5EF4-FFF2-40B4-BE49-F238E27FC236}">
                    <a16:creationId xmlns:a16="http://schemas.microsoft.com/office/drawing/2014/main" id="{5A0215F4-7591-3B47-B993-12A4D6D181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98270" y="7265092"/>
                <a:ext cx="560508" cy="449163"/>
              </a:xfrm>
              <a:custGeom>
                <a:avLst/>
                <a:gdLst>
                  <a:gd name="T0" fmla="*/ 22 w 60"/>
                  <a:gd name="T1" fmla="*/ 48 h 48"/>
                  <a:gd name="T2" fmla="*/ 23 w 60"/>
                  <a:gd name="T3" fmla="*/ 41 h 48"/>
                  <a:gd name="T4" fmla="*/ 29 w 60"/>
                  <a:gd name="T5" fmla="*/ 37 h 48"/>
                  <a:gd name="T6" fmla="*/ 33 w 60"/>
                  <a:gd name="T7" fmla="*/ 37 h 48"/>
                  <a:gd name="T8" fmla="*/ 38 w 60"/>
                  <a:gd name="T9" fmla="*/ 35 h 48"/>
                  <a:gd name="T10" fmla="*/ 40 w 60"/>
                  <a:gd name="T11" fmla="*/ 32 h 48"/>
                  <a:gd name="T12" fmla="*/ 45 w 60"/>
                  <a:gd name="T13" fmla="*/ 31 h 48"/>
                  <a:gd name="T14" fmla="*/ 46 w 60"/>
                  <a:gd name="T15" fmla="*/ 28 h 48"/>
                  <a:gd name="T16" fmla="*/ 50 w 60"/>
                  <a:gd name="T17" fmla="*/ 25 h 48"/>
                  <a:gd name="T18" fmla="*/ 53 w 60"/>
                  <a:gd name="T19" fmla="*/ 23 h 48"/>
                  <a:gd name="T20" fmla="*/ 58 w 60"/>
                  <a:gd name="T21" fmla="*/ 24 h 48"/>
                  <a:gd name="T22" fmla="*/ 56 w 60"/>
                  <a:gd name="T23" fmla="*/ 16 h 48"/>
                  <a:gd name="T24" fmla="*/ 56 w 60"/>
                  <a:gd name="T25" fmla="*/ 10 h 48"/>
                  <a:gd name="T26" fmla="*/ 55 w 60"/>
                  <a:gd name="T27" fmla="*/ 7 h 48"/>
                  <a:gd name="T28" fmla="*/ 51 w 60"/>
                  <a:gd name="T29" fmla="*/ 6 h 48"/>
                  <a:gd name="T30" fmla="*/ 47 w 60"/>
                  <a:gd name="T31" fmla="*/ 6 h 48"/>
                  <a:gd name="T32" fmla="*/ 42 w 60"/>
                  <a:gd name="T33" fmla="*/ 6 h 48"/>
                  <a:gd name="T34" fmla="*/ 35 w 60"/>
                  <a:gd name="T35" fmla="*/ 4 h 48"/>
                  <a:gd name="T36" fmla="*/ 30 w 60"/>
                  <a:gd name="T37" fmla="*/ 13 h 48"/>
                  <a:gd name="T38" fmla="*/ 20 w 60"/>
                  <a:gd name="T39" fmla="*/ 19 h 48"/>
                  <a:gd name="T40" fmla="*/ 16 w 60"/>
                  <a:gd name="T41" fmla="*/ 27 h 48"/>
                  <a:gd name="T42" fmla="*/ 16 w 60"/>
                  <a:gd name="T43" fmla="*/ 35 h 48"/>
                  <a:gd name="T44" fmla="*/ 14 w 60"/>
                  <a:gd name="T45" fmla="*/ 39 h 48"/>
                  <a:gd name="T46" fmla="*/ 9 w 60"/>
                  <a:gd name="T47" fmla="*/ 42 h 48"/>
                  <a:gd name="T48" fmla="*/ 5 w 60"/>
                  <a:gd name="T49" fmla="*/ 45 h 48"/>
                  <a:gd name="T50" fmla="*/ 0 w 60"/>
                  <a:gd name="T51" fmla="*/ 48 h 48"/>
                  <a:gd name="T52" fmla="*/ 22 w 60"/>
                  <a:gd name="T5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0" h="48">
                    <a:moveTo>
                      <a:pt x="22" y="48"/>
                    </a:moveTo>
                    <a:cubicBezTo>
                      <a:pt x="22" y="45"/>
                      <a:pt x="21" y="43"/>
                      <a:pt x="23" y="41"/>
                    </a:cubicBezTo>
                    <a:cubicBezTo>
                      <a:pt x="25" y="40"/>
                      <a:pt x="28" y="39"/>
                      <a:pt x="29" y="37"/>
                    </a:cubicBezTo>
                    <a:cubicBezTo>
                      <a:pt x="30" y="37"/>
                      <a:pt x="32" y="37"/>
                      <a:pt x="33" y="37"/>
                    </a:cubicBezTo>
                    <a:cubicBezTo>
                      <a:pt x="34" y="36"/>
                      <a:pt x="36" y="36"/>
                      <a:pt x="38" y="35"/>
                    </a:cubicBezTo>
                    <a:cubicBezTo>
                      <a:pt x="39" y="34"/>
                      <a:pt x="39" y="33"/>
                      <a:pt x="40" y="32"/>
                    </a:cubicBezTo>
                    <a:cubicBezTo>
                      <a:pt x="41" y="31"/>
                      <a:pt x="44" y="32"/>
                      <a:pt x="45" y="31"/>
                    </a:cubicBezTo>
                    <a:cubicBezTo>
                      <a:pt x="46" y="30"/>
                      <a:pt x="46" y="29"/>
                      <a:pt x="46" y="28"/>
                    </a:cubicBezTo>
                    <a:cubicBezTo>
                      <a:pt x="46" y="26"/>
                      <a:pt x="49" y="26"/>
                      <a:pt x="50" y="25"/>
                    </a:cubicBezTo>
                    <a:cubicBezTo>
                      <a:pt x="51" y="24"/>
                      <a:pt x="51" y="23"/>
                      <a:pt x="53" y="23"/>
                    </a:cubicBezTo>
                    <a:cubicBezTo>
                      <a:pt x="54" y="23"/>
                      <a:pt x="57" y="24"/>
                      <a:pt x="58" y="24"/>
                    </a:cubicBezTo>
                    <a:cubicBezTo>
                      <a:pt x="60" y="23"/>
                      <a:pt x="56" y="17"/>
                      <a:pt x="56" y="16"/>
                    </a:cubicBezTo>
                    <a:cubicBezTo>
                      <a:pt x="56" y="14"/>
                      <a:pt x="56" y="12"/>
                      <a:pt x="56" y="10"/>
                    </a:cubicBezTo>
                    <a:cubicBezTo>
                      <a:pt x="55" y="9"/>
                      <a:pt x="55" y="8"/>
                      <a:pt x="55" y="7"/>
                    </a:cubicBezTo>
                    <a:cubicBezTo>
                      <a:pt x="53" y="7"/>
                      <a:pt x="52" y="6"/>
                      <a:pt x="51" y="6"/>
                    </a:cubicBezTo>
                    <a:cubicBezTo>
                      <a:pt x="50" y="5"/>
                      <a:pt x="48" y="6"/>
                      <a:pt x="47" y="6"/>
                    </a:cubicBezTo>
                    <a:cubicBezTo>
                      <a:pt x="46" y="5"/>
                      <a:pt x="44" y="6"/>
                      <a:pt x="42" y="6"/>
                    </a:cubicBezTo>
                    <a:cubicBezTo>
                      <a:pt x="40" y="6"/>
                      <a:pt x="36" y="0"/>
                      <a:pt x="35" y="4"/>
                    </a:cubicBezTo>
                    <a:cubicBezTo>
                      <a:pt x="34" y="7"/>
                      <a:pt x="33" y="10"/>
                      <a:pt x="30" y="13"/>
                    </a:cubicBezTo>
                    <a:cubicBezTo>
                      <a:pt x="27" y="16"/>
                      <a:pt x="23" y="16"/>
                      <a:pt x="20" y="19"/>
                    </a:cubicBezTo>
                    <a:cubicBezTo>
                      <a:pt x="18" y="21"/>
                      <a:pt x="17" y="24"/>
                      <a:pt x="16" y="27"/>
                    </a:cubicBezTo>
                    <a:cubicBezTo>
                      <a:pt x="16" y="29"/>
                      <a:pt x="17" y="32"/>
                      <a:pt x="16" y="35"/>
                    </a:cubicBezTo>
                    <a:cubicBezTo>
                      <a:pt x="15" y="36"/>
                      <a:pt x="14" y="38"/>
                      <a:pt x="14" y="39"/>
                    </a:cubicBezTo>
                    <a:cubicBezTo>
                      <a:pt x="13" y="41"/>
                      <a:pt x="11" y="41"/>
                      <a:pt x="9" y="42"/>
                    </a:cubicBezTo>
                    <a:cubicBezTo>
                      <a:pt x="8" y="43"/>
                      <a:pt x="7" y="44"/>
                      <a:pt x="5" y="45"/>
                    </a:cubicBezTo>
                    <a:cubicBezTo>
                      <a:pt x="4" y="46"/>
                      <a:pt x="2" y="46"/>
                      <a:pt x="0" y="48"/>
                    </a:cubicBezTo>
                    <a:lnTo>
                      <a:pt x="22" y="48"/>
                    </a:ln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8" name="Freeform 775">
                <a:extLst>
                  <a:ext uri="{FF2B5EF4-FFF2-40B4-BE49-F238E27FC236}">
                    <a16:creationId xmlns:a16="http://schemas.microsoft.com/office/drawing/2014/main" id="{5794F128-FE7E-F74A-BB3A-76FA5534B7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95725" y="7220494"/>
                <a:ext cx="968153" cy="923808"/>
              </a:xfrm>
              <a:custGeom>
                <a:avLst/>
                <a:gdLst>
                  <a:gd name="T0" fmla="*/ 35 w 104"/>
                  <a:gd name="T1" fmla="*/ 22 h 99"/>
                  <a:gd name="T2" fmla="*/ 36 w 104"/>
                  <a:gd name="T3" fmla="*/ 29 h 99"/>
                  <a:gd name="T4" fmla="*/ 31 w 104"/>
                  <a:gd name="T5" fmla="*/ 28 h 99"/>
                  <a:gd name="T6" fmla="*/ 29 w 104"/>
                  <a:gd name="T7" fmla="*/ 30 h 99"/>
                  <a:gd name="T8" fmla="*/ 26 w 104"/>
                  <a:gd name="T9" fmla="*/ 31 h 99"/>
                  <a:gd name="T10" fmla="*/ 24 w 104"/>
                  <a:gd name="T11" fmla="*/ 35 h 99"/>
                  <a:gd name="T12" fmla="*/ 20 w 104"/>
                  <a:gd name="T13" fmla="*/ 37 h 99"/>
                  <a:gd name="T14" fmla="*/ 17 w 104"/>
                  <a:gd name="T15" fmla="*/ 40 h 99"/>
                  <a:gd name="T16" fmla="*/ 11 w 104"/>
                  <a:gd name="T17" fmla="*/ 42 h 99"/>
                  <a:gd name="T18" fmla="*/ 8 w 104"/>
                  <a:gd name="T19" fmla="*/ 43 h 99"/>
                  <a:gd name="T20" fmla="*/ 4 w 104"/>
                  <a:gd name="T21" fmla="*/ 45 h 99"/>
                  <a:gd name="T22" fmla="*/ 1 w 104"/>
                  <a:gd name="T23" fmla="*/ 52 h 99"/>
                  <a:gd name="T24" fmla="*/ 2 w 104"/>
                  <a:gd name="T25" fmla="*/ 56 h 99"/>
                  <a:gd name="T26" fmla="*/ 6 w 104"/>
                  <a:gd name="T27" fmla="*/ 59 h 99"/>
                  <a:gd name="T28" fmla="*/ 37 w 104"/>
                  <a:gd name="T29" fmla="*/ 79 h 99"/>
                  <a:gd name="T30" fmla="*/ 48 w 104"/>
                  <a:gd name="T31" fmla="*/ 86 h 99"/>
                  <a:gd name="T32" fmla="*/ 49 w 104"/>
                  <a:gd name="T33" fmla="*/ 87 h 99"/>
                  <a:gd name="T34" fmla="*/ 58 w 104"/>
                  <a:gd name="T35" fmla="*/ 93 h 99"/>
                  <a:gd name="T36" fmla="*/ 61 w 104"/>
                  <a:gd name="T37" fmla="*/ 99 h 99"/>
                  <a:gd name="T38" fmla="*/ 67 w 104"/>
                  <a:gd name="T39" fmla="*/ 97 h 99"/>
                  <a:gd name="T40" fmla="*/ 72 w 104"/>
                  <a:gd name="T41" fmla="*/ 96 h 99"/>
                  <a:gd name="T42" fmla="*/ 85 w 104"/>
                  <a:gd name="T43" fmla="*/ 87 h 99"/>
                  <a:gd name="T44" fmla="*/ 100 w 104"/>
                  <a:gd name="T45" fmla="*/ 77 h 99"/>
                  <a:gd name="T46" fmla="*/ 104 w 104"/>
                  <a:gd name="T47" fmla="*/ 75 h 99"/>
                  <a:gd name="T48" fmla="*/ 97 w 104"/>
                  <a:gd name="T49" fmla="*/ 69 h 99"/>
                  <a:gd name="T50" fmla="*/ 94 w 104"/>
                  <a:gd name="T51" fmla="*/ 69 h 99"/>
                  <a:gd name="T52" fmla="*/ 92 w 104"/>
                  <a:gd name="T53" fmla="*/ 63 h 99"/>
                  <a:gd name="T54" fmla="*/ 92 w 104"/>
                  <a:gd name="T55" fmla="*/ 60 h 99"/>
                  <a:gd name="T56" fmla="*/ 93 w 104"/>
                  <a:gd name="T57" fmla="*/ 55 h 99"/>
                  <a:gd name="T58" fmla="*/ 93 w 104"/>
                  <a:gd name="T59" fmla="*/ 50 h 99"/>
                  <a:gd name="T60" fmla="*/ 93 w 104"/>
                  <a:gd name="T61" fmla="*/ 46 h 99"/>
                  <a:gd name="T62" fmla="*/ 92 w 104"/>
                  <a:gd name="T63" fmla="*/ 42 h 99"/>
                  <a:gd name="T64" fmla="*/ 91 w 104"/>
                  <a:gd name="T65" fmla="*/ 37 h 99"/>
                  <a:gd name="T66" fmla="*/ 87 w 104"/>
                  <a:gd name="T67" fmla="*/ 27 h 99"/>
                  <a:gd name="T68" fmla="*/ 82 w 104"/>
                  <a:gd name="T69" fmla="*/ 20 h 99"/>
                  <a:gd name="T70" fmla="*/ 85 w 104"/>
                  <a:gd name="T71" fmla="*/ 13 h 99"/>
                  <a:gd name="T72" fmla="*/ 86 w 104"/>
                  <a:gd name="T73" fmla="*/ 2 h 99"/>
                  <a:gd name="T74" fmla="*/ 84 w 104"/>
                  <a:gd name="T75" fmla="*/ 1 h 99"/>
                  <a:gd name="T76" fmla="*/ 81 w 104"/>
                  <a:gd name="T77" fmla="*/ 0 h 99"/>
                  <a:gd name="T78" fmla="*/ 79 w 104"/>
                  <a:gd name="T79" fmla="*/ 1 h 99"/>
                  <a:gd name="T80" fmla="*/ 75 w 104"/>
                  <a:gd name="T81" fmla="*/ 0 h 99"/>
                  <a:gd name="T82" fmla="*/ 72 w 104"/>
                  <a:gd name="T83" fmla="*/ 2 h 99"/>
                  <a:gd name="T84" fmla="*/ 68 w 104"/>
                  <a:gd name="T85" fmla="*/ 1 h 99"/>
                  <a:gd name="T86" fmla="*/ 61 w 104"/>
                  <a:gd name="T87" fmla="*/ 2 h 99"/>
                  <a:gd name="T88" fmla="*/ 46 w 104"/>
                  <a:gd name="T89" fmla="*/ 5 h 99"/>
                  <a:gd name="T90" fmla="*/ 43 w 104"/>
                  <a:gd name="T91" fmla="*/ 7 h 99"/>
                  <a:gd name="T92" fmla="*/ 39 w 104"/>
                  <a:gd name="T93" fmla="*/ 8 h 99"/>
                  <a:gd name="T94" fmla="*/ 34 w 104"/>
                  <a:gd name="T95" fmla="*/ 12 h 99"/>
                  <a:gd name="T96" fmla="*/ 35 w 104"/>
                  <a:gd name="T97" fmla="*/ 22 h 99"/>
                  <a:gd name="T98" fmla="*/ 35 w 104"/>
                  <a:gd name="T99" fmla="*/ 2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4" h="99">
                    <a:moveTo>
                      <a:pt x="35" y="22"/>
                    </a:moveTo>
                    <a:cubicBezTo>
                      <a:pt x="36" y="23"/>
                      <a:pt x="40" y="29"/>
                      <a:pt x="36" y="29"/>
                    </a:cubicBezTo>
                    <a:cubicBezTo>
                      <a:pt x="35" y="28"/>
                      <a:pt x="32" y="27"/>
                      <a:pt x="31" y="28"/>
                    </a:cubicBezTo>
                    <a:cubicBezTo>
                      <a:pt x="30" y="29"/>
                      <a:pt x="30" y="29"/>
                      <a:pt x="29" y="30"/>
                    </a:cubicBezTo>
                    <a:cubicBezTo>
                      <a:pt x="28" y="31"/>
                      <a:pt x="27" y="31"/>
                      <a:pt x="26" y="31"/>
                    </a:cubicBezTo>
                    <a:cubicBezTo>
                      <a:pt x="24" y="32"/>
                      <a:pt x="25" y="34"/>
                      <a:pt x="24" y="35"/>
                    </a:cubicBezTo>
                    <a:cubicBezTo>
                      <a:pt x="24" y="37"/>
                      <a:pt x="21" y="36"/>
                      <a:pt x="20" y="37"/>
                    </a:cubicBezTo>
                    <a:cubicBezTo>
                      <a:pt x="18" y="37"/>
                      <a:pt x="18" y="39"/>
                      <a:pt x="17" y="40"/>
                    </a:cubicBezTo>
                    <a:cubicBezTo>
                      <a:pt x="15" y="42"/>
                      <a:pt x="13" y="41"/>
                      <a:pt x="11" y="42"/>
                    </a:cubicBezTo>
                    <a:cubicBezTo>
                      <a:pt x="10" y="42"/>
                      <a:pt x="9" y="42"/>
                      <a:pt x="8" y="43"/>
                    </a:cubicBezTo>
                    <a:cubicBezTo>
                      <a:pt x="7" y="43"/>
                      <a:pt x="5" y="44"/>
                      <a:pt x="4" y="45"/>
                    </a:cubicBezTo>
                    <a:cubicBezTo>
                      <a:pt x="0" y="47"/>
                      <a:pt x="1" y="48"/>
                      <a:pt x="1" y="52"/>
                    </a:cubicBezTo>
                    <a:cubicBezTo>
                      <a:pt x="1" y="55"/>
                      <a:pt x="0" y="55"/>
                      <a:pt x="2" y="56"/>
                    </a:cubicBezTo>
                    <a:cubicBezTo>
                      <a:pt x="3" y="57"/>
                      <a:pt x="5" y="58"/>
                      <a:pt x="6" y="59"/>
                    </a:cubicBezTo>
                    <a:cubicBezTo>
                      <a:pt x="16" y="66"/>
                      <a:pt x="26" y="72"/>
                      <a:pt x="37" y="79"/>
                    </a:cubicBezTo>
                    <a:cubicBezTo>
                      <a:pt x="40" y="81"/>
                      <a:pt x="44" y="84"/>
                      <a:pt x="48" y="86"/>
                    </a:cubicBezTo>
                    <a:cubicBezTo>
                      <a:pt x="48" y="87"/>
                      <a:pt x="49" y="87"/>
                      <a:pt x="49" y="87"/>
                    </a:cubicBezTo>
                    <a:cubicBezTo>
                      <a:pt x="52" y="92"/>
                      <a:pt x="54" y="92"/>
                      <a:pt x="58" y="93"/>
                    </a:cubicBezTo>
                    <a:cubicBezTo>
                      <a:pt x="61" y="94"/>
                      <a:pt x="58" y="98"/>
                      <a:pt x="61" y="99"/>
                    </a:cubicBezTo>
                    <a:cubicBezTo>
                      <a:pt x="62" y="99"/>
                      <a:pt x="65" y="98"/>
                      <a:pt x="67" y="97"/>
                    </a:cubicBezTo>
                    <a:cubicBezTo>
                      <a:pt x="68" y="97"/>
                      <a:pt x="71" y="97"/>
                      <a:pt x="72" y="96"/>
                    </a:cubicBezTo>
                    <a:cubicBezTo>
                      <a:pt x="76" y="93"/>
                      <a:pt x="80" y="90"/>
                      <a:pt x="85" y="87"/>
                    </a:cubicBezTo>
                    <a:cubicBezTo>
                      <a:pt x="90" y="84"/>
                      <a:pt x="95" y="80"/>
                      <a:pt x="100" y="77"/>
                    </a:cubicBezTo>
                    <a:cubicBezTo>
                      <a:pt x="101" y="77"/>
                      <a:pt x="102" y="76"/>
                      <a:pt x="104" y="75"/>
                    </a:cubicBezTo>
                    <a:cubicBezTo>
                      <a:pt x="102" y="71"/>
                      <a:pt x="101" y="70"/>
                      <a:pt x="97" y="69"/>
                    </a:cubicBezTo>
                    <a:cubicBezTo>
                      <a:pt x="96" y="69"/>
                      <a:pt x="94" y="69"/>
                      <a:pt x="94" y="69"/>
                    </a:cubicBezTo>
                    <a:cubicBezTo>
                      <a:pt x="94" y="66"/>
                      <a:pt x="94" y="65"/>
                      <a:pt x="92" y="63"/>
                    </a:cubicBezTo>
                    <a:cubicBezTo>
                      <a:pt x="91" y="61"/>
                      <a:pt x="91" y="61"/>
                      <a:pt x="92" y="60"/>
                    </a:cubicBezTo>
                    <a:cubicBezTo>
                      <a:pt x="94" y="58"/>
                      <a:pt x="93" y="57"/>
                      <a:pt x="93" y="55"/>
                    </a:cubicBezTo>
                    <a:cubicBezTo>
                      <a:pt x="93" y="53"/>
                      <a:pt x="94" y="52"/>
                      <a:pt x="93" y="50"/>
                    </a:cubicBezTo>
                    <a:cubicBezTo>
                      <a:pt x="93" y="49"/>
                      <a:pt x="93" y="48"/>
                      <a:pt x="93" y="46"/>
                    </a:cubicBezTo>
                    <a:cubicBezTo>
                      <a:pt x="93" y="45"/>
                      <a:pt x="93" y="43"/>
                      <a:pt x="92" y="42"/>
                    </a:cubicBezTo>
                    <a:cubicBezTo>
                      <a:pt x="91" y="41"/>
                      <a:pt x="91" y="39"/>
                      <a:pt x="91" y="37"/>
                    </a:cubicBezTo>
                    <a:cubicBezTo>
                      <a:pt x="91" y="34"/>
                      <a:pt x="90" y="30"/>
                      <a:pt x="87" y="27"/>
                    </a:cubicBezTo>
                    <a:cubicBezTo>
                      <a:pt x="85" y="25"/>
                      <a:pt x="83" y="23"/>
                      <a:pt x="82" y="20"/>
                    </a:cubicBezTo>
                    <a:cubicBezTo>
                      <a:pt x="80" y="16"/>
                      <a:pt x="84" y="17"/>
                      <a:pt x="85" y="13"/>
                    </a:cubicBezTo>
                    <a:cubicBezTo>
                      <a:pt x="85" y="9"/>
                      <a:pt x="85" y="6"/>
                      <a:pt x="86" y="2"/>
                    </a:cubicBezTo>
                    <a:cubicBezTo>
                      <a:pt x="85" y="2"/>
                      <a:pt x="85" y="1"/>
                      <a:pt x="84" y="1"/>
                    </a:cubicBezTo>
                    <a:cubicBezTo>
                      <a:pt x="82" y="2"/>
                      <a:pt x="82" y="0"/>
                      <a:pt x="81" y="0"/>
                    </a:cubicBezTo>
                    <a:cubicBezTo>
                      <a:pt x="80" y="0"/>
                      <a:pt x="80" y="1"/>
                      <a:pt x="79" y="1"/>
                    </a:cubicBezTo>
                    <a:cubicBezTo>
                      <a:pt x="77" y="1"/>
                      <a:pt x="77" y="0"/>
                      <a:pt x="75" y="0"/>
                    </a:cubicBezTo>
                    <a:cubicBezTo>
                      <a:pt x="74" y="1"/>
                      <a:pt x="73" y="1"/>
                      <a:pt x="72" y="2"/>
                    </a:cubicBezTo>
                    <a:cubicBezTo>
                      <a:pt x="70" y="3"/>
                      <a:pt x="70" y="2"/>
                      <a:pt x="68" y="1"/>
                    </a:cubicBezTo>
                    <a:cubicBezTo>
                      <a:pt x="66" y="1"/>
                      <a:pt x="63" y="1"/>
                      <a:pt x="61" y="2"/>
                    </a:cubicBezTo>
                    <a:cubicBezTo>
                      <a:pt x="56" y="3"/>
                      <a:pt x="51" y="3"/>
                      <a:pt x="46" y="5"/>
                    </a:cubicBezTo>
                    <a:cubicBezTo>
                      <a:pt x="45" y="6"/>
                      <a:pt x="44" y="7"/>
                      <a:pt x="43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7" y="9"/>
                      <a:pt x="37" y="12"/>
                      <a:pt x="34" y="12"/>
                    </a:cubicBezTo>
                    <a:cubicBezTo>
                      <a:pt x="35" y="15"/>
                      <a:pt x="35" y="18"/>
                      <a:pt x="35" y="22"/>
                    </a:cubicBezTo>
                    <a:cubicBezTo>
                      <a:pt x="36" y="23"/>
                      <a:pt x="35" y="20"/>
                      <a:pt x="35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9" name="Freeform 776">
                <a:extLst>
                  <a:ext uri="{FF2B5EF4-FFF2-40B4-BE49-F238E27FC236}">
                    <a16:creationId xmlns:a16="http://schemas.microsoft.com/office/drawing/2014/main" id="{46D6C8E8-B816-1141-B9C8-94DFB21B87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5723" y="3719582"/>
                <a:ext cx="2850319" cy="2124760"/>
              </a:xfrm>
              <a:custGeom>
                <a:avLst/>
                <a:gdLst>
                  <a:gd name="T0" fmla="*/ 33 w 305"/>
                  <a:gd name="T1" fmla="*/ 54 h 227"/>
                  <a:gd name="T2" fmla="*/ 1 w 305"/>
                  <a:gd name="T3" fmla="*/ 63 h 227"/>
                  <a:gd name="T4" fmla="*/ 19 w 305"/>
                  <a:gd name="T5" fmla="*/ 72 h 227"/>
                  <a:gd name="T6" fmla="*/ 24 w 305"/>
                  <a:gd name="T7" fmla="*/ 75 h 227"/>
                  <a:gd name="T8" fmla="*/ 20 w 305"/>
                  <a:gd name="T9" fmla="*/ 81 h 227"/>
                  <a:gd name="T10" fmla="*/ 36 w 305"/>
                  <a:gd name="T11" fmla="*/ 86 h 227"/>
                  <a:gd name="T12" fmla="*/ 73 w 305"/>
                  <a:gd name="T13" fmla="*/ 93 h 227"/>
                  <a:gd name="T14" fmla="*/ 87 w 305"/>
                  <a:gd name="T15" fmla="*/ 112 h 227"/>
                  <a:gd name="T16" fmla="*/ 88 w 305"/>
                  <a:gd name="T17" fmla="*/ 122 h 227"/>
                  <a:gd name="T18" fmla="*/ 89 w 305"/>
                  <a:gd name="T19" fmla="*/ 131 h 227"/>
                  <a:gd name="T20" fmla="*/ 104 w 305"/>
                  <a:gd name="T21" fmla="*/ 129 h 227"/>
                  <a:gd name="T22" fmla="*/ 106 w 305"/>
                  <a:gd name="T23" fmla="*/ 135 h 227"/>
                  <a:gd name="T24" fmla="*/ 106 w 305"/>
                  <a:gd name="T25" fmla="*/ 144 h 227"/>
                  <a:gd name="T26" fmla="*/ 109 w 305"/>
                  <a:gd name="T27" fmla="*/ 155 h 227"/>
                  <a:gd name="T28" fmla="*/ 106 w 305"/>
                  <a:gd name="T29" fmla="*/ 160 h 227"/>
                  <a:gd name="T30" fmla="*/ 100 w 305"/>
                  <a:gd name="T31" fmla="*/ 162 h 227"/>
                  <a:gd name="T32" fmla="*/ 112 w 305"/>
                  <a:gd name="T33" fmla="*/ 165 h 227"/>
                  <a:gd name="T34" fmla="*/ 112 w 305"/>
                  <a:gd name="T35" fmla="*/ 169 h 227"/>
                  <a:gd name="T36" fmla="*/ 107 w 305"/>
                  <a:gd name="T37" fmla="*/ 172 h 227"/>
                  <a:gd name="T38" fmla="*/ 107 w 305"/>
                  <a:gd name="T39" fmla="*/ 180 h 227"/>
                  <a:gd name="T40" fmla="*/ 110 w 305"/>
                  <a:gd name="T41" fmla="*/ 192 h 227"/>
                  <a:gd name="T42" fmla="*/ 114 w 305"/>
                  <a:gd name="T43" fmla="*/ 193 h 227"/>
                  <a:gd name="T44" fmla="*/ 120 w 305"/>
                  <a:gd name="T45" fmla="*/ 210 h 227"/>
                  <a:gd name="T46" fmla="*/ 138 w 305"/>
                  <a:gd name="T47" fmla="*/ 219 h 227"/>
                  <a:gd name="T48" fmla="*/ 142 w 305"/>
                  <a:gd name="T49" fmla="*/ 224 h 227"/>
                  <a:gd name="T50" fmla="*/ 151 w 305"/>
                  <a:gd name="T51" fmla="*/ 214 h 227"/>
                  <a:gd name="T52" fmla="*/ 156 w 305"/>
                  <a:gd name="T53" fmla="*/ 200 h 227"/>
                  <a:gd name="T54" fmla="*/ 163 w 305"/>
                  <a:gd name="T55" fmla="*/ 192 h 227"/>
                  <a:gd name="T56" fmla="*/ 173 w 305"/>
                  <a:gd name="T57" fmla="*/ 179 h 227"/>
                  <a:gd name="T58" fmla="*/ 193 w 305"/>
                  <a:gd name="T59" fmla="*/ 173 h 227"/>
                  <a:gd name="T60" fmla="*/ 216 w 305"/>
                  <a:gd name="T61" fmla="*/ 160 h 227"/>
                  <a:gd name="T62" fmla="*/ 232 w 305"/>
                  <a:gd name="T63" fmla="*/ 142 h 227"/>
                  <a:gd name="T64" fmla="*/ 234 w 305"/>
                  <a:gd name="T65" fmla="*/ 130 h 227"/>
                  <a:gd name="T66" fmla="*/ 253 w 305"/>
                  <a:gd name="T67" fmla="*/ 129 h 227"/>
                  <a:gd name="T68" fmla="*/ 233 w 305"/>
                  <a:gd name="T69" fmla="*/ 119 h 227"/>
                  <a:gd name="T70" fmla="*/ 238 w 305"/>
                  <a:gd name="T71" fmla="*/ 113 h 227"/>
                  <a:gd name="T72" fmla="*/ 262 w 305"/>
                  <a:gd name="T73" fmla="*/ 112 h 227"/>
                  <a:gd name="T74" fmla="*/ 258 w 305"/>
                  <a:gd name="T75" fmla="*/ 106 h 227"/>
                  <a:gd name="T76" fmla="*/ 266 w 305"/>
                  <a:gd name="T77" fmla="*/ 95 h 227"/>
                  <a:gd name="T78" fmla="*/ 253 w 305"/>
                  <a:gd name="T79" fmla="*/ 80 h 227"/>
                  <a:gd name="T80" fmla="*/ 263 w 305"/>
                  <a:gd name="T81" fmla="*/ 66 h 227"/>
                  <a:gd name="T82" fmla="*/ 268 w 305"/>
                  <a:gd name="T83" fmla="*/ 51 h 227"/>
                  <a:gd name="T84" fmla="*/ 283 w 305"/>
                  <a:gd name="T85" fmla="*/ 38 h 227"/>
                  <a:gd name="T86" fmla="*/ 291 w 305"/>
                  <a:gd name="T87" fmla="*/ 33 h 227"/>
                  <a:gd name="T88" fmla="*/ 259 w 305"/>
                  <a:gd name="T89" fmla="*/ 28 h 227"/>
                  <a:gd name="T90" fmla="*/ 238 w 305"/>
                  <a:gd name="T91" fmla="*/ 21 h 227"/>
                  <a:gd name="T92" fmla="*/ 256 w 305"/>
                  <a:gd name="T93" fmla="*/ 14 h 227"/>
                  <a:gd name="T94" fmla="*/ 206 w 305"/>
                  <a:gd name="T95" fmla="*/ 8 h 227"/>
                  <a:gd name="T96" fmla="*/ 213 w 305"/>
                  <a:gd name="T97" fmla="*/ 0 h 227"/>
                  <a:gd name="T98" fmla="*/ 173 w 305"/>
                  <a:gd name="T99" fmla="*/ 8 h 227"/>
                  <a:gd name="T100" fmla="*/ 155 w 305"/>
                  <a:gd name="T101" fmla="*/ 10 h 227"/>
                  <a:gd name="T102" fmla="*/ 154 w 305"/>
                  <a:gd name="T103" fmla="*/ 11 h 227"/>
                  <a:gd name="T104" fmla="*/ 140 w 305"/>
                  <a:gd name="T105" fmla="*/ 14 h 227"/>
                  <a:gd name="T106" fmla="*/ 111 w 305"/>
                  <a:gd name="T107" fmla="*/ 14 h 227"/>
                  <a:gd name="T108" fmla="*/ 98 w 305"/>
                  <a:gd name="T109" fmla="*/ 23 h 227"/>
                  <a:gd name="T110" fmla="*/ 73 w 305"/>
                  <a:gd name="T111" fmla="*/ 21 h 227"/>
                  <a:gd name="T112" fmla="*/ 55 w 305"/>
                  <a:gd name="T113" fmla="*/ 3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5" h="227">
                    <a:moveTo>
                      <a:pt x="32" y="37"/>
                    </a:moveTo>
                    <a:cubicBezTo>
                      <a:pt x="31" y="38"/>
                      <a:pt x="26" y="40"/>
                      <a:pt x="27" y="41"/>
                    </a:cubicBezTo>
                    <a:cubicBezTo>
                      <a:pt x="28" y="42"/>
                      <a:pt x="30" y="42"/>
                      <a:pt x="32" y="43"/>
                    </a:cubicBezTo>
                    <a:cubicBezTo>
                      <a:pt x="34" y="43"/>
                      <a:pt x="36" y="43"/>
                      <a:pt x="39" y="43"/>
                    </a:cubicBezTo>
                    <a:cubicBezTo>
                      <a:pt x="39" y="43"/>
                      <a:pt x="44" y="42"/>
                      <a:pt x="45" y="42"/>
                    </a:cubicBezTo>
                    <a:cubicBezTo>
                      <a:pt x="44" y="42"/>
                      <a:pt x="42" y="43"/>
                      <a:pt x="41" y="44"/>
                    </a:cubicBezTo>
                    <a:cubicBezTo>
                      <a:pt x="40" y="45"/>
                      <a:pt x="39" y="46"/>
                      <a:pt x="40" y="48"/>
                    </a:cubicBezTo>
                    <a:cubicBezTo>
                      <a:pt x="42" y="50"/>
                      <a:pt x="36" y="55"/>
                      <a:pt x="33" y="54"/>
                    </a:cubicBezTo>
                    <a:cubicBezTo>
                      <a:pt x="32" y="53"/>
                      <a:pt x="30" y="54"/>
                      <a:pt x="28" y="54"/>
                    </a:cubicBezTo>
                    <a:cubicBezTo>
                      <a:pt x="27" y="53"/>
                      <a:pt x="25" y="54"/>
                      <a:pt x="24" y="54"/>
                    </a:cubicBezTo>
                    <a:cubicBezTo>
                      <a:pt x="23" y="54"/>
                      <a:pt x="21" y="54"/>
                      <a:pt x="20" y="56"/>
                    </a:cubicBezTo>
                    <a:cubicBezTo>
                      <a:pt x="19" y="57"/>
                      <a:pt x="18" y="57"/>
                      <a:pt x="16" y="57"/>
                    </a:cubicBezTo>
                    <a:cubicBezTo>
                      <a:pt x="13" y="58"/>
                      <a:pt x="10" y="59"/>
                      <a:pt x="7" y="59"/>
                    </a:cubicBezTo>
                    <a:cubicBezTo>
                      <a:pt x="6" y="59"/>
                      <a:pt x="4" y="58"/>
                      <a:pt x="4" y="59"/>
                    </a:cubicBezTo>
                    <a:cubicBezTo>
                      <a:pt x="3" y="60"/>
                      <a:pt x="0" y="60"/>
                      <a:pt x="0" y="62"/>
                    </a:cubicBezTo>
                    <a:cubicBezTo>
                      <a:pt x="0" y="63"/>
                      <a:pt x="1" y="62"/>
                      <a:pt x="1" y="63"/>
                    </a:cubicBezTo>
                    <a:cubicBezTo>
                      <a:pt x="1" y="63"/>
                      <a:pt x="0" y="64"/>
                      <a:pt x="0" y="64"/>
                    </a:cubicBezTo>
                    <a:cubicBezTo>
                      <a:pt x="0" y="65"/>
                      <a:pt x="2" y="67"/>
                      <a:pt x="3" y="68"/>
                    </a:cubicBezTo>
                    <a:cubicBezTo>
                      <a:pt x="3" y="68"/>
                      <a:pt x="4" y="67"/>
                      <a:pt x="4" y="67"/>
                    </a:cubicBezTo>
                    <a:cubicBezTo>
                      <a:pt x="5" y="66"/>
                      <a:pt x="6" y="67"/>
                      <a:pt x="7" y="68"/>
                    </a:cubicBezTo>
                    <a:cubicBezTo>
                      <a:pt x="8" y="68"/>
                      <a:pt x="13" y="69"/>
                      <a:pt x="13" y="67"/>
                    </a:cubicBezTo>
                    <a:cubicBezTo>
                      <a:pt x="13" y="68"/>
                      <a:pt x="12" y="68"/>
                      <a:pt x="13" y="69"/>
                    </a:cubicBezTo>
                    <a:cubicBezTo>
                      <a:pt x="13" y="70"/>
                      <a:pt x="15" y="71"/>
                      <a:pt x="16" y="71"/>
                    </a:cubicBezTo>
                    <a:cubicBezTo>
                      <a:pt x="17" y="72"/>
                      <a:pt x="18" y="72"/>
                      <a:pt x="19" y="72"/>
                    </a:cubicBezTo>
                    <a:cubicBezTo>
                      <a:pt x="21" y="72"/>
                      <a:pt x="21" y="70"/>
                      <a:pt x="22" y="71"/>
                    </a:cubicBezTo>
                    <a:cubicBezTo>
                      <a:pt x="24" y="71"/>
                      <a:pt x="27" y="71"/>
                      <a:pt x="28" y="71"/>
                    </a:cubicBezTo>
                    <a:cubicBezTo>
                      <a:pt x="29" y="71"/>
                      <a:pt x="29" y="70"/>
                      <a:pt x="30" y="69"/>
                    </a:cubicBezTo>
                    <a:cubicBezTo>
                      <a:pt x="31" y="69"/>
                      <a:pt x="34" y="71"/>
                      <a:pt x="34" y="72"/>
                    </a:cubicBezTo>
                    <a:cubicBezTo>
                      <a:pt x="34" y="73"/>
                      <a:pt x="24" y="72"/>
                      <a:pt x="22" y="73"/>
                    </a:cubicBezTo>
                    <a:cubicBezTo>
                      <a:pt x="20" y="73"/>
                      <a:pt x="23" y="74"/>
                      <a:pt x="24" y="74"/>
                    </a:cubicBezTo>
                    <a:cubicBezTo>
                      <a:pt x="26" y="75"/>
                      <a:pt x="27" y="74"/>
                      <a:pt x="29" y="75"/>
                    </a:cubicBezTo>
                    <a:cubicBezTo>
                      <a:pt x="28" y="74"/>
                      <a:pt x="26" y="75"/>
                      <a:pt x="24" y="75"/>
                    </a:cubicBezTo>
                    <a:cubicBezTo>
                      <a:pt x="21" y="75"/>
                      <a:pt x="18" y="74"/>
                      <a:pt x="15" y="74"/>
                    </a:cubicBezTo>
                    <a:cubicBezTo>
                      <a:pt x="13" y="74"/>
                      <a:pt x="9" y="74"/>
                      <a:pt x="9" y="76"/>
                    </a:cubicBezTo>
                    <a:cubicBezTo>
                      <a:pt x="8" y="77"/>
                      <a:pt x="11" y="78"/>
                      <a:pt x="12" y="78"/>
                    </a:cubicBezTo>
                    <a:cubicBezTo>
                      <a:pt x="13" y="78"/>
                      <a:pt x="15" y="77"/>
                      <a:pt x="15" y="77"/>
                    </a:cubicBezTo>
                    <a:cubicBezTo>
                      <a:pt x="16" y="78"/>
                      <a:pt x="15" y="78"/>
                      <a:pt x="15" y="79"/>
                    </a:cubicBezTo>
                    <a:cubicBezTo>
                      <a:pt x="16" y="80"/>
                      <a:pt x="18" y="80"/>
                      <a:pt x="19" y="80"/>
                    </a:cubicBezTo>
                    <a:cubicBezTo>
                      <a:pt x="21" y="80"/>
                      <a:pt x="23" y="80"/>
                      <a:pt x="25" y="80"/>
                    </a:cubicBezTo>
                    <a:cubicBezTo>
                      <a:pt x="25" y="80"/>
                      <a:pt x="21" y="81"/>
                      <a:pt x="20" y="81"/>
                    </a:cubicBezTo>
                    <a:cubicBezTo>
                      <a:pt x="16" y="82"/>
                      <a:pt x="19" y="84"/>
                      <a:pt x="21" y="85"/>
                    </a:cubicBezTo>
                    <a:cubicBezTo>
                      <a:pt x="23" y="86"/>
                      <a:pt x="25" y="86"/>
                      <a:pt x="27" y="87"/>
                    </a:cubicBezTo>
                    <a:cubicBezTo>
                      <a:pt x="27" y="87"/>
                      <a:pt x="31" y="87"/>
                      <a:pt x="31" y="87"/>
                    </a:cubicBezTo>
                    <a:cubicBezTo>
                      <a:pt x="31" y="87"/>
                      <a:pt x="29" y="86"/>
                      <a:pt x="29" y="85"/>
                    </a:cubicBezTo>
                    <a:cubicBezTo>
                      <a:pt x="29" y="84"/>
                      <a:pt x="31" y="85"/>
                      <a:pt x="31" y="85"/>
                    </a:cubicBezTo>
                    <a:cubicBezTo>
                      <a:pt x="32" y="86"/>
                      <a:pt x="33" y="85"/>
                      <a:pt x="34" y="84"/>
                    </a:cubicBezTo>
                    <a:cubicBezTo>
                      <a:pt x="34" y="84"/>
                      <a:pt x="35" y="83"/>
                      <a:pt x="36" y="83"/>
                    </a:cubicBezTo>
                    <a:cubicBezTo>
                      <a:pt x="37" y="84"/>
                      <a:pt x="36" y="86"/>
                      <a:pt x="36" y="86"/>
                    </a:cubicBezTo>
                    <a:cubicBezTo>
                      <a:pt x="37" y="87"/>
                      <a:pt x="40" y="85"/>
                      <a:pt x="41" y="85"/>
                    </a:cubicBezTo>
                    <a:cubicBezTo>
                      <a:pt x="43" y="84"/>
                      <a:pt x="43" y="84"/>
                      <a:pt x="44" y="85"/>
                    </a:cubicBezTo>
                    <a:cubicBezTo>
                      <a:pt x="45" y="86"/>
                      <a:pt x="46" y="84"/>
                      <a:pt x="47" y="84"/>
                    </a:cubicBezTo>
                    <a:cubicBezTo>
                      <a:pt x="48" y="83"/>
                      <a:pt x="50" y="84"/>
                      <a:pt x="51" y="84"/>
                    </a:cubicBezTo>
                    <a:cubicBezTo>
                      <a:pt x="54" y="84"/>
                      <a:pt x="58" y="85"/>
                      <a:pt x="61" y="86"/>
                    </a:cubicBezTo>
                    <a:cubicBezTo>
                      <a:pt x="63" y="86"/>
                      <a:pt x="65" y="88"/>
                      <a:pt x="67" y="88"/>
                    </a:cubicBezTo>
                    <a:cubicBezTo>
                      <a:pt x="69" y="88"/>
                      <a:pt x="71" y="89"/>
                      <a:pt x="72" y="90"/>
                    </a:cubicBezTo>
                    <a:cubicBezTo>
                      <a:pt x="74" y="91"/>
                      <a:pt x="73" y="92"/>
                      <a:pt x="73" y="93"/>
                    </a:cubicBezTo>
                    <a:cubicBezTo>
                      <a:pt x="73" y="94"/>
                      <a:pt x="75" y="96"/>
                      <a:pt x="76" y="96"/>
                    </a:cubicBezTo>
                    <a:cubicBezTo>
                      <a:pt x="77" y="97"/>
                      <a:pt x="79" y="96"/>
                      <a:pt x="80" y="97"/>
                    </a:cubicBezTo>
                    <a:cubicBezTo>
                      <a:pt x="80" y="99"/>
                      <a:pt x="82" y="100"/>
                      <a:pt x="83" y="101"/>
                    </a:cubicBezTo>
                    <a:cubicBezTo>
                      <a:pt x="84" y="102"/>
                      <a:pt x="83" y="104"/>
                      <a:pt x="84" y="105"/>
                    </a:cubicBezTo>
                    <a:cubicBezTo>
                      <a:pt x="84" y="106"/>
                      <a:pt x="86" y="107"/>
                      <a:pt x="86" y="109"/>
                    </a:cubicBezTo>
                    <a:cubicBezTo>
                      <a:pt x="86" y="110"/>
                      <a:pt x="85" y="110"/>
                      <a:pt x="86" y="111"/>
                    </a:cubicBezTo>
                    <a:cubicBezTo>
                      <a:pt x="86" y="111"/>
                      <a:pt x="87" y="112"/>
                      <a:pt x="87" y="112"/>
                    </a:cubicBezTo>
                    <a:cubicBezTo>
                      <a:pt x="87" y="112"/>
                      <a:pt x="87" y="112"/>
                      <a:pt x="87" y="112"/>
                    </a:cubicBezTo>
                    <a:cubicBezTo>
                      <a:pt x="88" y="111"/>
                      <a:pt x="90" y="113"/>
                      <a:pt x="89" y="114"/>
                    </a:cubicBezTo>
                    <a:cubicBezTo>
                      <a:pt x="88" y="115"/>
                      <a:pt x="88" y="115"/>
                      <a:pt x="88" y="117"/>
                    </a:cubicBezTo>
                    <a:cubicBezTo>
                      <a:pt x="88" y="116"/>
                      <a:pt x="90" y="115"/>
                      <a:pt x="91" y="117"/>
                    </a:cubicBezTo>
                    <a:cubicBezTo>
                      <a:pt x="91" y="118"/>
                      <a:pt x="91" y="118"/>
                      <a:pt x="91" y="119"/>
                    </a:cubicBezTo>
                    <a:cubicBezTo>
                      <a:pt x="91" y="119"/>
                      <a:pt x="91" y="121"/>
                      <a:pt x="91" y="120"/>
                    </a:cubicBezTo>
                    <a:cubicBezTo>
                      <a:pt x="91" y="121"/>
                      <a:pt x="93" y="121"/>
                      <a:pt x="93" y="121"/>
                    </a:cubicBezTo>
                    <a:cubicBezTo>
                      <a:pt x="92" y="120"/>
                      <a:pt x="89" y="126"/>
                      <a:pt x="90" y="122"/>
                    </a:cubicBezTo>
                    <a:cubicBezTo>
                      <a:pt x="90" y="122"/>
                      <a:pt x="88" y="121"/>
                      <a:pt x="88" y="122"/>
                    </a:cubicBezTo>
                    <a:cubicBezTo>
                      <a:pt x="88" y="122"/>
                      <a:pt x="89" y="122"/>
                      <a:pt x="89" y="122"/>
                    </a:cubicBezTo>
                    <a:cubicBezTo>
                      <a:pt x="89" y="123"/>
                      <a:pt x="86" y="123"/>
                      <a:pt x="87" y="124"/>
                    </a:cubicBezTo>
                    <a:cubicBezTo>
                      <a:pt x="87" y="124"/>
                      <a:pt x="90" y="125"/>
                      <a:pt x="89" y="125"/>
                    </a:cubicBezTo>
                    <a:cubicBezTo>
                      <a:pt x="87" y="127"/>
                      <a:pt x="91" y="127"/>
                      <a:pt x="92" y="126"/>
                    </a:cubicBezTo>
                    <a:cubicBezTo>
                      <a:pt x="91" y="127"/>
                      <a:pt x="90" y="127"/>
                      <a:pt x="88" y="127"/>
                    </a:cubicBezTo>
                    <a:cubicBezTo>
                      <a:pt x="88" y="127"/>
                      <a:pt x="86" y="129"/>
                      <a:pt x="86" y="129"/>
                    </a:cubicBezTo>
                    <a:cubicBezTo>
                      <a:pt x="86" y="129"/>
                      <a:pt x="87" y="130"/>
                      <a:pt x="87" y="130"/>
                    </a:cubicBezTo>
                    <a:cubicBezTo>
                      <a:pt x="89" y="131"/>
                      <a:pt x="88" y="131"/>
                      <a:pt x="89" y="131"/>
                    </a:cubicBezTo>
                    <a:cubicBezTo>
                      <a:pt x="90" y="131"/>
                      <a:pt x="94" y="133"/>
                      <a:pt x="95" y="131"/>
                    </a:cubicBezTo>
                    <a:cubicBezTo>
                      <a:pt x="95" y="128"/>
                      <a:pt x="97" y="129"/>
                      <a:pt x="98" y="128"/>
                    </a:cubicBezTo>
                    <a:cubicBezTo>
                      <a:pt x="98" y="128"/>
                      <a:pt x="96" y="122"/>
                      <a:pt x="96" y="122"/>
                    </a:cubicBezTo>
                    <a:cubicBezTo>
                      <a:pt x="96" y="123"/>
                      <a:pt x="98" y="126"/>
                      <a:pt x="98" y="126"/>
                    </a:cubicBezTo>
                    <a:cubicBezTo>
                      <a:pt x="99" y="128"/>
                      <a:pt x="100" y="126"/>
                      <a:pt x="101" y="126"/>
                    </a:cubicBezTo>
                    <a:cubicBezTo>
                      <a:pt x="101" y="126"/>
                      <a:pt x="98" y="130"/>
                      <a:pt x="98" y="130"/>
                    </a:cubicBezTo>
                    <a:cubicBezTo>
                      <a:pt x="98" y="130"/>
                      <a:pt x="102" y="129"/>
                      <a:pt x="102" y="129"/>
                    </a:cubicBezTo>
                    <a:cubicBezTo>
                      <a:pt x="103" y="129"/>
                      <a:pt x="104" y="129"/>
                      <a:pt x="104" y="129"/>
                    </a:cubicBezTo>
                    <a:cubicBezTo>
                      <a:pt x="105" y="129"/>
                      <a:pt x="106" y="128"/>
                      <a:pt x="107" y="128"/>
                    </a:cubicBezTo>
                    <a:cubicBezTo>
                      <a:pt x="107" y="129"/>
                      <a:pt x="106" y="130"/>
                      <a:pt x="105" y="130"/>
                    </a:cubicBezTo>
                    <a:cubicBezTo>
                      <a:pt x="104" y="130"/>
                      <a:pt x="102" y="130"/>
                      <a:pt x="101" y="131"/>
                    </a:cubicBezTo>
                    <a:cubicBezTo>
                      <a:pt x="100" y="132"/>
                      <a:pt x="103" y="131"/>
                      <a:pt x="103" y="131"/>
                    </a:cubicBezTo>
                    <a:cubicBezTo>
                      <a:pt x="105" y="131"/>
                      <a:pt x="107" y="131"/>
                      <a:pt x="109" y="131"/>
                    </a:cubicBezTo>
                    <a:cubicBezTo>
                      <a:pt x="108" y="131"/>
                      <a:pt x="104" y="131"/>
                      <a:pt x="104" y="132"/>
                    </a:cubicBezTo>
                    <a:cubicBezTo>
                      <a:pt x="104" y="132"/>
                      <a:pt x="106" y="133"/>
                      <a:pt x="106" y="134"/>
                    </a:cubicBezTo>
                    <a:cubicBezTo>
                      <a:pt x="106" y="134"/>
                      <a:pt x="106" y="135"/>
                      <a:pt x="106" y="135"/>
                    </a:cubicBezTo>
                    <a:cubicBezTo>
                      <a:pt x="106" y="136"/>
                      <a:pt x="105" y="136"/>
                      <a:pt x="106" y="137"/>
                    </a:cubicBezTo>
                    <a:cubicBezTo>
                      <a:pt x="106" y="137"/>
                      <a:pt x="108" y="136"/>
                      <a:pt x="109" y="136"/>
                    </a:cubicBezTo>
                    <a:cubicBezTo>
                      <a:pt x="110" y="136"/>
                      <a:pt x="109" y="136"/>
                      <a:pt x="110" y="137"/>
                    </a:cubicBezTo>
                    <a:cubicBezTo>
                      <a:pt x="111" y="138"/>
                      <a:pt x="111" y="139"/>
                      <a:pt x="112" y="140"/>
                    </a:cubicBezTo>
                    <a:cubicBezTo>
                      <a:pt x="112" y="141"/>
                      <a:pt x="109" y="141"/>
                      <a:pt x="109" y="141"/>
                    </a:cubicBezTo>
                    <a:cubicBezTo>
                      <a:pt x="105" y="138"/>
                      <a:pt x="99" y="136"/>
                      <a:pt x="95" y="137"/>
                    </a:cubicBezTo>
                    <a:cubicBezTo>
                      <a:pt x="91" y="137"/>
                      <a:pt x="96" y="140"/>
                      <a:pt x="98" y="140"/>
                    </a:cubicBezTo>
                    <a:cubicBezTo>
                      <a:pt x="101" y="141"/>
                      <a:pt x="103" y="144"/>
                      <a:pt x="106" y="144"/>
                    </a:cubicBezTo>
                    <a:cubicBezTo>
                      <a:pt x="107" y="144"/>
                      <a:pt x="108" y="143"/>
                      <a:pt x="110" y="143"/>
                    </a:cubicBezTo>
                    <a:cubicBezTo>
                      <a:pt x="110" y="144"/>
                      <a:pt x="113" y="144"/>
                      <a:pt x="113" y="144"/>
                    </a:cubicBezTo>
                    <a:cubicBezTo>
                      <a:pt x="114" y="145"/>
                      <a:pt x="113" y="146"/>
                      <a:pt x="113" y="146"/>
                    </a:cubicBezTo>
                    <a:cubicBezTo>
                      <a:pt x="110" y="147"/>
                      <a:pt x="114" y="148"/>
                      <a:pt x="113" y="149"/>
                    </a:cubicBezTo>
                    <a:cubicBezTo>
                      <a:pt x="113" y="150"/>
                      <a:pt x="111" y="149"/>
                      <a:pt x="111" y="151"/>
                    </a:cubicBezTo>
                    <a:cubicBezTo>
                      <a:pt x="111" y="152"/>
                      <a:pt x="113" y="152"/>
                      <a:pt x="113" y="152"/>
                    </a:cubicBezTo>
                    <a:cubicBezTo>
                      <a:pt x="112" y="153"/>
                      <a:pt x="110" y="151"/>
                      <a:pt x="110" y="152"/>
                    </a:cubicBezTo>
                    <a:cubicBezTo>
                      <a:pt x="109" y="153"/>
                      <a:pt x="109" y="154"/>
                      <a:pt x="109" y="155"/>
                    </a:cubicBezTo>
                    <a:cubicBezTo>
                      <a:pt x="109" y="155"/>
                      <a:pt x="111" y="155"/>
                      <a:pt x="111" y="155"/>
                    </a:cubicBezTo>
                    <a:cubicBezTo>
                      <a:pt x="111" y="156"/>
                      <a:pt x="109" y="157"/>
                      <a:pt x="108" y="157"/>
                    </a:cubicBezTo>
                    <a:cubicBezTo>
                      <a:pt x="107" y="157"/>
                      <a:pt x="106" y="157"/>
                      <a:pt x="105" y="157"/>
                    </a:cubicBezTo>
                    <a:cubicBezTo>
                      <a:pt x="104" y="156"/>
                      <a:pt x="103" y="156"/>
                      <a:pt x="102" y="157"/>
                    </a:cubicBezTo>
                    <a:cubicBezTo>
                      <a:pt x="101" y="158"/>
                      <a:pt x="101" y="157"/>
                      <a:pt x="100" y="158"/>
                    </a:cubicBezTo>
                    <a:cubicBezTo>
                      <a:pt x="100" y="158"/>
                      <a:pt x="103" y="161"/>
                      <a:pt x="104" y="161"/>
                    </a:cubicBezTo>
                    <a:cubicBezTo>
                      <a:pt x="104" y="160"/>
                      <a:pt x="104" y="160"/>
                      <a:pt x="103" y="160"/>
                    </a:cubicBezTo>
                    <a:cubicBezTo>
                      <a:pt x="103" y="160"/>
                      <a:pt x="106" y="160"/>
                      <a:pt x="106" y="160"/>
                    </a:cubicBezTo>
                    <a:cubicBezTo>
                      <a:pt x="106" y="160"/>
                      <a:pt x="111" y="158"/>
                      <a:pt x="111" y="159"/>
                    </a:cubicBezTo>
                    <a:cubicBezTo>
                      <a:pt x="110" y="159"/>
                      <a:pt x="109" y="159"/>
                      <a:pt x="108" y="160"/>
                    </a:cubicBezTo>
                    <a:cubicBezTo>
                      <a:pt x="109" y="159"/>
                      <a:pt x="111" y="161"/>
                      <a:pt x="110" y="161"/>
                    </a:cubicBezTo>
                    <a:cubicBezTo>
                      <a:pt x="111" y="161"/>
                      <a:pt x="114" y="162"/>
                      <a:pt x="115" y="162"/>
                    </a:cubicBezTo>
                    <a:cubicBezTo>
                      <a:pt x="114" y="162"/>
                      <a:pt x="112" y="162"/>
                      <a:pt x="112" y="162"/>
                    </a:cubicBezTo>
                    <a:cubicBezTo>
                      <a:pt x="112" y="162"/>
                      <a:pt x="116" y="165"/>
                      <a:pt x="116" y="165"/>
                    </a:cubicBezTo>
                    <a:cubicBezTo>
                      <a:pt x="113" y="165"/>
                      <a:pt x="111" y="161"/>
                      <a:pt x="108" y="161"/>
                    </a:cubicBezTo>
                    <a:cubicBezTo>
                      <a:pt x="106" y="161"/>
                      <a:pt x="101" y="160"/>
                      <a:pt x="100" y="162"/>
                    </a:cubicBezTo>
                    <a:cubicBezTo>
                      <a:pt x="100" y="163"/>
                      <a:pt x="99" y="163"/>
                      <a:pt x="98" y="164"/>
                    </a:cubicBezTo>
                    <a:cubicBezTo>
                      <a:pt x="97" y="164"/>
                      <a:pt x="97" y="166"/>
                      <a:pt x="98" y="165"/>
                    </a:cubicBezTo>
                    <a:cubicBezTo>
                      <a:pt x="100" y="165"/>
                      <a:pt x="102" y="164"/>
                      <a:pt x="103" y="162"/>
                    </a:cubicBezTo>
                    <a:cubicBezTo>
                      <a:pt x="103" y="163"/>
                      <a:pt x="105" y="163"/>
                      <a:pt x="105" y="163"/>
                    </a:cubicBezTo>
                    <a:cubicBezTo>
                      <a:pt x="106" y="163"/>
                      <a:pt x="108" y="166"/>
                      <a:pt x="108" y="163"/>
                    </a:cubicBezTo>
                    <a:cubicBezTo>
                      <a:pt x="108" y="162"/>
                      <a:pt x="110" y="164"/>
                      <a:pt x="110" y="164"/>
                    </a:cubicBezTo>
                    <a:cubicBezTo>
                      <a:pt x="110" y="164"/>
                      <a:pt x="114" y="164"/>
                      <a:pt x="113" y="165"/>
                    </a:cubicBezTo>
                    <a:cubicBezTo>
                      <a:pt x="113" y="165"/>
                      <a:pt x="112" y="165"/>
                      <a:pt x="112" y="165"/>
                    </a:cubicBezTo>
                    <a:cubicBezTo>
                      <a:pt x="112" y="165"/>
                      <a:pt x="114" y="166"/>
                      <a:pt x="114" y="166"/>
                    </a:cubicBezTo>
                    <a:cubicBezTo>
                      <a:pt x="113" y="166"/>
                      <a:pt x="111" y="166"/>
                      <a:pt x="110" y="165"/>
                    </a:cubicBezTo>
                    <a:cubicBezTo>
                      <a:pt x="109" y="164"/>
                      <a:pt x="109" y="165"/>
                      <a:pt x="109" y="166"/>
                    </a:cubicBezTo>
                    <a:cubicBezTo>
                      <a:pt x="109" y="165"/>
                      <a:pt x="103" y="164"/>
                      <a:pt x="102" y="164"/>
                    </a:cubicBezTo>
                    <a:cubicBezTo>
                      <a:pt x="101" y="164"/>
                      <a:pt x="95" y="166"/>
                      <a:pt x="96" y="168"/>
                    </a:cubicBezTo>
                    <a:cubicBezTo>
                      <a:pt x="97" y="169"/>
                      <a:pt x="103" y="167"/>
                      <a:pt x="104" y="167"/>
                    </a:cubicBezTo>
                    <a:cubicBezTo>
                      <a:pt x="105" y="167"/>
                      <a:pt x="107" y="167"/>
                      <a:pt x="108" y="168"/>
                    </a:cubicBezTo>
                    <a:cubicBezTo>
                      <a:pt x="108" y="168"/>
                      <a:pt x="112" y="169"/>
                      <a:pt x="112" y="169"/>
                    </a:cubicBezTo>
                    <a:cubicBezTo>
                      <a:pt x="112" y="170"/>
                      <a:pt x="107" y="168"/>
                      <a:pt x="107" y="168"/>
                    </a:cubicBezTo>
                    <a:cubicBezTo>
                      <a:pt x="105" y="167"/>
                      <a:pt x="102" y="168"/>
                      <a:pt x="100" y="168"/>
                    </a:cubicBezTo>
                    <a:cubicBezTo>
                      <a:pt x="93" y="170"/>
                      <a:pt x="101" y="172"/>
                      <a:pt x="103" y="171"/>
                    </a:cubicBezTo>
                    <a:cubicBezTo>
                      <a:pt x="102" y="172"/>
                      <a:pt x="101" y="173"/>
                      <a:pt x="99" y="173"/>
                    </a:cubicBezTo>
                    <a:cubicBezTo>
                      <a:pt x="96" y="174"/>
                      <a:pt x="101" y="175"/>
                      <a:pt x="101" y="175"/>
                    </a:cubicBezTo>
                    <a:cubicBezTo>
                      <a:pt x="101" y="175"/>
                      <a:pt x="97" y="174"/>
                      <a:pt x="97" y="176"/>
                    </a:cubicBezTo>
                    <a:cubicBezTo>
                      <a:pt x="97" y="179"/>
                      <a:pt x="99" y="177"/>
                      <a:pt x="101" y="176"/>
                    </a:cubicBezTo>
                    <a:cubicBezTo>
                      <a:pt x="103" y="175"/>
                      <a:pt x="105" y="173"/>
                      <a:pt x="107" y="172"/>
                    </a:cubicBezTo>
                    <a:cubicBezTo>
                      <a:pt x="108" y="172"/>
                      <a:pt x="114" y="169"/>
                      <a:pt x="114" y="171"/>
                    </a:cubicBezTo>
                    <a:cubicBezTo>
                      <a:pt x="114" y="171"/>
                      <a:pt x="111" y="171"/>
                      <a:pt x="111" y="171"/>
                    </a:cubicBezTo>
                    <a:cubicBezTo>
                      <a:pt x="111" y="171"/>
                      <a:pt x="113" y="171"/>
                      <a:pt x="114" y="172"/>
                    </a:cubicBezTo>
                    <a:cubicBezTo>
                      <a:pt x="111" y="170"/>
                      <a:pt x="98" y="178"/>
                      <a:pt x="99" y="179"/>
                    </a:cubicBezTo>
                    <a:cubicBezTo>
                      <a:pt x="99" y="180"/>
                      <a:pt x="105" y="178"/>
                      <a:pt x="106" y="178"/>
                    </a:cubicBezTo>
                    <a:cubicBezTo>
                      <a:pt x="106" y="178"/>
                      <a:pt x="102" y="179"/>
                      <a:pt x="101" y="180"/>
                    </a:cubicBezTo>
                    <a:cubicBezTo>
                      <a:pt x="101" y="180"/>
                      <a:pt x="103" y="184"/>
                      <a:pt x="104" y="183"/>
                    </a:cubicBezTo>
                    <a:cubicBezTo>
                      <a:pt x="105" y="182"/>
                      <a:pt x="106" y="180"/>
                      <a:pt x="107" y="180"/>
                    </a:cubicBezTo>
                    <a:cubicBezTo>
                      <a:pt x="108" y="180"/>
                      <a:pt x="112" y="181"/>
                      <a:pt x="112" y="181"/>
                    </a:cubicBezTo>
                    <a:cubicBezTo>
                      <a:pt x="112" y="181"/>
                      <a:pt x="108" y="181"/>
                      <a:pt x="108" y="181"/>
                    </a:cubicBezTo>
                    <a:cubicBezTo>
                      <a:pt x="106" y="181"/>
                      <a:pt x="105" y="182"/>
                      <a:pt x="104" y="183"/>
                    </a:cubicBezTo>
                    <a:cubicBezTo>
                      <a:pt x="104" y="184"/>
                      <a:pt x="104" y="185"/>
                      <a:pt x="104" y="186"/>
                    </a:cubicBezTo>
                    <a:cubicBezTo>
                      <a:pt x="105" y="189"/>
                      <a:pt x="105" y="188"/>
                      <a:pt x="107" y="187"/>
                    </a:cubicBezTo>
                    <a:cubicBezTo>
                      <a:pt x="106" y="188"/>
                      <a:pt x="105" y="192"/>
                      <a:pt x="106" y="193"/>
                    </a:cubicBezTo>
                    <a:cubicBezTo>
                      <a:pt x="106" y="193"/>
                      <a:pt x="109" y="189"/>
                      <a:pt x="110" y="189"/>
                    </a:cubicBezTo>
                    <a:cubicBezTo>
                      <a:pt x="110" y="190"/>
                      <a:pt x="109" y="191"/>
                      <a:pt x="110" y="192"/>
                    </a:cubicBezTo>
                    <a:cubicBezTo>
                      <a:pt x="110" y="193"/>
                      <a:pt x="111" y="191"/>
                      <a:pt x="112" y="191"/>
                    </a:cubicBezTo>
                    <a:cubicBezTo>
                      <a:pt x="114" y="189"/>
                      <a:pt x="110" y="187"/>
                      <a:pt x="110" y="186"/>
                    </a:cubicBezTo>
                    <a:cubicBezTo>
                      <a:pt x="110" y="186"/>
                      <a:pt x="112" y="189"/>
                      <a:pt x="113" y="189"/>
                    </a:cubicBezTo>
                    <a:cubicBezTo>
                      <a:pt x="114" y="190"/>
                      <a:pt x="114" y="189"/>
                      <a:pt x="115" y="188"/>
                    </a:cubicBezTo>
                    <a:cubicBezTo>
                      <a:pt x="114" y="188"/>
                      <a:pt x="117" y="191"/>
                      <a:pt x="116" y="192"/>
                    </a:cubicBezTo>
                    <a:cubicBezTo>
                      <a:pt x="117" y="191"/>
                      <a:pt x="114" y="189"/>
                      <a:pt x="114" y="191"/>
                    </a:cubicBezTo>
                    <a:cubicBezTo>
                      <a:pt x="114" y="193"/>
                      <a:pt x="116" y="195"/>
                      <a:pt x="114" y="196"/>
                    </a:cubicBezTo>
                    <a:cubicBezTo>
                      <a:pt x="114" y="196"/>
                      <a:pt x="114" y="193"/>
                      <a:pt x="114" y="193"/>
                    </a:cubicBezTo>
                    <a:cubicBezTo>
                      <a:pt x="114" y="192"/>
                      <a:pt x="112" y="194"/>
                      <a:pt x="111" y="194"/>
                    </a:cubicBezTo>
                    <a:cubicBezTo>
                      <a:pt x="110" y="194"/>
                      <a:pt x="109" y="196"/>
                      <a:pt x="109" y="197"/>
                    </a:cubicBezTo>
                    <a:cubicBezTo>
                      <a:pt x="108" y="199"/>
                      <a:pt x="111" y="197"/>
                      <a:pt x="111" y="198"/>
                    </a:cubicBezTo>
                    <a:cubicBezTo>
                      <a:pt x="112" y="199"/>
                      <a:pt x="110" y="200"/>
                      <a:pt x="110" y="200"/>
                    </a:cubicBezTo>
                    <a:cubicBezTo>
                      <a:pt x="110" y="200"/>
                      <a:pt x="112" y="199"/>
                      <a:pt x="113" y="201"/>
                    </a:cubicBezTo>
                    <a:cubicBezTo>
                      <a:pt x="113" y="203"/>
                      <a:pt x="115" y="204"/>
                      <a:pt x="115" y="205"/>
                    </a:cubicBezTo>
                    <a:cubicBezTo>
                      <a:pt x="114" y="207"/>
                      <a:pt x="115" y="207"/>
                      <a:pt x="117" y="209"/>
                    </a:cubicBezTo>
                    <a:cubicBezTo>
                      <a:pt x="118" y="210"/>
                      <a:pt x="119" y="212"/>
                      <a:pt x="120" y="210"/>
                    </a:cubicBezTo>
                    <a:cubicBezTo>
                      <a:pt x="120" y="210"/>
                      <a:pt x="121" y="215"/>
                      <a:pt x="122" y="215"/>
                    </a:cubicBezTo>
                    <a:cubicBezTo>
                      <a:pt x="123" y="216"/>
                      <a:pt x="122" y="215"/>
                      <a:pt x="123" y="215"/>
                    </a:cubicBezTo>
                    <a:cubicBezTo>
                      <a:pt x="124" y="216"/>
                      <a:pt x="125" y="217"/>
                      <a:pt x="126" y="218"/>
                    </a:cubicBezTo>
                    <a:cubicBezTo>
                      <a:pt x="128" y="219"/>
                      <a:pt x="130" y="220"/>
                      <a:pt x="132" y="219"/>
                    </a:cubicBezTo>
                    <a:cubicBezTo>
                      <a:pt x="133" y="219"/>
                      <a:pt x="136" y="219"/>
                      <a:pt x="136" y="218"/>
                    </a:cubicBezTo>
                    <a:cubicBezTo>
                      <a:pt x="136" y="218"/>
                      <a:pt x="136" y="221"/>
                      <a:pt x="136" y="221"/>
                    </a:cubicBezTo>
                    <a:cubicBezTo>
                      <a:pt x="136" y="221"/>
                      <a:pt x="138" y="217"/>
                      <a:pt x="138" y="218"/>
                    </a:cubicBezTo>
                    <a:cubicBezTo>
                      <a:pt x="139" y="218"/>
                      <a:pt x="138" y="219"/>
                      <a:pt x="138" y="219"/>
                    </a:cubicBezTo>
                    <a:cubicBezTo>
                      <a:pt x="138" y="220"/>
                      <a:pt x="139" y="220"/>
                      <a:pt x="139" y="220"/>
                    </a:cubicBezTo>
                    <a:cubicBezTo>
                      <a:pt x="139" y="220"/>
                      <a:pt x="136" y="221"/>
                      <a:pt x="137" y="222"/>
                    </a:cubicBezTo>
                    <a:cubicBezTo>
                      <a:pt x="138" y="222"/>
                      <a:pt x="138" y="222"/>
                      <a:pt x="139" y="221"/>
                    </a:cubicBezTo>
                    <a:cubicBezTo>
                      <a:pt x="140" y="222"/>
                      <a:pt x="139" y="223"/>
                      <a:pt x="139" y="223"/>
                    </a:cubicBezTo>
                    <a:cubicBezTo>
                      <a:pt x="139" y="224"/>
                      <a:pt x="142" y="221"/>
                      <a:pt x="142" y="222"/>
                    </a:cubicBezTo>
                    <a:cubicBezTo>
                      <a:pt x="142" y="223"/>
                      <a:pt x="140" y="224"/>
                      <a:pt x="140" y="225"/>
                    </a:cubicBezTo>
                    <a:cubicBezTo>
                      <a:pt x="140" y="224"/>
                      <a:pt x="143" y="223"/>
                      <a:pt x="142" y="225"/>
                    </a:cubicBezTo>
                    <a:cubicBezTo>
                      <a:pt x="142" y="225"/>
                      <a:pt x="142" y="225"/>
                      <a:pt x="142" y="224"/>
                    </a:cubicBezTo>
                    <a:cubicBezTo>
                      <a:pt x="142" y="226"/>
                      <a:pt x="145" y="223"/>
                      <a:pt x="145" y="223"/>
                    </a:cubicBezTo>
                    <a:cubicBezTo>
                      <a:pt x="146" y="224"/>
                      <a:pt x="145" y="226"/>
                      <a:pt x="145" y="227"/>
                    </a:cubicBezTo>
                    <a:cubicBezTo>
                      <a:pt x="144" y="225"/>
                      <a:pt x="153" y="225"/>
                      <a:pt x="147" y="222"/>
                    </a:cubicBezTo>
                    <a:cubicBezTo>
                      <a:pt x="148" y="222"/>
                      <a:pt x="153" y="222"/>
                      <a:pt x="150" y="221"/>
                    </a:cubicBezTo>
                    <a:cubicBezTo>
                      <a:pt x="147" y="219"/>
                      <a:pt x="151" y="220"/>
                      <a:pt x="152" y="218"/>
                    </a:cubicBezTo>
                    <a:cubicBezTo>
                      <a:pt x="152" y="218"/>
                      <a:pt x="149" y="218"/>
                      <a:pt x="149" y="218"/>
                    </a:cubicBezTo>
                    <a:cubicBezTo>
                      <a:pt x="150" y="217"/>
                      <a:pt x="151" y="216"/>
                      <a:pt x="152" y="216"/>
                    </a:cubicBezTo>
                    <a:cubicBezTo>
                      <a:pt x="154" y="214"/>
                      <a:pt x="151" y="215"/>
                      <a:pt x="151" y="214"/>
                    </a:cubicBezTo>
                    <a:cubicBezTo>
                      <a:pt x="151" y="214"/>
                      <a:pt x="154" y="213"/>
                      <a:pt x="154" y="212"/>
                    </a:cubicBezTo>
                    <a:cubicBezTo>
                      <a:pt x="154" y="211"/>
                      <a:pt x="154" y="209"/>
                      <a:pt x="153" y="208"/>
                    </a:cubicBezTo>
                    <a:cubicBezTo>
                      <a:pt x="152" y="208"/>
                      <a:pt x="154" y="207"/>
                      <a:pt x="153" y="206"/>
                    </a:cubicBezTo>
                    <a:cubicBezTo>
                      <a:pt x="153" y="206"/>
                      <a:pt x="151" y="205"/>
                      <a:pt x="151" y="205"/>
                    </a:cubicBezTo>
                    <a:cubicBezTo>
                      <a:pt x="151" y="205"/>
                      <a:pt x="155" y="204"/>
                      <a:pt x="156" y="204"/>
                    </a:cubicBezTo>
                    <a:cubicBezTo>
                      <a:pt x="159" y="204"/>
                      <a:pt x="156" y="203"/>
                      <a:pt x="155" y="202"/>
                    </a:cubicBezTo>
                    <a:cubicBezTo>
                      <a:pt x="155" y="202"/>
                      <a:pt x="160" y="202"/>
                      <a:pt x="160" y="202"/>
                    </a:cubicBezTo>
                    <a:cubicBezTo>
                      <a:pt x="159" y="201"/>
                      <a:pt x="157" y="201"/>
                      <a:pt x="156" y="200"/>
                    </a:cubicBezTo>
                    <a:cubicBezTo>
                      <a:pt x="156" y="200"/>
                      <a:pt x="160" y="201"/>
                      <a:pt x="160" y="200"/>
                    </a:cubicBezTo>
                    <a:cubicBezTo>
                      <a:pt x="161" y="200"/>
                      <a:pt x="160" y="200"/>
                      <a:pt x="160" y="199"/>
                    </a:cubicBezTo>
                    <a:cubicBezTo>
                      <a:pt x="161" y="199"/>
                      <a:pt x="161" y="199"/>
                      <a:pt x="161" y="199"/>
                    </a:cubicBezTo>
                    <a:cubicBezTo>
                      <a:pt x="162" y="198"/>
                      <a:pt x="158" y="197"/>
                      <a:pt x="158" y="197"/>
                    </a:cubicBezTo>
                    <a:cubicBezTo>
                      <a:pt x="158" y="197"/>
                      <a:pt x="163" y="197"/>
                      <a:pt x="162" y="196"/>
                    </a:cubicBezTo>
                    <a:cubicBezTo>
                      <a:pt x="162" y="195"/>
                      <a:pt x="163" y="195"/>
                      <a:pt x="161" y="194"/>
                    </a:cubicBezTo>
                    <a:cubicBezTo>
                      <a:pt x="161" y="194"/>
                      <a:pt x="158" y="194"/>
                      <a:pt x="158" y="193"/>
                    </a:cubicBezTo>
                    <a:cubicBezTo>
                      <a:pt x="158" y="193"/>
                      <a:pt x="163" y="192"/>
                      <a:pt x="163" y="192"/>
                    </a:cubicBezTo>
                    <a:cubicBezTo>
                      <a:pt x="165" y="192"/>
                      <a:pt x="164" y="189"/>
                      <a:pt x="162" y="189"/>
                    </a:cubicBezTo>
                    <a:cubicBezTo>
                      <a:pt x="161" y="188"/>
                      <a:pt x="158" y="187"/>
                      <a:pt x="161" y="186"/>
                    </a:cubicBezTo>
                    <a:cubicBezTo>
                      <a:pt x="163" y="186"/>
                      <a:pt x="166" y="187"/>
                      <a:pt x="167" y="185"/>
                    </a:cubicBezTo>
                    <a:cubicBezTo>
                      <a:pt x="167" y="185"/>
                      <a:pt x="165" y="183"/>
                      <a:pt x="165" y="183"/>
                    </a:cubicBezTo>
                    <a:cubicBezTo>
                      <a:pt x="165" y="182"/>
                      <a:pt x="167" y="182"/>
                      <a:pt x="167" y="182"/>
                    </a:cubicBezTo>
                    <a:cubicBezTo>
                      <a:pt x="168" y="181"/>
                      <a:pt x="170" y="181"/>
                      <a:pt x="172" y="182"/>
                    </a:cubicBezTo>
                    <a:cubicBezTo>
                      <a:pt x="172" y="182"/>
                      <a:pt x="174" y="182"/>
                      <a:pt x="174" y="182"/>
                    </a:cubicBezTo>
                    <a:cubicBezTo>
                      <a:pt x="175" y="181"/>
                      <a:pt x="173" y="180"/>
                      <a:pt x="173" y="179"/>
                    </a:cubicBezTo>
                    <a:cubicBezTo>
                      <a:pt x="174" y="178"/>
                      <a:pt x="177" y="174"/>
                      <a:pt x="179" y="176"/>
                    </a:cubicBezTo>
                    <a:cubicBezTo>
                      <a:pt x="178" y="175"/>
                      <a:pt x="175" y="181"/>
                      <a:pt x="176" y="181"/>
                    </a:cubicBezTo>
                    <a:cubicBezTo>
                      <a:pt x="177" y="182"/>
                      <a:pt x="179" y="179"/>
                      <a:pt x="181" y="179"/>
                    </a:cubicBezTo>
                    <a:cubicBezTo>
                      <a:pt x="181" y="179"/>
                      <a:pt x="183" y="180"/>
                      <a:pt x="183" y="180"/>
                    </a:cubicBezTo>
                    <a:cubicBezTo>
                      <a:pt x="183" y="180"/>
                      <a:pt x="183" y="178"/>
                      <a:pt x="183" y="178"/>
                    </a:cubicBezTo>
                    <a:cubicBezTo>
                      <a:pt x="186" y="179"/>
                      <a:pt x="186" y="178"/>
                      <a:pt x="187" y="177"/>
                    </a:cubicBezTo>
                    <a:cubicBezTo>
                      <a:pt x="188" y="176"/>
                      <a:pt x="189" y="176"/>
                      <a:pt x="190" y="176"/>
                    </a:cubicBezTo>
                    <a:cubicBezTo>
                      <a:pt x="192" y="175"/>
                      <a:pt x="192" y="174"/>
                      <a:pt x="193" y="173"/>
                    </a:cubicBezTo>
                    <a:cubicBezTo>
                      <a:pt x="194" y="172"/>
                      <a:pt x="196" y="170"/>
                      <a:pt x="197" y="168"/>
                    </a:cubicBezTo>
                    <a:cubicBezTo>
                      <a:pt x="199" y="166"/>
                      <a:pt x="199" y="165"/>
                      <a:pt x="201" y="165"/>
                    </a:cubicBezTo>
                    <a:cubicBezTo>
                      <a:pt x="202" y="164"/>
                      <a:pt x="205" y="164"/>
                      <a:pt x="205" y="162"/>
                    </a:cubicBezTo>
                    <a:cubicBezTo>
                      <a:pt x="204" y="162"/>
                      <a:pt x="203" y="157"/>
                      <a:pt x="203" y="157"/>
                    </a:cubicBezTo>
                    <a:cubicBezTo>
                      <a:pt x="204" y="157"/>
                      <a:pt x="207" y="160"/>
                      <a:pt x="208" y="160"/>
                    </a:cubicBezTo>
                    <a:cubicBezTo>
                      <a:pt x="209" y="161"/>
                      <a:pt x="210" y="161"/>
                      <a:pt x="211" y="161"/>
                    </a:cubicBezTo>
                    <a:cubicBezTo>
                      <a:pt x="211" y="161"/>
                      <a:pt x="213" y="160"/>
                      <a:pt x="213" y="160"/>
                    </a:cubicBezTo>
                    <a:cubicBezTo>
                      <a:pt x="214" y="160"/>
                      <a:pt x="215" y="161"/>
                      <a:pt x="216" y="160"/>
                    </a:cubicBezTo>
                    <a:cubicBezTo>
                      <a:pt x="216" y="160"/>
                      <a:pt x="214" y="158"/>
                      <a:pt x="217" y="159"/>
                    </a:cubicBezTo>
                    <a:cubicBezTo>
                      <a:pt x="219" y="159"/>
                      <a:pt x="221" y="159"/>
                      <a:pt x="223" y="158"/>
                    </a:cubicBezTo>
                    <a:cubicBezTo>
                      <a:pt x="228" y="157"/>
                      <a:pt x="232" y="156"/>
                      <a:pt x="237" y="154"/>
                    </a:cubicBezTo>
                    <a:cubicBezTo>
                      <a:pt x="238" y="153"/>
                      <a:pt x="254" y="143"/>
                      <a:pt x="255" y="143"/>
                    </a:cubicBezTo>
                    <a:cubicBezTo>
                      <a:pt x="254" y="143"/>
                      <a:pt x="247" y="143"/>
                      <a:pt x="246" y="143"/>
                    </a:cubicBezTo>
                    <a:cubicBezTo>
                      <a:pt x="244" y="142"/>
                      <a:pt x="242" y="141"/>
                      <a:pt x="240" y="141"/>
                    </a:cubicBezTo>
                    <a:cubicBezTo>
                      <a:pt x="238" y="141"/>
                      <a:pt x="236" y="142"/>
                      <a:pt x="235" y="142"/>
                    </a:cubicBezTo>
                    <a:cubicBezTo>
                      <a:pt x="233" y="143"/>
                      <a:pt x="233" y="141"/>
                      <a:pt x="232" y="142"/>
                    </a:cubicBezTo>
                    <a:cubicBezTo>
                      <a:pt x="231" y="142"/>
                      <a:pt x="230" y="144"/>
                      <a:pt x="229" y="144"/>
                    </a:cubicBezTo>
                    <a:cubicBezTo>
                      <a:pt x="225" y="144"/>
                      <a:pt x="232" y="140"/>
                      <a:pt x="233" y="141"/>
                    </a:cubicBezTo>
                    <a:cubicBezTo>
                      <a:pt x="232" y="140"/>
                      <a:pt x="229" y="141"/>
                      <a:pt x="228" y="141"/>
                    </a:cubicBezTo>
                    <a:cubicBezTo>
                      <a:pt x="225" y="141"/>
                      <a:pt x="223" y="140"/>
                      <a:pt x="221" y="140"/>
                    </a:cubicBezTo>
                    <a:cubicBezTo>
                      <a:pt x="222" y="140"/>
                      <a:pt x="225" y="138"/>
                      <a:pt x="226" y="137"/>
                    </a:cubicBezTo>
                    <a:cubicBezTo>
                      <a:pt x="226" y="134"/>
                      <a:pt x="228" y="135"/>
                      <a:pt x="229" y="136"/>
                    </a:cubicBezTo>
                    <a:cubicBezTo>
                      <a:pt x="231" y="136"/>
                      <a:pt x="239" y="134"/>
                      <a:pt x="240" y="133"/>
                    </a:cubicBezTo>
                    <a:cubicBezTo>
                      <a:pt x="240" y="132"/>
                      <a:pt x="235" y="131"/>
                      <a:pt x="234" y="130"/>
                    </a:cubicBezTo>
                    <a:cubicBezTo>
                      <a:pt x="235" y="131"/>
                      <a:pt x="239" y="132"/>
                      <a:pt x="240" y="132"/>
                    </a:cubicBezTo>
                    <a:cubicBezTo>
                      <a:pt x="241" y="133"/>
                      <a:pt x="245" y="133"/>
                      <a:pt x="245" y="135"/>
                    </a:cubicBezTo>
                    <a:cubicBezTo>
                      <a:pt x="244" y="138"/>
                      <a:pt x="246" y="139"/>
                      <a:pt x="248" y="139"/>
                    </a:cubicBezTo>
                    <a:cubicBezTo>
                      <a:pt x="248" y="139"/>
                      <a:pt x="254" y="139"/>
                      <a:pt x="253" y="138"/>
                    </a:cubicBezTo>
                    <a:cubicBezTo>
                      <a:pt x="253" y="138"/>
                      <a:pt x="253" y="140"/>
                      <a:pt x="254" y="140"/>
                    </a:cubicBezTo>
                    <a:cubicBezTo>
                      <a:pt x="256" y="139"/>
                      <a:pt x="257" y="136"/>
                      <a:pt x="257" y="134"/>
                    </a:cubicBezTo>
                    <a:cubicBezTo>
                      <a:pt x="257" y="133"/>
                      <a:pt x="257" y="129"/>
                      <a:pt x="255" y="130"/>
                    </a:cubicBezTo>
                    <a:cubicBezTo>
                      <a:pt x="253" y="132"/>
                      <a:pt x="254" y="130"/>
                      <a:pt x="253" y="129"/>
                    </a:cubicBezTo>
                    <a:cubicBezTo>
                      <a:pt x="251" y="127"/>
                      <a:pt x="248" y="126"/>
                      <a:pt x="245" y="124"/>
                    </a:cubicBezTo>
                    <a:cubicBezTo>
                      <a:pt x="244" y="123"/>
                      <a:pt x="243" y="123"/>
                      <a:pt x="242" y="122"/>
                    </a:cubicBezTo>
                    <a:cubicBezTo>
                      <a:pt x="242" y="122"/>
                      <a:pt x="238" y="123"/>
                      <a:pt x="238" y="124"/>
                    </a:cubicBezTo>
                    <a:cubicBezTo>
                      <a:pt x="238" y="124"/>
                      <a:pt x="239" y="123"/>
                      <a:pt x="238" y="123"/>
                    </a:cubicBezTo>
                    <a:cubicBezTo>
                      <a:pt x="238" y="123"/>
                      <a:pt x="237" y="122"/>
                      <a:pt x="237" y="122"/>
                    </a:cubicBezTo>
                    <a:cubicBezTo>
                      <a:pt x="237" y="121"/>
                      <a:pt x="241" y="122"/>
                      <a:pt x="241" y="121"/>
                    </a:cubicBezTo>
                    <a:cubicBezTo>
                      <a:pt x="241" y="119"/>
                      <a:pt x="241" y="118"/>
                      <a:pt x="238" y="118"/>
                    </a:cubicBezTo>
                    <a:cubicBezTo>
                      <a:pt x="236" y="119"/>
                      <a:pt x="235" y="121"/>
                      <a:pt x="233" y="119"/>
                    </a:cubicBezTo>
                    <a:cubicBezTo>
                      <a:pt x="233" y="119"/>
                      <a:pt x="229" y="119"/>
                      <a:pt x="229" y="118"/>
                    </a:cubicBezTo>
                    <a:cubicBezTo>
                      <a:pt x="229" y="116"/>
                      <a:pt x="234" y="119"/>
                      <a:pt x="234" y="119"/>
                    </a:cubicBezTo>
                    <a:cubicBezTo>
                      <a:pt x="235" y="119"/>
                      <a:pt x="240" y="118"/>
                      <a:pt x="240" y="117"/>
                    </a:cubicBezTo>
                    <a:cubicBezTo>
                      <a:pt x="241" y="117"/>
                      <a:pt x="236" y="115"/>
                      <a:pt x="235" y="115"/>
                    </a:cubicBezTo>
                    <a:cubicBezTo>
                      <a:pt x="233" y="115"/>
                      <a:pt x="230" y="115"/>
                      <a:pt x="228" y="116"/>
                    </a:cubicBezTo>
                    <a:cubicBezTo>
                      <a:pt x="229" y="116"/>
                      <a:pt x="233" y="113"/>
                      <a:pt x="233" y="114"/>
                    </a:cubicBezTo>
                    <a:cubicBezTo>
                      <a:pt x="233" y="113"/>
                      <a:pt x="229" y="113"/>
                      <a:pt x="229" y="112"/>
                    </a:cubicBezTo>
                    <a:cubicBezTo>
                      <a:pt x="232" y="113"/>
                      <a:pt x="235" y="115"/>
                      <a:pt x="238" y="113"/>
                    </a:cubicBezTo>
                    <a:cubicBezTo>
                      <a:pt x="238" y="113"/>
                      <a:pt x="241" y="112"/>
                      <a:pt x="241" y="111"/>
                    </a:cubicBezTo>
                    <a:cubicBezTo>
                      <a:pt x="240" y="110"/>
                      <a:pt x="238" y="109"/>
                      <a:pt x="238" y="108"/>
                    </a:cubicBezTo>
                    <a:cubicBezTo>
                      <a:pt x="238" y="109"/>
                      <a:pt x="241" y="110"/>
                      <a:pt x="242" y="110"/>
                    </a:cubicBezTo>
                    <a:cubicBezTo>
                      <a:pt x="244" y="111"/>
                      <a:pt x="243" y="109"/>
                      <a:pt x="245" y="109"/>
                    </a:cubicBezTo>
                    <a:cubicBezTo>
                      <a:pt x="246" y="109"/>
                      <a:pt x="254" y="111"/>
                      <a:pt x="254" y="111"/>
                    </a:cubicBezTo>
                    <a:cubicBezTo>
                      <a:pt x="253" y="111"/>
                      <a:pt x="246" y="110"/>
                      <a:pt x="246" y="110"/>
                    </a:cubicBezTo>
                    <a:cubicBezTo>
                      <a:pt x="248" y="114"/>
                      <a:pt x="254" y="113"/>
                      <a:pt x="257" y="113"/>
                    </a:cubicBezTo>
                    <a:cubicBezTo>
                      <a:pt x="258" y="112"/>
                      <a:pt x="261" y="113"/>
                      <a:pt x="262" y="112"/>
                    </a:cubicBezTo>
                    <a:cubicBezTo>
                      <a:pt x="265" y="111"/>
                      <a:pt x="264" y="109"/>
                      <a:pt x="262" y="108"/>
                    </a:cubicBezTo>
                    <a:cubicBezTo>
                      <a:pt x="261" y="107"/>
                      <a:pt x="258" y="106"/>
                      <a:pt x="257" y="106"/>
                    </a:cubicBezTo>
                    <a:cubicBezTo>
                      <a:pt x="256" y="106"/>
                      <a:pt x="257" y="109"/>
                      <a:pt x="257" y="110"/>
                    </a:cubicBezTo>
                    <a:cubicBezTo>
                      <a:pt x="256" y="109"/>
                      <a:pt x="256" y="108"/>
                      <a:pt x="255" y="107"/>
                    </a:cubicBezTo>
                    <a:cubicBezTo>
                      <a:pt x="255" y="106"/>
                      <a:pt x="254" y="107"/>
                      <a:pt x="253" y="106"/>
                    </a:cubicBezTo>
                    <a:cubicBezTo>
                      <a:pt x="254" y="107"/>
                      <a:pt x="256" y="101"/>
                      <a:pt x="256" y="100"/>
                    </a:cubicBezTo>
                    <a:cubicBezTo>
                      <a:pt x="256" y="100"/>
                      <a:pt x="257" y="103"/>
                      <a:pt x="257" y="103"/>
                    </a:cubicBezTo>
                    <a:cubicBezTo>
                      <a:pt x="257" y="105"/>
                      <a:pt x="257" y="106"/>
                      <a:pt x="258" y="106"/>
                    </a:cubicBezTo>
                    <a:cubicBezTo>
                      <a:pt x="261" y="106"/>
                      <a:pt x="263" y="105"/>
                      <a:pt x="265" y="105"/>
                    </a:cubicBezTo>
                    <a:cubicBezTo>
                      <a:pt x="266" y="105"/>
                      <a:pt x="272" y="103"/>
                      <a:pt x="270" y="101"/>
                    </a:cubicBezTo>
                    <a:cubicBezTo>
                      <a:pt x="268" y="100"/>
                      <a:pt x="267" y="102"/>
                      <a:pt x="266" y="101"/>
                    </a:cubicBezTo>
                    <a:cubicBezTo>
                      <a:pt x="266" y="100"/>
                      <a:pt x="266" y="100"/>
                      <a:pt x="266" y="99"/>
                    </a:cubicBezTo>
                    <a:cubicBezTo>
                      <a:pt x="267" y="98"/>
                      <a:pt x="266" y="97"/>
                      <a:pt x="265" y="97"/>
                    </a:cubicBezTo>
                    <a:cubicBezTo>
                      <a:pt x="265" y="96"/>
                      <a:pt x="262" y="96"/>
                      <a:pt x="261" y="96"/>
                    </a:cubicBezTo>
                    <a:cubicBezTo>
                      <a:pt x="259" y="96"/>
                      <a:pt x="258" y="98"/>
                      <a:pt x="256" y="96"/>
                    </a:cubicBezTo>
                    <a:cubicBezTo>
                      <a:pt x="260" y="99"/>
                      <a:pt x="262" y="91"/>
                      <a:pt x="266" y="95"/>
                    </a:cubicBezTo>
                    <a:cubicBezTo>
                      <a:pt x="267" y="97"/>
                      <a:pt x="269" y="94"/>
                      <a:pt x="269" y="92"/>
                    </a:cubicBezTo>
                    <a:cubicBezTo>
                      <a:pt x="269" y="91"/>
                      <a:pt x="266" y="88"/>
                      <a:pt x="266" y="88"/>
                    </a:cubicBezTo>
                    <a:cubicBezTo>
                      <a:pt x="266" y="87"/>
                      <a:pt x="269" y="90"/>
                      <a:pt x="269" y="91"/>
                    </a:cubicBezTo>
                    <a:cubicBezTo>
                      <a:pt x="269" y="92"/>
                      <a:pt x="271" y="90"/>
                      <a:pt x="270" y="88"/>
                    </a:cubicBezTo>
                    <a:cubicBezTo>
                      <a:pt x="269" y="87"/>
                      <a:pt x="267" y="85"/>
                      <a:pt x="266" y="84"/>
                    </a:cubicBezTo>
                    <a:cubicBezTo>
                      <a:pt x="264" y="84"/>
                      <a:pt x="261" y="85"/>
                      <a:pt x="259" y="84"/>
                    </a:cubicBezTo>
                    <a:cubicBezTo>
                      <a:pt x="258" y="83"/>
                      <a:pt x="258" y="81"/>
                      <a:pt x="256" y="81"/>
                    </a:cubicBezTo>
                    <a:cubicBezTo>
                      <a:pt x="256" y="80"/>
                      <a:pt x="252" y="81"/>
                      <a:pt x="253" y="80"/>
                    </a:cubicBezTo>
                    <a:cubicBezTo>
                      <a:pt x="254" y="78"/>
                      <a:pt x="254" y="77"/>
                      <a:pt x="256" y="79"/>
                    </a:cubicBezTo>
                    <a:cubicBezTo>
                      <a:pt x="258" y="81"/>
                      <a:pt x="260" y="78"/>
                      <a:pt x="262" y="77"/>
                    </a:cubicBezTo>
                    <a:cubicBezTo>
                      <a:pt x="265" y="75"/>
                      <a:pt x="271" y="81"/>
                      <a:pt x="274" y="78"/>
                    </a:cubicBezTo>
                    <a:cubicBezTo>
                      <a:pt x="275" y="77"/>
                      <a:pt x="275" y="72"/>
                      <a:pt x="272" y="73"/>
                    </a:cubicBezTo>
                    <a:cubicBezTo>
                      <a:pt x="271" y="73"/>
                      <a:pt x="270" y="74"/>
                      <a:pt x="269" y="73"/>
                    </a:cubicBezTo>
                    <a:cubicBezTo>
                      <a:pt x="267" y="73"/>
                      <a:pt x="265" y="72"/>
                      <a:pt x="263" y="70"/>
                    </a:cubicBezTo>
                    <a:cubicBezTo>
                      <a:pt x="260" y="68"/>
                      <a:pt x="271" y="71"/>
                      <a:pt x="271" y="70"/>
                    </a:cubicBezTo>
                    <a:cubicBezTo>
                      <a:pt x="270" y="68"/>
                      <a:pt x="265" y="67"/>
                      <a:pt x="263" y="66"/>
                    </a:cubicBezTo>
                    <a:cubicBezTo>
                      <a:pt x="260" y="65"/>
                      <a:pt x="260" y="66"/>
                      <a:pt x="259" y="68"/>
                    </a:cubicBezTo>
                    <a:cubicBezTo>
                      <a:pt x="259" y="69"/>
                      <a:pt x="257" y="70"/>
                      <a:pt x="256" y="69"/>
                    </a:cubicBezTo>
                    <a:cubicBezTo>
                      <a:pt x="255" y="69"/>
                      <a:pt x="258" y="65"/>
                      <a:pt x="258" y="64"/>
                    </a:cubicBezTo>
                    <a:cubicBezTo>
                      <a:pt x="258" y="63"/>
                      <a:pt x="259" y="61"/>
                      <a:pt x="260" y="60"/>
                    </a:cubicBezTo>
                    <a:cubicBezTo>
                      <a:pt x="260" y="59"/>
                      <a:pt x="260" y="57"/>
                      <a:pt x="261" y="57"/>
                    </a:cubicBezTo>
                    <a:cubicBezTo>
                      <a:pt x="262" y="57"/>
                      <a:pt x="264" y="57"/>
                      <a:pt x="265" y="56"/>
                    </a:cubicBezTo>
                    <a:cubicBezTo>
                      <a:pt x="265" y="56"/>
                      <a:pt x="270" y="51"/>
                      <a:pt x="270" y="52"/>
                    </a:cubicBezTo>
                    <a:cubicBezTo>
                      <a:pt x="270" y="52"/>
                      <a:pt x="268" y="51"/>
                      <a:pt x="268" y="51"/>
                    </a:cubicBezTo>
                    <a:cubicBezTo>
                      <a:pt x="268" y="50"/>
                      <a:pt x="268" y="49"/>
                      <a:pt x="268" y="48"/>
                    </a:cubicBezTo>
                    <a:cubicBezTo>
                      <a:pt x="268" y="46"/>
                      <a:pt x="269" y="46"/>
                      <a:pt x="271" y="46"/>
                    </a:cubicBezTo>
                    <a:cubicBezTo>
                      <a:pt x="273" y="46"/>
                      <a:pt x="281" y="43"/>
                      <a:pt x="276" y="43"/>
                    </a:cubicBezTo>
                    <a:cubicBezTo>
                      <a:pt x="273" y="43"/>
                      <a:pt x="268" y="42"/>
                      <a:pt x="266" y="44"/>
                    </a:cubicBezTo>
                    <a:cubicBezTo>
                      <a:pt x="265" y="45"/>
                      <a:pt x="265" y="47"/>
                      <a:pt x="263" y="46"/>
                    </a:cubicBezTo>
                    <a:cubicBezTo>
                      <a:pt x="261" y="45"/>
                      <a:pt x="263" y="43"/>
                      <a:pt x="264" y="42"/>
                    </a:cubicBezTo>
                    <a:cubicBezTo>
                      <a:pt x="266" y="39"/>
                      <a:pt x="270" y="41"/>
                      <a:pt x="273" y="41"/>
                    </a:cubicBezTo>
                    <a:cubicBezTo>
                      <a:pt x="277" y="41"/>
                      <a:pt x="281" y="42"/>
                      <a:pt x="283" y="38"/>
                    </a:cubicBezTo>
                    <a:cubicBezTo>
                      <a:pt x="284" y="38"/>
                      <a:pt x="280" y="37"/>
                      <a:pt x="280" y="37"/>
                    </a:cubicBezTo>
                    <a:cubicBezTo>
                      <a:pt x="278" y="36"/>
                      <a:pt x="276" y="37"/>
                      <a:pt x="274" y="37"/>
                    </a:cubicBezTo>
                    <a:cubicBezTo>
                      <a:pt x="272" y="37"/>
                      <a:pt x="271" y="36"/>
                      <a:pt x="269" y="36"/>
                    </a:cubicBezTo>
                    <a:cubicBezTo>
                      <a:pt x="268" y="36"/>
                      <a:pt x="266" y="36"/>
                      <a:pt x="265" y="36"/>
                    </a:cubicBezTo>
                    <a:cubicBezTo>
                      <a:pt x="266" y="37"/>
                      <a:pt x="269" y="36"/>
                      <a:pt x="271" y="36"/>
                    </a:cubicBezTo>
                    <a:cubicBezTo>
                      <a:pt x="274" y="36"/>
                      <a:pt x="276" y="35"/>
                      <a:pt x="279" y="35"/>
                    </a:cubicBezTo>
                    <a:cubicBezTo>
                      <a:pt x="283" y="36"/>
                      <a:pt x="285" y="34"/>
                      <a:pt x="288" y="34"/>
                    </a:cubicBezTo>
                    <a:cubicBezTo>
                      <a:pt x="289" y="34"/>
                      <a:pt x="291" y="34"/>
                      <a:pt x="291" y="33"/>
                    </a:cubicBezTo>
                    <a:cubicBezTo>
                      <a:pt x="291" y="33"/>
                      <a:pt x="289" y="31"/>
                      <a:pt x="290" y="31"/>
                    </a:cubicBezTo>
                    <a:cubicBezTo>
                      <a:pt x="295" y="30"/>
                      <a:pt x="300" y="29"/>
                      <a:pt x="304" y="26"/>
                    </a:cubicBezTo>
                    <a:cubicBezTo>
                      <a:pt x="305" y="25"/>
                      <a:pt x="301" y="24"/>
                      <a:pt x="301" y="24"/>
                    </a:cubicBezTo>
                    <a:cubicBezTo>
                      <a:pt x="298" y="23"/>
                      <a:pt x="295" y="22"/>
                      <a:pt x="293" y="22"/>
                    </a:cubicBezTo>
                    <a:cubicBezTo>
                      <a:pt x="287" y="21"/>
                      <a:pt x="282" y="20"/>
                      <a:pt x="277" y="25"/>
                    </a:cubicBezTo>
                    <a:cubicBezTo>
                      <a:pt x="275" y="28"/>
                      <a:pt x="273" y="26"/>
                      <a:pt x="269" y="26"/>
                    </a:cubicBezTo>
                    <a:cubicBezTo>
                      <a:pt x="268" y="26"/>
                      <a:pt x="264" y="29"/>
                      <a:pt x="265" y="26"/>
                    </a:cubicBezTo>
                    <a:cubicBezTo>
                      <a:pt x="265" y="24"/>
                      <a:pt x="260" y="27"/>
                      <a:pt x="259" y="28"/>
                    </a:cubicBezTo>
                    <a:cubicBezTo>
                      <a:pt x="257" y="29"/>
                      <a:pt x="255" y="30"/>
                      <a:pt x="253" y="31"/>
                    </a:cubicBezTo>
                    <a:cubicBezTo>
                      <a:pt x="252" y="31"/>
                      <a:pt x="244" y="37"/>
                      <a:pt x="244" y="37"/>
                    </a:cubicBezTo>
                    <a:cubicBezTo>
                      <a:pt x="242" y="35"/>
                      <a:pt x="264" y="22"/>
                      <a:pt x="251" y="19"/>
                    </a:cubicBezTo>
                    <a:cubicBezTo>
                      <a:pt x="246" y="19"/>
                      <a:pt x="247" y="22"/>
                      <a:pt x="243" y="24"/>
                    </a:cubicBezTo>
                    <a:cubicBezTo>
                      <a:pt x="240" y="25"/>
                      <a:pt x="238" y="25"/>
                      <a:pt x="235" y="26"/>
                    </a:cubicBezTo>
                    <a:cubicBezTo>
                      <a:pt x="234" y="26"/>
                      <a:pt x="229" y="28"/>
                      <a:pt x="228" y="28"/>
                    </a:cubicBezTo>
                    <a:cubicBezTo>
                      <a:pt x="226" y="25"/>
                      <a:pt x="233" y="24"/>
                      <a:pt x="235" y="24"/>
                    </a:cubicBezTo>
                    <a:cubicBezTo>
                      <a:pt x="235" y="23"/>
                      <a:pt x="241" y="22"/>
                      <a:pt x="238" y="21"/>
                    </a:cubicBezTo>
                    <a:cubicBezTo>
                      <a:pt x="235" y="20"/>
                      <a:pt x="232" y="20"/>
                      <a:pt x="229" y="20"/>
                    </a:cubicBezTo>
                    <a:cubicBezTo>
                      <a:pt x="221" y="20"/>
                      <a:pt x="213" y="21"/>
                      <a:pt x="205" y="23"/>
                    </a:cubicBezTo>
                    <a:cubicBezTo>
                      <a:pt x="205" y="23"/>
                      <a:pt x="202" y="25"/>
                      <a:pt x="201" y="24"/>
                    </a:cubicBezTo>
                    <a:cubicBezTo>
                      <a:pt x="201" y="22"/>
                      <a:pt x="200" y="22"/>
                      <a:pt x="202" y="22"/>
                    </a:cubicBezTo>
                    <a:cubicBezTo>
                      <a:pt x="206" y="20"/>
                      <a:pt x="210" y="19"/>
                      <a:pt x="214" y="18"/>
                    </a:cubicBezTo>
                    <a:cubicBezTo>
                      <a:pt x="221" y="17"/>
                      <a:pt x="229" y="18"/>
                      <a:pt x="237" y="18"/>
                    </a:cubicBezTo>
                    <a:cubicBezTo>
                      <a:pt x="239" y="18"/>
                      <a:pt x="241" y="18"/>
                      <a:pt x="243" y="18"/>
                    </a:cubicBezTo>
                    <a:cubicBezTo>
                      <a:pt x="247" y="16"/>
                      <a:pt x="252" y="16"/>
                      <a:pt x="256" y="14"/>
                    </a:cubicBezTo>
                    <a:cubicBezTo>
                      <a:pt x="258" y="14"/>
                      <a:pt x="259" y="13"/>
                      <a:pt x="256" y="12"/>
                    </a:cubicBezTo>
                    <a:cubicBezTo>
                      <a:pt x="254" y="11"/>
                      <a:pt x="250" y="10"/>
                      <a:pt x="248" y="11"/>
                    </a:cubicBezTo>
                    <a:cubicBezTo>
                      <a:pt x="246" y="11"/>
                      <a:pt x="246" y="10"/>
                      <a:pt x="244" y="9"/>
                    </a:cubicBezTo>
                    <a:cubicBezTo>
                      <a:pt x="242" y="9"/>
                      <a:pt x="240" y="11"/>
                      <a:pt x="238" y="11"/>
                    </a:cubicBezTo>
                    <a:cubicBezTo>
                      <a:pt x="238" y="11"/>
                      <a:pt x="240" y="8"/>
                      <a:pt x="241" y="8"/>
                    </a:cubicBezTo>
                    <a:cubicBezTo>
                      <a:pt x="242" y="6"/>
                      <a:pt x="238" y="6"/>
                      <a:pt x="237" y="6"/>
                    </a:cubicBezTo>
                    <a:cubicBezTo>
                      <a:pt x="231" y="7"/>
                      <a:pt x="226" y="7"/>
                      <a:pt x="220" y="6"/>
                    </a:cubicBezTo>
                    <a:cubicBezTo>
                      <a:pt x="215" y="6"/>
                      <a:pt x="211" y="8"/>
                      <a:pt x="206" y="8"/>
                    </a:cubicBezTo>
                    <a:cubicBezTo>
                      <a:pt x="204" y="8"/>
                      <a:pt x="201" y="8"/>
                      <a:pt x="199" y="8"/>
                    </a:cubicBezTo>
                    <a:cubicBezTo>
                      <a:pt x="197" y="9"/>
                      <a:pt x="194" y="8"/>
                      <a:pt x="193" y="9"/>
                    </a:cubicBezTo>
                    <a:cubicBezTo>
                      <a:pt x="196" y="8"/>
                      <a:pt x="199" y="8"/>
                      <a:pt x="202" y="7"/>
                    </a:cubicBezTo>
                    <a:cubicBezTo>
                      <a:pt x="207" y="7"/>
                      <a:pt x="211" y="6"/>
                      <a:pt x="215" y="6"/>
                    </a:cubicBezTo>
                    <a:cubicBezTo>
                      <a:pt x="217" y="6"/>
                      <a:pt x="237" y="6"/>
                      <a:pt x="237" y="4"/>
                    </a:cubicBezTo>
                    <a:cubicBezTo>
                      <a:pt x="236" y="4"/>
                      <a:pt x="233" y="3"/>
                      <a:pt x="232" y="2"/>
                    </a:cubicBezTo>
                    <a:cubicBezTo>
                      <a:pt x="229" y="2"/>
                      <a:pt x="227" y="2"/>
                      <a:pt x="224" y="2"/>
                    </a:cubicBezTo>
                    <a:cubicBezTo>
                      <a:pt x="220" y="2"/>
                      <a:pt x="216" y="1"/>
                      <a:pt x="213" y="0"/>
                    </a:cubicBezTo>
                    <a:cubicBezTo>
                      <a:pt x="206" y="0"/>
                      <a:pt x="200" y="0"/>
                      <a:pt x="194" y="0"/>
                    </a:cubicBezTo>
                    <a:cubicBezTo>
                      <a:pt x="191" y="1"/>
                      <a:pt x="188" y="1"/>
                      <a:pt x="185" y="1"/>
                    </a:cubicBezTo>
                    <a:cubicBezTo>
                      <a:pt x="184" y="1"/>
                      <a:pt x="183" y="3"/>
                      <a:pt x="183" y="3"/>
                    </a:cubicBezTo>
                    <a:cubicBezTo>
                      <a:pt x="181" y="3"/>
                      <a:pt x="179" y="2"/>
                      <a:pt x="177" y="2"/>
                    </a:cubicBezTo>
                    <a:cubicBezTo>
                      <a:pt x="176" y="2"/>
                      <a:pt x="175" y="3"/>
                      <a:pt x="173" y="3"/>
                    </a:cubicBezTo>
                    <a:cubicBezTo>
                      <a:pt x="171" y="3"/>
                      <a:pt x="171" y="4"/>
                      <a:pt x="173" y="4"/>
                    </a:cubicBezTo>
                    <a:cubicBezTo>
                      <a:pt x="176" y="5"/>
                      <a:pt x="179" y="5"/>
                      <a:pt x="181" y="6"/>
                    </a:cubicBezTo>
                    <a:cubicBezTo>
                      <a:pt x="180" y="5"/>
                      <a:pt x="174" y="7"/>
                      <a:pt x="173" y="8"/>
                    </a:cubicBezTo>
                    <a:cubicBezTo>
                      <a:pt x="173" y="8"/>
                      <a:pt x="170" y="8"/>
                      <a:pt x="170" y="8"/>
                    </a:cubicBezTo>
                    <a:cubicBezTo>
                      <a:pt x="170" y="8"/>
                      <a:pt x="172" y="10"/>
                      <a:pt x="172" y="10"/>
                    </a:cubicBezTo>
                    <a:cubicBezTo>
                      <a:pt x="171" y="10"/>
                      <a:pt x="169" y="9"/>
                      <a:pt x="168" y="8"/>
                    </a:cubicBezTo>
                    <a:cubicBezTo>
                      <a:pt x="167" y="7"/>
                      <a:pt x="164" y="8"/>
                      <a:pt x="163" y="8"/>
                    </a:cubicBezTo>
                    <a:cubicBezTo>
                      <a:pt x="160" y="7"/>
                      <a:pt x="157" y="6"/>
                      <a:pt x="154" y="5"/>
                    </a:cubicBezTo>
                    <a:cubicBezTo>
                      <a:pt x="152" y="4"/>
                      <a:pt x="150" y="6"/>
                      <a:pt x="147" y="6"/>
                    </a:cubicBezTo>
                    <a:cubicBezTo>
                      <a:pt x="146" y="6"/>
                      <a:pt x="140" y="5"/>
                      <a:pt x="140" y="7"/>
                    </a:cubicBezTo>
                    <a:cubicBezTo>
                      <a:pt x="139" y="7"/>
                      <a:pt x="153" y="9"/>
                      <a:pt x="155" y="10"/>
                    </a:cubicBezTo>
                    <a:cubicBezTo>
                      <a:pt x="158" y="10"/>
                      <a:pt x="161" y="10"/>
                      <a:pt x="163" y="11"/>
                    </a:cubicBezTo>
                    <a:cubicBezTo>
                      <a:pt x="164" y="11"/>
                      <a:pt x="165" y="11"/>
                      <a:pt x="166" y="12"/>
                    </a:cubicBezTo>
                    <a:cubicBezTo>
                      <a:pt x="166" y="12"/>
                      <a:pt x="166" y="15"/>
                      <a:pt x="166" y="15"/>
                    </a:cubicBezTo>
                    <a:cubicBezTo>
                      <a:pt x="166" y="16"/>
                      <a:pt x="165" y="14"/>
                      <a:pt x="165" y="13"/>
                    </a:cubicBezTo>
                    <a:cubicBezTo>
                      <a:pt x="164" y="12"/>
                      <a:pt x="161" y="12"/>
                      <a:pt x="160" y="11"/>
                    </a:cubicBezTo>
                    <a:cubicBezTo>
                      <a:pt x="160" y="11"/>
                      <a:pt x="157" y="11"/>
                      <a:pt x="157" y="11"/>
                    </a:cubicBezTo>
                    <a:cubicBezTo>
                      <a:pt x="157" y="12"/>
                      <a:pt x="158" y="14"/>
                      <a:pt x="158" y="14"/>
                    </a:cubicBezTo>
                    <a:cubicBezTo>
                      <a:pt x="156" y="14"/>
                      <a:pt x="155" y="11"/>
                      <a:pt x="154" y="11"/>
                    </a:cubicBezTo>
                    <a:cubicBezTo>
                      <a:pt x="152" y="11"/>
                      <a:pt x="150" y="11"/>
                      <a:pt x="148" y="10"/>
                    </a:cubicBezTo>
                    <a:cubicBezTo>
                      <a:pt x="147" y="10"/>
                      <a:pt x="139" y="10"/>
                      <a:pt x="139" y="10"/>
                    </a:cubicBezTo>
                    <a:cubicBezTo>
                      <a:pt x="138" y="12"/>
                      <a:pt x="151" y="17"/>
                      <a:pt x="151" y="17"/>
                    </a:cubicBezTo>
                    <a:cubicBezTo>
                      <a:pt x="151" y="18"/>
                      <a:pt x="146" y="17"/>
                      <a:pt x="146" y="17"/>
                    </a:cubicBezTo>
                    <a:cubicBezTo>
                      <a:pt x="143" y="17"/>
                      <a:pt x="142" y="16"/>
                      <a:pt x="143" y="19"/>
                    </a:cubicBezTo>
                    <a:cubicBezTo>
                      <a:pt x="142" y="19"/>
                      <a:pt x="141" y="18"/>
                      <a:pt x="140" y="17"/>
                    </a:cubicBezTo>
                    <a:cubicBezTo>
                      <a:pt x="140" y="16"/>
                      <a:pt x="142" y="17"/>
                      <a:pt x="143" y="16"/>
                    </a:cubicBezTo>
                    <a:cubicBezTo>
                      <a:pt x="143" y="16"/>
                      <a:pt x="141" y="14"/>
                      <a:pt x="140" y="14"/>
                    </a:cubicBezTo>
                    <a:cubicBezTo>
                      <a:pt x="138" y="13"/>
                      <a:pt x="136" y="12"/>
                      <a:pt x="133" y="12"/>
                    </a:cubicBezTo>
                    <a:cubicBezTo>
                      <a:pt x="132" y="12"/>
                      <a:pt x="130" y="11"/>
                      <a:pt x="129" y="12"/>
                    </a:cubicBezTo>
                    <a:cubicBezTo>
                      <a:pt x="128" y="12"/>
                      <a:pt x="131" y="15"/>
                      <a:pt x="131" y="15"/>
                    </a:cubicBezTo>
                    <a:cubicBezTo>
                      <a:pt x="134" y="17"/>
                      <a:pt x="138" y="17"/>
                      <a:pt x="142" y="20"/>
                    </a:cubicBezTo>
                    <a:cubicBezTo>
                      <a:pt x="143" y="20"/>
                      <a:pt x="144" y="21"/>
                      <a:pt x="143" y="22"/>
                    </a:cubicBezTo>
                    <a:cubicBezTo>
                      <a:pt x="141" y="24"/>
                      <a:pt x="139" y="22"/>
                      <a:pt x="137" y="21"/>
                    </a:cubicBezTo>
                    <a:cubicBezTo>
                      <a:pt x="132" y="18"/>
                      <a:pt x="126" y="16"/>
                      <a:pt x="120" y="15"/>
                    </a:cubicBezTo>
                    <a:cubicBezTo>
                      <a:pt x="117" y="14"/>
                      <a:pt x="114" y="13"/>
                      <a:pt x="111" y="14"/>
                    </a:cubicBezTo>
                    <a:cubicBezTo>
                      <a:pt x="110" y="14"/>
                      <a:pt x="113" y="17"/>
                      <a:pt x="113" y="18"/>
                    </a:cubicBezTo>
                    <a:cubicBezTo>
                      <a:pt x="113" y="18"/>
                      <a:pt x="117" y="21"/>
                      <a:pt x="117" y="21"/>
                    </a:cubicBezTo>
                    <a:cubicBezTo>
                      <a:pt x="117" y="22"/>
                      <a:pt x="111" y="21"/>
                      <a:pt x="111" y="21"/>
                    </a:cubicBezTo>
                    <a:cubicBezTo>
                      <a:pt x="111" y="23"/>
                      <a:pt x="115" y="22"/>
                      <a:pt x="115" y="24"/>
                    </a:cubicBezTo>
                    <a:cubicBezTo>
                      <a:pt x="115" y="24"/>
                      <a:pt x="111" y="23"/>
                      <a:pt x="110" y="22"/>
                    </a:cubicBezTo>
                    <a:cubicBezTo>
                      <a:pt x="108" y="21"/>
                      <a:pt x="106" y="21"/>
                      <a:pt x="103" y="20"/>
                    </a:cubicBezTo>
                    <a:cubicBezTo>
                      <a:pt x="101" y="19"/>
                      <a:pt x="101" y="20"/>
                      <a:pt x="101" y="22"/>
                    </a:cubicBezTo>
                    <a:cubicBezTo>
                      <a:pt x="100" y="23"/>
                      <a:pt x="99" y="23"/>
                      <a:pt x="98" y="23"/>
                    </a:cubicBezTo>
                    <a:cubicBezTo>
                      <a:pt x="98" y="24"/>
                      <a:pt x="98" y="26"/>
                      <a:pt x="97" y="26"/>
                    </a:cubicBezTo>
                    <a:cubicBezTo>
                      <a:pt x="97" y="27"/>
                      <a:pt x="97" y="24"/>
                      <a:pt x="97" y="23"/>
                    </a:cubicBezTo>
                    <a:cubicBezTo>
                      <a:pt x="97" y="22"/>
                      <a:pt x="98" y="21"/>
                      <a:pt x="98" y="20"/>
                    </a:cubicBezTo>
                    <a:cubicBezTo>
                      <a:pt x="97" y="16"/>
                      <a:pt x="93" y="16"/>
                      <a:pt x="90" y="16"/>
                    </a:cubicBezTo>
                    <a:cubicBezTo>
                      <a:pt x="86" y="17"/>
                      <a:pt x="82" y="18"/>
                      <a:pt x="78" y="18"/>
                    </a:cubicBezTo>
                    <a:cubicBezTo>
                      <a:pt x="77" y="19"/>
                      <a:pt x="75" y="19"/>
                      <a:pt x="74" y="19"/>
                    </a:cubicBezTo>
                    <a:cubicBezTo>
                      <a:pt x="74" y="19"/>
                      <a:pt x="69" y="20"/>
                      <a:pt x="69" y="20"/>
                    </a:cubicBezTo>
                    <a:cubicBezTo>
                      <a:pt x="70" y="21"/>
                      <a:pt x="72" y="21"/>
                      <a:pt x="73" y="21"/>
                    </a:cubicBezTo>
                    <a:cubicBezTo>
                      <a:pt x="74" y="22"/>
                      <a:pt x="75" y="23"/>
                      <a:pt x="77" y="24"/>
                    </a:cubicBezTo>
                    <a:cubicBezTo>
                      <a:pt x="77" y="24"/>
                      <a:pt x="81" y="27"/>
                      <a:pt x="81" y="27"/>
                    </a:cubicBezTo>
                    <a:cubicBezTo>
                      <a:pt x="80" y="27"/>
                      <a:pt x="76" y="25"/>
                      <a:pt x="75" y="25"/>
                    </a:cubicBezTo>
                    <a:cubicBezTo>
                      <a:pt x="73" y="24"/>
                      <a:pt x="72" y="22"/>
                      <a:pt x="70" y="22"/>
                    </a:cubicBezTo>
                    <a:cubicBezTo>
                      <a:pt x="67" y="21"/>
                      <a:pt x="64" y="22"/>
                      <a:pt x="61" y="22"/>
                    </a:cubicBezTo>
                    <a:cubicBezTo>
                      <a:pt x="58" y="23"/>
                      <a:pt x="58" y="22"/>
                      <a:pt x="60" y="25"/>
                    </a:cubicBezTo>
                    <a:cubicBezTo>
                      <a:pt x="60" y="26"/>
                      <a:pt x="60" y="29"/>
                      <a:pt x="60" y="30"/>
                    </a:cubicBezTo>
                    <a:cubicBezTo>
                      <a:pt x="60" y="32"/>
                      <a:pt x="56" y="30"/>
                      <a:pt x="55" y="30"/>
                    </a:cubicBezTo>
                    <a:cubicBezTo>
                      <a:pt x="54" y="30"/>
                      <a:pt x="51" y="28"/>
                      <a:pt x="50" y="30"/>
                    </a:cubicBezTo>
                    <a:cubicBezTo>
                      <a:pt x="49" y="31"/>
                      <a:pt x="50" y="34"/>
                      <a:pt x="50" y="34"/>
                    </a:cubicBezTo>
                    <a:cubicBezTo>
                      <a:pt x="49" y="35"/>
                      <a:pt x="48" y="33"/>
                      <a:pt x="47" y="32"/>
                    </a:cubicBezTo>
                    <a:cubicBezTo>
                      <a:pt x="45" y="31"/>
                      <a:pt x="43" y="31"/>
                      <a:pt x="42" y="32"/>
                    </a:cubicBezTo>
                    <a:cubicBezTo>
                      <a:pt x="39" y="34"/>
                      <a:pt x="36" y="36"/>
                      <a:pt x="32" y="37"/>
                    </a:cubicBezTo>
                    <a:cubicBezTo>
                      <a:pt x="31" y="38"/>
                      <a:pt x="34" y="37"/>
                      <a:pt x="32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0" name="Freeform 777">
                <a:extLst>
                  <a:ext uri="{FF2B5EF4-FFF2-40B4-BE49-F238E27FC236}">
                    <a16:creationId xmlns:a16="http://schemas.microsoft.com/office/drawing/2014/main" id="{85786174-4051-384E-B9BE-8B24F96193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36487" y="5038398"/>
                <a:ext cx="149682" cy="105124"/>
              </a:xfrm>
              <a:custGeom>
                <a:avLst/>
                <a:gdLst>
                  <a:gd name="T0" fmla="*/ 16 w 16"/>
                  <a:gd name="T1" fmla="*/ 6 h 11"/>
                  <a:gd name="T2" fmla="*/ 11 w 16"/>
                  <a:gd name="T3" fmla="*/ 3 h 11"/>
                  <a:gd name="T4" fmla="*/ 5 w 16"/>
                  <a:gd name="T5" fmla="*/ 1 h 11"/>
                  <a:gd name="T6" fmla="*/ 1 w 16"/>
                  <a:gd name="T7" fmla="*/ 1 h 11"/>
                  <a:gd name="T8" fmla="*/ 3 w 16"/>
                  <a:gd name="T9" fmla="*/ 3 h 11"/>
                  <a:gd name="T10" fmla="*/ 1 w 16"/>
                  <a:gd name="T11" fmla="*/ 7 h 11"/>
                  <a:gd name="T12" fmla="*/ 5 w 16"/>
                  <a:gd name="T13" fmla="*/ 7 h 11"/>
                  <a:gd name="T14" fmla="*/ 5 w 16"/>
                  <a:gd name="T15" fmla="*/ 9 h 11"/>
                  <a:gd name="T16" fmla="*/ 16 w 16"/>
                  <a:gd name="T17" fmla="*/ 6 h 11"/>
                  <a:gd name="T18" fmla="*/ 16 w 16"/>
                  <a:gd name="T1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1">
                    <a:moveTo>
                      <a:pt x="16" y="6"/>
                    </a:moveTo>
                    <a:cubicBezTo>
                      <a:pt x="15" y="5"/>
                      <a:pt x="11" y="3"/>
                      <a:pt x="11" y="3"/>
                    </a:cubicBezTo>
                    <a:cubicBezTo>
                      <a:pt x="9" y="2"/>
                      <a:pt x="7" y="1"/>
                      <a:pt x="5" y="1"/>
                    </a:cubicBezTo>
                    <a:cubicBezTo>
                      <a:pt x="4" y="1"/>
                      <a:pt x="2" y="0"/>
                      <a:pt x="1" y="1"/>
                    </a:cubicBezTo>
                    <a:cubicBezTo>
                      <a:pt x="0" y="2"/>
                      <a:pt x="3" y="3"/>
                      <a:pt x="3" y="3"/>
                    </a:cubicBezTo>
                    <a:cubicBezTo>
                      <a:pt x="2" y="3"/>
                      <a:pt x="0" y="6"/>
                      <a:pt x="1" y="7"/>
                    </a:cubicBezTo>
                    <a:cubicBezTo>
                      <a:pt x="2" y="7"/>
                      <a:pt x="4" y="6"/>
                      <a:pt x="5" y="7"/>
                    </a:cubicBezTo>
                    <a:cubicBezTo>
                      <a:pt x="7" y="8"/>
                      <a:pt x="5" y="8"/>
                      <a:pt x="5" y="9"/>
                    </a:cubicBezTo>
                    <a:cubicBezTo>
                      <a:pt x="5" y="11"/>
                      <a:pt x="16" y="8"/>
                      <a:pt x="16" y="6"/>
                    </a:cubicBezTo>
                    <a:cubicBezTo>
                      <a:pt x="15" y="5"/>
                      <a:pt x="16" y="7"/>
                      <a:pt x="16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1" name="Freeform 778">
                <a:extLst>
                  <a:ext uri="{FF2B5EF4-FFF2-40B4-BE49-F238E27FC236}">
                    <a16:creationId xmlns:a16="http://schemas.microsoft.com/office/drawing/2014/main" id="{6A0ED62C-5595-CA4A-96AE-3D48EED47F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84260" y="4965129"/>
                <a:ext cx="38217" cy="19114"/>
              </a:xfrm>
              <a:custGeom>
                <a:avLst/>
                <a:gdLst>
                  <a:gd name="T0" fmla="*/ 2 w 4"/>
                  <a:gd name="T1" fmla="*/ 2 h 2"/>
                  <a:gd name="T2" fmla="*/ 2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2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2" name="Freeform 779">
                <a:extLst>
                  <a:ext uri="{FF2B5EF4-FFF2-40B4-BE49-F238E27FC236}">
                    <a16:creationId xmlns:a16="http://schemas.microsoft.com/office/drawing/2014/main" id="{B4EE117E-6043-C740-B73A-314DB53B1A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2922" y="3859745"/>
                <a:ext cx="101909" cy="57338"/>
              </a:xfrm>
              <a:custGeom>
                <a:avLst/>
                <a:gdLst>
                  <a:gd name="T0" fmla="*/ 9 w 11"/>
                  <a:gd name="T1" fmla="*/ 4 h 6"/>
                  <a:gd name="T2" fmla="*/ 9 w 11"/>
                  <a:gd name="T3" fmla="*/ 5 h 6"/>
                  <a:gd name="T4" fmla="*/ 3 w 11"/>
                  <a:gd name="T5" fmla="*/ 4 h 6"/>
                  <a:gd name="T6" fmla="*/ 2 w 11"/>
                  <a:gd name="T7" fmla="*/ 1 h 6"/>
                  <a:gd name="T8" fmla="*/ 9 w 11"/>
                  <a:gd name="T9" fmla="*/ 4 h 6"/>
                  <a:gd name="T10" fmla="*/ 9 w 11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9" y="4"/>
                    </a:moveTo>
                    <a:cubicBezTo>
                      <a:pt x="11" y="5"/>
                      <a:pt x="11" y="6"/>
                      <a:pt x="9" y="5"/>
                    </a:cubicBezTo>
                    <a:cubicBezTo>
                      <a:pt x="7" y="5"/>
                      <a:pt x="4" y="4"/>
                      <a:pt x="3" y="4"/>
                    </a:cubicBezTo>
                    <a:cubicBezTo>
                      <a:pt x="2" y="3"/>
                      <a:pt x="0" y="0"/>
                      <a:pt x="2" y="1"/>
                    </a:cubicBezTo>
                    <a:cubicBezTo>
                      <a:pt x="4" y="2"/>
                      <a:pt x="7" y="3"/>
                      <a:pt x="9" y="4"/>
                    </a:cubicBezTo>
                    <a:cubicBezTo>
                      <a:pt x="11" y="5"/>
                      <a:pt x="7" y="3"/>
                      <a:pt x="9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3" name="Freeform 780">
                <a:extLst>
                  <a:ext uri="{FF2B5EF4-FFF2-40B4-BE49-F238E27FC236}">
                    <a16:creationId xmlns:a16="http://schemas.microsoft.com/office/drawing/2014/main" id="{610CC192-FB15-724A-A0BA-11D305CCBB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8208" y="3776917"/>
                <a:ext cx="76432" cy="44598"/>
              </a:xfrm>
              <a:custGeom>
                <a:avLst/>
                <a:gdLst>
                  <a:gd name="T0" fmla="*/ 8 w 8"/>
                  <a:gd name="T1" fmla="*/ 3 h 5"/>
                  <a:gd name="T2" fmla="*/ 0 w 8"/>
                  <a:gd name="T3" fmla="*/ 2 h 5"/>
                  <a:gd name="T4" fmla="*/ 8 w 8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8" y="3"/>
                    </a:moveTo>
                    <a:cubicBezTo>
                      <a:pt x="8" y="5"/>
                      <a:pt x="0" y="4"/>
                      <a:pt x="0" y="2"/>
                    </a:cubicBezTo>
                    <a:cubicBezTo>
                      <a:pt x="0" y="0"/>
                      <a:pt x="8" y="1"/>
                      <a:pt x="8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4" name="Freeform 782">
                <a:extLst>
                  <a:ext uri="{FF2B5EF4-FFF2-40B4-BE49-F238E27FC236}">
                    <a16:creationId xmlns:a16="http://schemas.microsoft.com/office/drawing/2014/main" id="{F1C46FC7-0326-264D-971C-A77F82673F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5214" y="3897972"/>
                <a:ext cx="54142" cy="38227"/>
              </a:xfrm>
              <a:custGeom>
                <a:avLst/>
                <a:gdLst>
                  <a:gd name="T0" fmla="*/ 5 w 6"/>
                  <a:gd name="T1" fmla="*/ 3 h 4"/>
                  <a:gd name="T2" fmla="*/ 1 w 6"/>
                  <a:gd name="T3" fmla="*/ 0 h 4"/>
                  <a:gd name="T4" fmla="*/ 5 w 6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3"/>
                    </a:moveTo>
                    <a:cubicBezTo>
                      <a:pt x="4" y="4"/>
                      <a:pt x="0" y="0"/>
                      <a:pt x="1" y="0"/>
                    </a:cubicBezTo>
                    <a:cubicBezTo>
                      <a:pt x="2" y="0"/>
                      <a:pt x="6" y="2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5" name="Freeform 783">
                <a:extLst>
                  <a:ext uri="{FF2B5EF4-FFF2-40B4-BE49-F238E27FC236}">
                    <a16:creationId xmlns:a16="http://schemas.microsoft.com/office/drawing/2014/main" id="{4AD25789-B8C7-474C-A2D3-11F6E5CDBF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08464" y="3936196"/>
                <a:ext cx="47770" cy="9558"/>
              </a:xfrm>
              <a:custGeom>
                <a:avLst/>
                <a:gdLst>
                  <a:gd name="T0" fmla="*/ 4 w 5"/>
                  <a:gd name="T1" fmla="*/ 1 h 1"/>
                  <a:gd name="T2" fmla="*/ 2 w 5"/>
                  <a:gd name="T3" fmla="*/ 0 h 1"/>
                  <a:gd name="T4" fmla="*/ 4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4" y="1"/>
                    </a:moveTo>
                    <a:cubicBezTo>
                      <a:pt x="2" y="1"/>
                      <a:pt x="0" y="0"/>
                      <a:pt x="2" y="0"/>
                    </a:cubicBezTo>
                    <a:cubicBezTo>
                      <a:pt x="3" y="0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6" name="Freeform 784">
                <a:extLst>
                  <a:ext uri="{FF2B5EF4-FFF2-40B4-BE49-F238E27FC236}">
                    <a16:creationId xmlns:a16="http://schemas.microsoft.com/office/drawing/2014/main" id="{E6F6362E-6601-2D4F-9065-AF61C7A809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08464" y="4468183"/>
                <a:ext cx="38217" cy="66896"/>
              </a:xfrm>
              <a:custGeom>
                <a:avLst/>
                <a:gdLst>
                  <a:gd name="T0" fmla="*/ 2 w 4"/>
                  <a:gd name="T1" fmla="*/ 0 h 7"/>
                  <a:gd name="T2" fmla="*/ 4 w 4"/>
                  <a:gd name="T3" fmla="*/ 7 h 7"/>
                  <a:gd name="T4" fmla="*/ 2 w 4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cubicBezTo>
                      <a:pt x="0" y="0"/>
                      <a:pt x="3" y="7"/>
                      <a:pt x="4" y="7"/>
                    </a:cubicBezTo>
                    <a:cubicBezTo>
                      <a:pt x="4" y="7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7" name="Freeform 785">
                <a:extLst>
                  <a:ext uri="{FF2B5EF4-FFF2-40B4-BE49-F238E27FC236}">
                    <a16:creationId xmlns:a16="http://schemas.microsoft.com/office/drawing/2014/main" id="{B2BA1608-617A-4147-8F26-12305973C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27571" y="4589231"/>
                <a:ext cx="63695" cy="38227"/>
              </a:xfrm>
              <a:custGeom>
                <a:avLst/>
                <a:gdLst>
                  <a:gd name="T0" fmla="*/ 1 w 7"/>
                  <a:gd name="T1" fmla="*/ 0 h 4"/>
                  <a:gd name="T2" fmla="*/ 1 w 7"/>
                  <a:gd name="T3" fmla="*/ 4 h 4"/>
                  <a:gd name="T4" fmla="*/ 5 w 7"/>
                  <a:gd name="T5" fmla="*/ 4 h 4"/>
                  <a:gd name="T6" fmla="*/ 1 w 7"/>
                  <a:gd name="T7" fmla="*/ 0 h 4"/>
                  <a:gd name="T8" fmla="*/ 1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1" y="0"/>
                    </a:moveTo>
                    <a:cubicBezTo>
                      <a:pt x="0" y="1"/>
                      <a:pt x="0" y="3"/>
                      <a:pt x="1" y="4"/>
                    </a:cubicBezTo>
                    <a:cubicBezTo>
                      <a:pt x="2" y="4"/>
                      <a:pt x="3" y="4"/>
                      <a:pt x="5" y="4"/>
                    </a:cubicBezTo>
                    <a:cubicBezTo>
                      <a:pt x="7" y="4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8" name="Freeform 786">
                <a:extLst>
                  <a:ext uri="{FF2B5EF4-FFF2-40B4-BE49-F238E27FC236}">
                    <a16:creationId xmlns:a16="http://schemas.microsoft.com/office/drawing/2014/main" id="{D9E0FBAF-0635-DA48-8CE1-34CD59C0DE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66422" y="4796293"/>
                <a:ext cx="159235" cy="92380"/>
              </a:xfrm>
              <a:custGeom>
                <a:avLst/>
                <a:gdLst>
                  <a:gd name="T0" fmla="*/ 0 w 17"/>
                  <a:gd name="T1" fmla="*/ 4 h 10"/>
                  <a:gd name="T2" fmla="*/ 10 w 17"/>
                  <a:gd name="T3" fmla="*/ 2 h 10"/>
                  <a:gd name="T4" fmla="*/ 8 w 17"/>
                  <a:gd name="T5" fmla="*/ 4 h 10"/>
                  <a:gd name="T6" fmla="*/ 12 w 17"/>
                  <a:gd name="T7" fmla="*/ 7 h 10"/>
                  <a:gd name="T8" fmla="*/ 9 w 17"/>
                  <a:gd name="T9" fmla="*/ 7 h 10"/>
                  <a:gd name="T10" fmla="*/ 11 w 17"/>
                  <a:gd name="T11" fmla="*/ 10 h 10"/>
                  <a:gd name="T12" fmla="*/ 8 w 17"/>
                  <a:gd name="T13" fmla="*/ 9 h 10"/>
                  <a:gd name="T14" fmla="*/ 0 w 17"/>
                  <a:gd name="T15" fmla="*/ 4 h 10"/>
                  <a:gd name="T16" fmla="*/ 0 w 17"/>
                  <a:gd name="T1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0" y="4"/>
                    </a:moveTo>
                    <a:cubicBezTo>
                      <a:pt x="1" y="0"/>
                      <a:pt x="7" y="2"/>
                      <a:pt x="10" y="2"/>
                    </a:cubicBezTo>
                    <a:cubicBezTo>
                      <a:pt x="17" y="3"/>
                      <a:pt x="8" y="4"/>
                      <a:pt x="8" y="4"/>
                    </a:cubicBezTo>
                    <a:cubicBezTo>
                      <a:pt x="8" y="6"/>
                      <a:pt x="12" y="5"/>
                      <a:pt x="12" y="7"/>
                    </a:cubicBezTo>
                    <a:cubicBezTo>
                      <a:pt x="12" y="7"/>
                      <a:pt x="10" y="6"/>
                      <a:pt x="9" y="7"/>
                    </a:cubicBezTo>
                    <a:cubicBezTo>
                      <a:pt x="9" y="7"/>
                      <a:pt x="12" y="10"/>
                      <a:pt x="11" y="10"/>
                    </a:cubicBezTo>
                    <a:cubicBezTo>
                      <a:pt x="10" y="10"/>
                      <a:pt x="9" y="9"/>
                      <a:pt x="8" y="9"/>
                    </a:cubicBezTo>
                    <a:cubicBezTo>
                      <a:pt x="6" y="8"/>
                      <a:pt x="0" y="7"/>
                      <a:pt x="0" y="4"/>
                    </a:cubicBezTo>
                    <a:cubicBezTo>
                      <a:pt x="0" y="3"/>
                      <a:pt x="0" y="7"/>
                      <a:pt x="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9" name="Freeform 787">
                <a:extLst>
                  <a:ext uri="{FF2B5EF4-FFF2-40B4-BE49-F238E27FC236}">
                    <a16:creationId xmlns:a16="http://schemas.microsoft.com/office/drawing/2014/main" id="{95942396-880F-194B-BC4E-ED3A5A1AD5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37762" y="4777182"/>
                <a:ext cx="82803" cy="28672"/>
              </a:xfrm>
              <a:custGeom>
                <a:avLst/>
                <a:gdLst>
                  <a:gd name="T0" fmla="*/ 8 w 9"/>
                  <a:gd name="T1" fmla="*/ 1 h 3"/>
                  <a:gd name="T2" fmla="*/ 5 w 9"/>
                  <a:gd name="T3" fmla="*/ 0 h 3"/>
                  <a:gd name="T4" fmla="*/ 0 w 9"/>
                  <a:gd name="T5" fmla="*/ 0 h 3"/>
                  <a:gd name="T6" fmla="*/ 8 w 9"/>
                  <a:gd name="T7" fmla="*/ 1 h 3"/>
                  <a:gd name="T8" fmla="*/ 8 w 9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8" y="1"/>
                    </a:moveTo>
                    <a:cubicBezTo>
                      <a:pt x="9" y="1"/>
                      <a:pt x="5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2" y="0"/>
                      <a:pt x="6" y="3"/>
                      <a:pt x="8" y="1"/>
                    </a:cubicBezTo>
                    <a:cubicBezTo>
                      <a:pt x="9" y="1"/>
                      <a:pt x="7" y="2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0" name="Freeform 788">
                <a:extLst>
                  <a:ext uri="{FF2B5EF4-FFF2-40B4-BE49-F238E27FC236}">
                    <a16:creationId xmlns:a16="http://schemas.microsoft.com/office/drawing/2014/main" id="{88150B7F-5319-BE47-8C0A-682548FF4A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07190" y="4974684"/>
                <a:ext cx="121018" cy="63711"/>
              </a:xfrm>
              <a:custGeom>
                <a:avLst/>
                <a:gdLst>
                  <a:gd name="T0" fmla="*/ 12 w 13"/>
                  <a:gd name="T1" fmla="*/ 4 h 7"/>
                  <a:gd name="T2" fmla="*/ 12 w 13"/>
                  <a:gd name="T3" fmla="*/ 1 h 7"/>
                  <a:gd name="T4" fmla="*/ 7 w 13"/>
                  <a:gd name="T5" fmla="*/ 2 h 7"/>
                  <a:gd name="T6" fmla="*/ 3 w 13"/>
                  <a:gd name="T7" fmla="*/ 3 h 7"/>
                  <a:gd name="T8" fmla="*/ 0 w 13"/>
                  <a:gd name="T9" fmla="*/ 5 h 7"/>
                  <a:gd name="T10" fmla="*/ 12 w 13"/>
                  <a:gd name="T11" fmla="*/ 4 h 7"/>
                  <a:gd name="T12" fmla="*/ 12 w 13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7">
                    <a:moveTo>
                      <a:pt x="12" y="4"/>
                    </a:moveTo>
                    <a:cubicBezTo>
                      <a:pt x="13" y="3"/>
                      <a:pt x="13" y="2"/>
                      <a:pt x="12" y="1"/>
                    </a:cubicBezTo>
                    <a:cubicBezTo>
                      <a:pt x="11" y="0"/>
                      <a:pt x="8" y="1"/>
                      <a:pt x="7" y="2"/>
                    </a:cubicBezTo>
                    <a:cubicBezTo>
                      <a:pt x="6" y="2"/>
                      <a:pt x="4" y="2"/>
                      <a:pt x="3" y="3"/>
                    </a:cubicBezTo>
                    <a:cubicBezTo>
                      <a:pt x="3" y="3"/>
                      <a:pt x="0" y="5"/>
                      <a:pt x="0" y="5"/>
                    </a:cubicBezTo>
                    <a:cubicBezTo>
                      <a:pt x="3" y="7"/>
                      <a:pt x="10" y="6"/>
                      <a:pt x="12" y="4"/>
                    </a:cubicBezTo>
                    <a:cubicBezTo>
                      <a:pt x="13" y="3"/>
                      <a:pt x="9" y="6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1" name="Freeform 789">
                <a:extLst>
                  <a:ext uri="{FF2B5EF4-FFF2-40B4-BE49-F238E27FC236}">
                    <a16:creationId xmlns:a16="http://schemas.microsoft.com/office/drawing/2014/main" id="{EE3FE75D-7719-B442-A6D0-8CE8D661DD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05278" y="5067066"/>
                <a:ext cx="38217" cy="57338"/>
              </a:xfrm>
              <a:custGeom>
                <a:avLst/>
                <a:gdLst>
                  <a:gd name="T0" fmla="*/ 3 w 4"/>
                  <a:gd name="T1" fmla="*/ 2 h 6"/>
                  <a:gd name="T2" fmla="*/ 1 w 4"/>
                  <a:gd name="T3" fmla="*/ 3 h 6"/>
                  <a:gd name="T4" fmla="*/ 3 w 4"/>
                  <a:gd name="T5" fmla="*/ 2 h 6"/>
                  <a:gd name="T6" fmla="*/ 3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2" y="0"/>
                      <a:pt x="1" y="1"/>
                      <a:pt x="1" y="3"/>
                    </a:cubicBezTo>
                    <a:cubicBezTo>
                      <a:pt x="0" y="6"/>
                      <a:pt x="4" y="4"/>
                      <a:pt x="3" y="2"/>
                    </a:cubicBezTo>
                    <a:cubicBezTo>
                      <a:pt x="3" y="2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2" name="Freeform 790">
                <a:extLst>
                  <a:ext uri="{FF2B5EF4-FFF2-40B4-BE49-F238E27FC236}">
                    <a16:creationId xmlns:a16="http://schemas.microsoft.com/office/drawing/2014/main" id="{3E9838BE-4A6B-AB48-B367-B748F3BB8E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22475" y="4946015"/>
                <a:ext cx="35033" cy="38227"/>
              </a:xfrm>
              <a:custGeom>
                <a:avLst/>
                <a:gdLst>
                  <a:gd name="T0" fmla="*/ 4 w 4"/>
                  <a:gd name="T1" fmla="*/ 2 h 4"/>
                  <a:gd name="T2" fmla="*/ 1 w 4"/>
                  <a:gd name="T3" fmla="*/ 1 h 4"/>
                  <a:gd name="T4" fmla="*/ 4 w 4"/>
                  <a:gd name="T5" fmla="*/ 2 h 4"/>
                  <a:gd name="T6" fmla="*/ 4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2"/>
                      <a:pt x="1" y="0"/>
                      <a:pt x="1" y="1"/>
                    </a:cubicBezTo>
                    <a:cubicBezTo>
                      <a:pt x="0" y="4"/>
                      <a:pt x="4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3" name="Freeform 791">
                <a:extLst>
                  <a:ext uri="{FF2B5EF4-FFF2-40B4-BE49-F238E27FC236}">
                    <a16:creationId xmlns:a16="http://schemas.microsoft.com/office/drawing/2014/main" id="{2F255CFB-DAE3-064E-B1A0-B5F6496F8C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65786" y="4347132"/>
                <a:ext cx="19109" cy="19114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4" name="Freeform 792">
                <a:extLst>
                  <a:ext uri="{FF2B5EF4-FFF2-40B4-BE49-F238E27FC236}">
                    <a16:creationId xmlns:a16="http://schemas.microsoft.com/office/drawing/2014/main" id="{4856C0ED-E2B8-ED49-AF3C-96B92B1578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9354" y="4245195"/>
                <a:ext cx="28664" cy="15928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2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5" name="Freeform 793">
                <a:extLst>
                  <a:ext uri="{FF2B5EF4-FFF2-40B4-BE49-F238E27FC236}">
                    <a16:creationId xmlns:a16="http://schemas.microsoft.com/office/drawing/2014/main" id="{F3553BBB-CA38-5C44-8E3B-2C5C75513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65786" y="4206967"/>
                <a:ext cx="25477" cy="28672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1"/>
                      <a:pt x="1" y="2"/>
                    </a:cubicBezTo>
                    <a:cubicBezTo>
                      <a:pt x="1" y="3"/>
                      <a:pt x="3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6" name="Freeform 794">
                <a:extLst>
                  <a:ext uri="{FF2B5EF4-FFF2-40B4-BE49-F238E27FC236}">
                    <a16:creationId xmlns:a16="http://schemas.microsoft.com/office/drawing/2014/main" id="{9AA407BB-A62E-D946-BE03-FAB28B9D85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4832" y="4394915"/>
                <a:ext cx="47770" cy="6370"/>
              </a:xfrm>
              <a:custGeom>
                <a:avLst/>
                <a:gdLst>
                  <a:gd name="T0" fmla="*/ 5 w 5"/>
                  <a:gd name="T1" fmla="*/ 1 h 1"/>
                  <a:gd name="T2" fmla="*/ 1 w 5"/>
                  <a:gd name="T3" fmla="*/ 0 h 1"/>
                  <a:gd name="T4" fmla="*/ 5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1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7" name="Freeform 795">
                <a:extLst>
                  <a:ext uri="{FF2B5EF4-FFF2-40B4-BE49-F238E27FC236}">
                    <a16:creationId xmlns:a16="http://schemas.microsoft.com/office/drawing/2014/main" id="{38DD7D72-7FAA-CE4A-A498-8B7DCABDF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2155" y="4394915"/>
                <a:ext cx="57323" cy="0"/>
              </a:xfrm>
              <a:custGeom>
                <a:avLst/>
                <a:gdLst>
                  <a:gd name="T0" fmla="*/ 5 w 6"/>
                  <a:gd name="T1" fmla="*/ 1 w 6"/>
                  <a:gd name="T2" fmla="*/ 5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5" y="0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8" name="Freeform 796">
                <a:extLst>
                  <a:ext uri="{FF2B5EF4-FFF2-40B4-BE49-F238E27FC236}">
                    <a16:creationId xmlns:a16="http://schemas.microsoft.com/office/drawing/2014/main" id="{C011044C-2980-2649-BE15-8FFECE6F6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407" y="3802406"/>
                <a:ext cx="38217" cy="19114"/>
              </a:xfrm>
              <a:custGeom>
                <a:avLst/>
                <a:gdLst>
                  <a:gd name="T0" fmla="*/ 3 w 4"/>
                  <a:gd name="T1" fmla="*/ 2 h 2"/>
                  <a:gd name="T2" fmla="*/ 2 w 4"/>
                  <a:gd name="T3" fmla="*/ 0 h 2"/>
                  <a:gd name="T4" fmla="*/ 3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1" y="2"/>
                      <a:pt x="0" y="0"/>
                      <a:pt x="2" y="0"/>
                    </a:cubicBezTo>
                    <a:cubicBezTo>
                      <a:pt x="3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9" name="Freeform 797">
                <a:extLst>
                  <a:ext uri="{FF2B5EF4-FFF2-40B4-BE49-F238E27FC236}">
                    <a16:creationId xmlns:a16="http://schemas.microsoft.com/office/drawing/2014/main" id="{700706E6-E762-7F45-B65C-5DA64ADB73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7694" y="6086410"/>
                <a:ext cx="85988" cy="111494"/>
              </a:xfrm>
              <a:custGeom>
                <a:avLst/>
                <a:gdLst>
                  <a:gd name="T0" fmla="*/ 9 w 9"/>
                  <a:gd name="T1" fmla="*/ 11 h 12"/>
                  <a:gd name="T2" fmla="*/ 5 w 9"/>
                  <a:gd name="T3" fmla="*/ 2 h 12"/>
                  <a:gd name="T4" fmla="*/ 2 w 9"/>
                  <a:gd name="T5" fmla="*/ 2 h 12"/>
                  <a:gd name="T6" fmla="*/ 0 w 9"/>
                  <a:gd name="T7" fmla="*/ 3 h 12"/>
                  <a:gd name="T8" fmla="*/ 3 w 9"/>
                  <a:gd name="T9" fmla="*/ 5 h 12"/>
                  <a:gd name="T10" fmla="*/ 3 w 9"/>
                  <a:gd name="T11" fmla="*/ 7 h 12"/>
                  <a:gd name="T12" fmla="*/ 4 w 9"/>
                  <a:gd name="T13" fmla="*/ 7 h 12"/>
                  <a:gd name="T14" fmla="*/ 3 w 9"/>
                  <a:gd name="T15" fmla="*/ 8 h 12"/>
                  <a:gd name="T16" fmla="*/ 6 w 9"/>
                  <a:gd name="T17" fmla="*/ 11 h 12"/>
                  <a:gd name="T18" fmla="*/ 6 w 9"/>
                  <a:gd name="T19" fmla="*/ 9 h 12"/>
                  <a:gd name="T20" fmla="*/ 9 w 9"/>
                  <a:gd name="T21" fmla="*/ 11 h 12"/>
                  <a:gd name="T22" fmla="*/ 9 w 9"/>
                  <a:gd name="T23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2">
                    <a:moveTo>
                      <a:pt x="9" y="11"/>
                    </a:moveTo>
                    <a:cubicBezTo>
                      <a:pt x="8" y="8"/>
                      <a:pt x="7" y="4"/>
                      <a:pt x="5" y="2"/>
                    </a:cubicBezTo>
                    <a:cubicBezTo>
                      <a:pt x="4" y="1"/>
                      <a:pt x="3" y="0"/>
                      <a:pt x="2" y="2"/>
                    </a:cubicBezTo>
                    <a:cubicBezTo>
                      <a:pt x="2" y="2"/>
                      <a:pt x="0" y="2"/>
                      <a:pt x="0" y="3"/>
                    </a:cubicBezTo>
                    <a:cubicBezTo>
                      <a:pt x="1" y="4"/>
                      <a:pt x="3" y="3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8"/>
                      <a:pt x="4" y="7"/>
                      <a:pt x="4" y="7"/>
                    </a:cubicBezTo>
                    <a:cubicBezTo>
                      <a:pt x="5" y="8"/>
                      <a:pt x="3" y="8"/>
                      <a:pt x="3" y="8"/>
                    </a:cubicBezTo>
                    <a:cubicBezTo>
                      <a:pt x="3" y="9"/>
                      <a:pt x="5" y="11"/>
                      <a:pt x="6" y="11"/>
                    </a:cubicBezTo>
                    <a:cubicBezTo>
                      <a:pt x="6" y="11"/>
                      <a:pt x="2" y="7"/>
                      <a:pt x="6" y="9"/>
                    </a:cubicBezTo>
                    <a:cubicBezTo>
                      <a:pt x="7" y="9"/>
                      <a:pt x="9" y="12"/>
                      <a:pt x="9" y="11"/>
                    </a:cubicBezTo>
                    <a:cubicBezTo>
                      <a:pt x="8" y="10"/>
                      <a:pt x="9" y="12"/>
                      <a:pt x="9" y="1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</p:grpSp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8D5D03E4-086D-D340-9006-55767CF5FB7F}"/>
                </a:ext>
              </a:extLst>
            </p:cNvPr>
            <p:cNvSpPr/>
            <p:nvPr/>
          </p:nvSpPr>
          <p:spPr>
            <a:xfrm>
              <a:off x="4037719" y="8399917"/>
              <a:ext cx="180678" cy="18067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33" name="Oval 432">
              <a:extLst>
                <a:ext uri="{FF2B5EF4-FFF2-40B4-BE49-F238E27FC236}">
                  <a16:creationId xmlns:a16="http://schemas.microsoft.com/office/drawing/2014/main" id="{2B7D1C79-2012-2642-AA63-FE6EBCDBF023}"/>
                </a:ext>
              </a:extLst>
            </p:cNvPr>
            <p:cNvSpPr/>
            <p:nvPr/>
          </p:nvSpPr>
          <p:spPr>
            <a:xfrm>
              <a:off x="4218396" y="7487331"/>
              <a:ext cx="912585" cy="912585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1553A564-C5E3-4849-ACEE-B58766F0F4CB}"/>
                </a:ext>
              </a:extLst>
            </p:cNvPr>
            <p:cNvSpPr/>
            <p:nvPr/>
          </p:nvSpPr>
          <p:spPr>
            <a:xfrm>
              <a:off x="4253440" y="7691121"/>
              <a:ext cx="914114" cy="5845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5</a:t>
              </a:r>
              <a:endParaRPr lang="en-US" sz="4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438" name="Oval 437">
              <a:extLst>
                <a:ext uri="{FF2B5EF4-FFF2-40B4-BE49-F238E27FC236}">
                  <a16:creationId xmlns:a16="http://schemas.microsoft.com/office/drawing/2014/main" id="{8DB89790-6E95-4E43-9BE7-16B608D2349B}"/>
                </a:ext>
              </a:extLst>
            </p:cNvPr>
            <p:cNvSpPr/>
            <p:nvPr/>
          </p:nvSpPr>
          <p:spPr>
            <a:xfrm rot="16200000">
              <a:off x="10906446" y="7866419"/>
              <a:ext cx="180678" cy="18067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39" name="Oval 438">
              <a:extLst>
                <a:ext uri="{FF2B5EF4-FFF2-40B4-BE49-F238E27FC236}">
                  <a16:creationId xmlns:a16="http://schemas.microsoft.com/office/drawing/2014/main" id="{A6E2396E-CC5A-DA48-B18A-D2A105E16B04}"/>
                </a:ext>
              </a:extLst>
            </p:cNvPr>
            <p:cNvSpPr/>
            <p:nvPr/>
          </p:nvSpPr>
          <p:spPr>
            <a:xfrm rot="16200000">
              <a:off x="9993860" y="6953834"/>
              <a:ext cx="912585" cy="912585"/>
            </a:xfrm>
            <a:prstGeom prst="ellipse">
              <a:avLst/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22D9448B-577E-3C4C-B521-8961483AA951}"/>
                </a:ext>
              </a:extLst>
            </p:cNvPr>
            <p:cNvSpPr/>
            <p:nvPr/>
          </p:nvSpPr>
          <p:spPr>
            <a:xfrm>
              <a:off x="9987024" y="7131977"/>
              <a:ext cx="914114" cy="5845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17</a:t>
              </a:r>
              <a:endParaRPr lang="en-US" sz="4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441" name="Oval 440">
              <a:extLst>
                <a:ext uri="{FF2B5EF4-FFF2-40B4-BE49-F238E27FC236}">
                  <a16:creationId xmlns:a16="http://schemas.microsoft.com/office/drawing/2014/main" id="{35109C20-6BE7-EA45-A754-9CD99E95A63D}"/>
                </a:ext>
              </a:extLst>
            </p:cNvPr>
            <p:cNvSpPr/>
            <p:nvPr/>
          </p:nvSpPr>
          <p:spPr>
            <a:xfrm rot="10800000">
              <a:off x="7385277" y="7879878"/>
              <a:ext cx="180678" cy="18067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42" name="Oval 441">
              <a:extLst>
                <a:ext uri="{FF2B5EF4-FFF2-40B4-BE49-F238E27FC236}">
                  <a16:creationId xmlns:a16="http://schemas.microsoft.com/office/drawing/2014/main" id="{648BA188-CDE1-0E42-B2ED-3EBCB7A69C9C}"/>
                </a:ext>
              </a:extLst>
            </p:cNvPr>
            <p:cNvSpPr/>
            <p:nvPr/>
          </p:nvSpPr>
          <p:spPr>
            <a:xfrm rot="10800000">
              <a:off x="6472693" y="8060556"/>
              <a:ext cx="912585" cy="912585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248BD421-F1D0-5D4D-9E31-A32ED3E65E52}"/>
                </a:ext>
              </a:extLst>
            </p:cNvPr>
            <p:cNvSpPr/>
            <p:nvPr/>
          </p:nvSpPr>
          <p:spPr>
            <a:xfrm>
              <a:off x="6515359" y="8247771"/>
              <a:ext cx="914114" cy="5845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29</a:t>
              </a:r>
              <a:endParaRPr lang="en-US" sz="4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444" name="Oval 443">
              <a:extLst>
                <a:ext uri="{FF2B5EF4-FFF2-40B4-BE49-F238E27FC236}">
                  <a16:creationId xmlns:a16="http://schemas.microsoft.com/office/drawing/2014/main" id="{349DBF6C-CE40-C544-8686-364E14044FF2}"/>
                </a:ext>
              </a:extLst>
            </p:cNvPr>
            <p:cNvSpPr/>
            <p:nvPr/>
          </p:nvSpPr>
          <p:spPr>
            <a:xfrm rot="10800000">
              <a:off x="5346704" y="9948878"/>
              <a:ext cx="180678" cy="18067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45" name="Oval 444">
              <a:extLst>
                <a:ext uri="{FF2B5EF4-FFF2-40B4-BE49-F238E27FC236}">
                  <a16:creationId xmlns:a16="http://schemas.microsoft.com/office/drawing/2014/main" id="{B89FF528-3EB4-C548-94B9-DF58E8007D3A}"/>
                </a:ext>
              </a:extLst>
            </p:cNvPr>
            <p:cNvSpPr/>
            <p:nvPr/>
          </p:nvSpPr>
          <p:spPr>
            <a:xfrm rot="10800000">
              <a:off x="4434119" y="10129556"/>
              <a:ext cx="912585" cy="912585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0FFE21F1-B449-C249-B12C-957A2EEE5E02}"/>
                </a:ext>
              </a:extLst>
            </p:cNvPr>
            <p:cNvSpPr/>
            <p:nvPr/>
          </p:nvSpPr>
          <p:spPr>
            <a:xfrm>
              <a:off x="4476783" y="10316771"/>
              <a:ext cx="914114" cy="5845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14</a:t>
              </a:r>
              <a:endParaRPr lang="en-US" sz="4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graphicFrame>
        <p:nvGraphicFramePr>
          <p:cNvPr id="457" name="Table 456">
            <a:extLst>
              <a:ext uri="{FF2B5EF4-FFF2-40B4-BE49-F238E27FC236}">
                <a16:creationId xmlns:a16="http://schemas.microsoft.com/office/drawing/2014/main" id="{22928427-1750-474F-9C39-FE766C6E2D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92617"/>
              </p:ext>
            </p:extLst>
          </p:nvPr>
        </p:nvGraphicFramePr>
        <p:xfrm>
          <a:off x="12946924" y="4853348"/>
          <a:ext cx="9803640" cy="728323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400520">
                  <a:extLst>
                    <a:ext uri="{9D8B030D-6E8A-4147-A177-3AD203B41FA5}">
                      <a16:colId xmlns:a16="http://schemas.microsoft.com/office/drawing/2014/main" val="740405370"/>
                    </a:ext>
                  </a:extLst>
                </a:gridCol>
                <a:gridCol w="1400520">
                  <a:extLst>
                    <a:ext uri="{9D8B030D-6E8A-4147-A177-3AD203B41FA5}">
                      <a16:colId xmlns:a16="http://schemas.microsoft.com/office/drawing/2014/main" val="3525202483"/>
                    </a:ext>
                  </a:extLst>
                </a:gridCol>
                <a:gridCol w="1400520">
                  <a:extLst>
                    <a:ext uri="{9D8B030D-6E8A-4147-A177-3AD203B41FA5}">
                      <a16:colId xmlns:a16="http://schemas.microsoft.com/office/drawing/2014/main" val="1307274769"/>
                    </a:ext>
                  </a:extLst>
                </a:gridCol>
                <a:gridCol w="1400520">
                  <a:extLst>
                    <a:ext uri="{9D8B030D-6E8A-4147-A177-3AD203B41FA5}">
                      <a16:colId xmlns:a16="http://schemas.microsoft.com/office/drawing/2014/main" val="2581656809"/>
                    </a:ext>
                  </a:extLst>
                </a:gridCol>
                <a:gridCol w="1400520">
                  <a:extLst>
                    <a:ext uri="{9D8B030D-6E8A-4147-A177-3AD203B41FA5}">
                      <a16:colId xmlns:a16="http://schemas.microsoft.com/office/drawing/2014/main" val="1425625372"/>
                    </a:ext>
                  </a:extLst>
                </a:gridCol>
                <a:gridCol w="1400520">
                  <a:extLst>
                    <a:ext uri="{9D8B030D-6E8A-4147-A177-3AD203B41FA5}">
                      <a16:colId xmlns:a16="http://schemas.microsoft.com/office/drawing/2014/main" val="732491654"/>
                    </a:ext>
                  </a:extLst>
                </a:gridCol>
                <a:gridCol w="1400520">
                  <a:extLst>
                    <a:ext uri="{9D8B030D-6E8A-4147-A177-3AD203B41FA5}">
                      <a16:colId xmlns:a16="http://schemas.microsoft.com/office/drawing/2014/main" val="3211795461"/>
                    </a:ext>
                  </a:extLst>
                </a:gridCol>
              </a:tblGrid>
              <a:tr h="1358073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Sun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Mon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Tue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Wed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Thu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Fri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Sat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874052"/>
                  </a:ext>
                </a:extLst>
              </a:tr>
              <a:tr h="1121588">
                <a:tc>
                  <a:txBody>
                    <a:bodyPr/>
                    <a:lstStyle/>
                    <a:p>
                      <a:endParaRPr lang="en-US" sz="1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410396"/>
                  </a:ext>
                </a:extLst>
              </a:tr>
              <a:tr h="1116648"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6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7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8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9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558928"/>
                  </a:ext>
                </a:extLst>
              </a:tr>
              <a:tr h="1228975"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11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13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14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16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17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102173"/>
                  </a:ext>
                </a:extLst>
              </a:tr>
              <a:tr h="1228975"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18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24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700445"/>
                  </a:ext>
                </a:extLst>
              </a:tr>
              <a:tr h="1228975"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25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26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27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28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29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552715"/>
                  </a:ext>
                </a:extLst>
              </a:tr>
            </a:tbl>
          </a:graphicData>
        </a:graphic>
      </p:graphicFrame>
      <p:grpSp>
        <p:nvGrpSpPr>
          <p:cNvPr id="458" name="Group 457">
            <a:extLst>
              <a:ext uri="{FF2B5EF4-FFF2-40B4-BE49-F238E27FC236}">
                <a16:creationId xmlns:a16="http://schemas.microsoft.com/office/drawing/2014/main" id="{054C5E8A-D190-0849-86B8-E71B8458007A}"/>
              </a:ext>
            </a:extLst>
          </p:cNvPr>
          <p:cNvGrpSpPr/>
          <p:nvPr/>
        </p:nvGrpSpPr>
        <p:grpSpPr>
          <a:xfrm>
            <a:off x="17789486" y="8815974"/>
            <a:ext cx="551009" cy="551007"/>
            <a:chOff x="1876443" y="5905870"/>
            <a:chExt cx="526098" cy="526096"/>
          </a:xfrm>
        </p:grpSpPr>
        <p:sp>
          <p:nvSpPr>
            <p:cNvPr id="459" name="Oval 458">
              <a:extLst>
                <a:ext uri="{FF2B5EF4-FFF2-40B4-BE49-F238E27FC236}">
                  <a16:creationId xmlns:a16="http://schemas.microsoft.com/office/drawing/2014/main" id="{10869AA1-72E8-E844-B16E-8ED668B88555}"/>
                </a:ext>
              </a:extLst>
            </p:cNvPr>
            <p:cNvSpPr/>
            <p:nvPr/>
          </p:nvSpPr>
          <p:spPr>
            <a:xfrm>
              <a:off x="1876443" y="5905870"/>
              <a:ext cx="526098" cy="526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460" name="Freeform 459">
              <a:extLst>
                <a:ext uri="{FF2B5EF4-FFF2-40B4-BE49-F238E27FC236}">
                  <a16:creationId xmlns:a16="http://schemas.microsoft.com/office/drawing/2014/main" id="{80F63BEC-B3BB-D649-AED3-CC061CDBD537}"/>
                </a:ext>
              </a:extLst>
            </p:cNvPr>
            <p:cNvSpPr/>
            <p:nvPr/>
          </p:nvSpPr>
          <p:spPr>
            <a:xfrm rot="18641522">
              <a:off x="1995291" y="6074952"/>
              <a:ext cx="288401" cy="144600"/>
            </a:xfrm>
            <a:custGeom>
              <a:avLst/>
              <a:gdLst>
                <a:gd name="connsiteX0" fmla="*/ 985393 w 985393"/>
                <a:gd name="connsiteY0" fmla="*/ 368555 h 494061"/>
                <a:gd name="connsiteX1" fmla="*/ 985392 w 985393"/>
                <a:gd name="connsiteY1" fmla="*/ 494061 h 494061"/>
                <a:gd name="connsiteX2" fmla="*/ 11 w 985393"/>
                <a:gd name="connsiteY2" fmla="*/ 494061 h 494061"/>
                <a:gd name="connsiteX3" fmla="*/ 11 w 985393"/>
                <a:gd name="connsiteY3" fmla="*/ 493059 h 494061"/>
                <a:gd name="connsiteX4" fmla="*/ 0 w 985393"/>
                <a:gd name="connsiteY4" fmla="*/ 493059 h 494061"/>
                <a:gd name="connsiteX5" fmla="*/ 0 w 985393"/>
                <a:gd name="connsiteY5" fmla="*/ 0 h 494061"/>
                <a:gd name="connsiteX6" fmla="*/ 125506 w 985393"/>
                <a:gd name="connsiteY6" fmla="*/ 0 h 494061"/>
                <a:gd name="connsiteX7" fmla="*/ 125506 w 985393"/>
                <a:gd name="connsiteY7" fmla="*/ 368555 h 49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93" h="494061">
                  <a:moveTo>
                    <a:pt x="985393" y="368555"/>
                  </a:moveTo>
                  <a:lnTo>
                    <a:pt x="985392" y="494061"/>
                  </a:lnTo>
                  <a:lnTo>
                    <a:pt x="11" y="494061"/>
                  </a:lnTo>
                  <a:lnTo>
                    <a:pt x="11" y="493059"/>
                  </a:lnTo>
                  <a:lnTo>
                    <a:pt x="0" y="493059"/>
                  </a:lnTo>
                  <a:lnTo>
                    <a:pt x="0" y="0"/>
                  </a:lnTo>
                  <a:lnTo>
                    <a:pt x="125506" y="0"/>
                  </a:lnTo>
                  <a:lnTo>
                    <a:pt x="125506" y="3685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1" name="Group 460">
            <a:extLst>
              <a:ext uri="{FF2B5EF4-FFF2-40B4-BE49-F238E27FC236}">
                <a16:creationId xmlns:a16="http://schemas.microsoft.com/office/drawing/2014/main" id="{DF08E386-E541-424E-9145-37B5A53EF1D2}"/>
              </a:ext>
            </a:extLst>
          </p:cNvPr>
          <p:cNvGrpSpPr/>
          <p:nvPr/>
        </p:nvGrpSpPr>
        <p:grpSpPr>
          <a:xfrm>
            <a:off x="14898459" y="7594025"/>
            <a:ext cx="551009" cy="551007"/>
            <a:chOff x="1876443" y="5905870"/>
            <a:chExt cx="526098" cy="526096"/>
          </a:xfrm>
        </p:grpSpPr>
        <p:sp>
          <p:nvSpPr>
            <p:cNvPr id="462" name="Oval 461">
              <a:extLst>
                <a:ext uri="{FF2B5EF4-FFF2-40B4-BE49-F238E27FC236}">
                  <a16:creationId xmlns:a16="http://schemas.microsoft.com/office/drawing/2014/main" id="{57F58453-A96B-3340-8A3E-C3CEF105BFCA}"/>
                </a:ext>
              </a:extLst>
            </p:cNvPr>
            <p:cNvSpPr/>
            <p:nvPr/>
          </p:nvSpPr>
          <p:spPr>
            <a:xfrm>
              <a:off x="1876443" y="5905870"/>
              <a:ext cx="526098" cy="5260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463" name="Freeform 462">
              <a:extLst>
                <a:ext uri="{FF2B5EF4-FFF2-40B4-BE49-F238E27FC236}">
                  <a16:creationId xmlns:a16="http://schemas.microsoft.com/office/drawing/2014/main" id="{4DDAADC0-CBE8-0443-8C9D-AA570D0A1489}"/>
                </a:ext>
              </a:extLst>
            </p:cNvPr>
            <p:cNvSpPr/>
            <p:nvPr/>
          </p:nvSpPr>
          <p:spPr>
            <a:xfrm rot="18641522">
              <a:off x="1995291" y="6074952"/>
              <a:ext cx="288401" cy="144600"/>
            </a:xfrm>
            <a:custGeom>
              <a:avLst/>
              <a:gdLst>
                <a:gd name="connsiteX0" fmla="*/ 985393 w 985393"/>
                <a:gd name="connsiteY0" fmla="*/ 368555 h 494061"/>
                <a:gd name="connsiteX1" fmla="*/ 985392 w 985393"/>
                <a:gd name="connsiteY1" fmla="*/ 494061 h 494061"/>
                <a:gd name="connsiteX2" fmla="*/ 11 w 985393"/>
                <a:gd name="connsiteY2" fmla="*/ 494061 h 494061"/>
                <a:gd name="connsiteX3" fmla="*/ 11 w 985393"/>
                <a:gd name="connsiteY3" fmla="*/ 493059 h 494061"/>
                <a:gd name="connsiteX4" fmla="*/ 0 w 985393"/>
                <a:gd name="connsiteY4" fmla="*/ 493059 h 494061"/>
                <a:gd name="connsiteX5" fmla="*/ 0 w 985393"/>
                <a:gd name="connsiteY5" fmla="*/ 0 h 494061"/>
                <a:gd name="connsiteX6" fmla="*/ 125506 w 985393"/>
                <a:gd name="connsiteY6" fmla="*/ 0 h 494061"/>
                <a:gd name="connsiteX7" fmla="*/ 125506 w 985393"/>
                <a:gd name="connsiteY7" fmla="*/ 368555 h 49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93" h="494061">
                  <a:moveTo>
                    <a:pt x="985393" y="368555"/>
                  </a:moveTo>
                  <a:lnTo>
                    <a:pt x="985392" y="494061"/>
                  </a:lnTo>
                  <a:lnTo>
                    <a:pt x="11" y="494061"/>
                  </a:lnTo>
                  <a:lnTo>
                    <a:pt x="11" y="493059"/>
                  </a:lnTo>
                  <a:lnTo>
                    <a:pt x="0" y="493059"/>
                  </a:lnTo>
                  <a:lnTo>
                    <a:pt x="0" y="0"/>
                  </a:lnTo>
                  <a:lnTo>
                    <a:pt x="125506" y="0"/>
                  </a:lnTo>
                  <a:lnTo>
                    <a:pt x="125506" y="3685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D50D7692-79C9-2F45-9FC9-D261B95CD42C}"/>
              </a:ext>
            </a:extLst>
          </p:cNvPr>
          <p:cNvGrpSpPr/>
          <p:nvPr/>
        </p:nvGrpSpPr>
        <p:grpSpPr>
          <a:xfrm>
            <a:off x="19186892" y="11224637"/>
            <a:ext cx="551009" cy="551007"/>
            <a:chOff x="1876443" y="5905870"/>
            <a:chExt cx="526098" cy="526096"/>
          </a:xfrm>
        </p:grpSpPr>
        <p:sp>
          <p:nvSpPr>
            <p:cNvPr id="465" name="Oval 464">
              <a:extLst>
                <a:ext uri="{FF2B5EF4-FFF2-40B4-BE49-F238E27FC236}">
                  <a16:creationId xmlns:a16="http://schemas.microsoft.com/office/drawing/2014/main" id="{821D3F75-D0AE-3747-A8BC-550573CBAB30}"/>
                </a:ext>
              </a:extLst>
            </p:cNvPr>
            <p:cNvSpPr/>
            <p:nvPr/>
          </p:nvSpPr>
          <p:spPr>
            <a:xfrm>
              <a:off x="1876443" y="5905870"/>
              <a:ext cx="526098" cy="52609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466" name="Freeform 465">
              <a:extLst>
                <a:ext uri="{FF2B5EF4-FFF2-40B4-BE49-F238E27FC236}">
                  <a16:creationId xmlns:a16="http://schemas.microsoft.com/office/drawing/2014/main" id="{06E4CFDB-88DC-1241-B884-807D19C06F08}"/>
                </a:ext>
              </a:extLst>
            </p:cNvPr>
            <p:cNvSpPr/>
            <p:nvPr/>
          </p:nvSpPr>
          <p:spPr>
            <a:xfrm rot="18641522">
              <a:off x="1995291" y="6074952"/>
              <a:ext cx="288401" cy="144600"/>
            </a:xfrm>
            <a:custGeom>
              <a:avLst/>
              <a:gdLst>
                <a:gd name="connsiteX0" fmla="*/ 985393 w 985393"/>
                <a:gd name="connsiteY0" fmla="*/ 368555 h 494061"/>
                <a:gd name="connsiteX1" fmla="*/ 985392 w 985393"/>
                <a:gd name="connsiteY1" fmla="*/ 494061 h 494061"/>
                <a:gd name="connsiteX2" fmla="*/ 11 w 985393"/>
                <a:gd name="connsiteY2" fmla="*/ 494061 h 494061"/>
                <a:gd name="connsiteX3" fmla="*/ 11 w 985393"/>
                <a:gd name="connsiteY3" fmla="*/ 493059 h 494061"/>
                <a:gd name="connsiteX4" fmla="*/ 0 w 985393"/>
                <a:gd name="connsiteY4" fmla="*/ 493059 h 494061"/>
                <a:gd name="connsiteX5" fmla="*/ 0 w 985393"/>
                <a:gd name="connsiteY5" fmla="*/ 0 h 494061"/>
                <a:gd name="connsiteX6" fmla="*/ 125506 w 985393"/>
                <a:gd name="connsiteY6" fmla="*/ 0 h 494061"/>
                <a:gd name="connsiteX7" fmla="*/ 125506 w 985393"/>
                <a:gd name="connsiteY7" fmla="*/ 368555 h 49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93" h="494061">
                  <a:moveTo>
                    <a:pt x="985393" y="368555"/>
                  </a:moveTo>
                  <a:lnTo>
                    <a:pt x="985392" y="494061"/>
                  </a:lnTo>
                  <a:lnTo>
                    <a:pt x="11" y="494061"/>
                  </a:lnTo>
                  <a:lnTo>
                    <a:pt x="11" y="493059"/>
                  </a:lnTo>
                  <a:lnTo>
                    <a:pt x="0" y="493059"/>
                  </a:lnTo>
                  <a:lnTo>
                    <a:pt x="0" y="0"/>
                  </a:lnTo>
                  <a:lnTo>
                    <a:pt x="125506" y="0"/>
                  </a:lnTo>
                  <a:lnTo>
                    <a:pt x="125506" y="3685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7" name="Group 466">
            <a:extLst>
              <a:ext uri="{FF2B5EF4-FFF2-40B4-BE49-F238E27FC236}">
                <a16:creationId xmlns:a16="http://schemas.microsoft.com/office/drawing/2014/main" id="{5F7CD28E-A993-EB44-934F-419509AD8D9B}"/>
              </a:ext>
            </a:extLst>
          </p:cNvPr>
          <p:cNvGrpSpPr/>
          <p:nvPr/>
        </p:nvGrpSpPr>
        <p:grpSpPr>
          <a:xfrm>
            <a:off x="21828086" y="8815974"/>
            <a:ext cx="551009" cy="551007"/>
            <a:chOff x="1876443" y="5905870"/>
            <a:chExt cx="526098" cy="526096"/>
          </a:xfrm>
        </p:grpSpPr>
        <p:sp>
          <p:nvSpPr>
            <p:cNvPr id="468" name="Oval 467">
              <a:extLst>
                <a:ext uri="{FF2B5EF4-FFF2-40B4-BE49-F238E27FC236}">
                  <a16:creationId xmlns:a16="http://schemas.microsoft.com/office/drawing/2014/main" id="{ACD24959-0793-454F-BA50-DD0F18FEBC02}"/>
                </a:ext>
              </a:extLst>
            </p:cNvPr>
            <p:cNvSpPr/>
            <p:nvPr/>
          </p:nvSpPr>
          <p:spPr>
            <a:xfrm>
              <a:off x="1876443" y="5905870"/>
              <a:ext cx="526098" cy="5260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469" name="Freeform 468">
              <a:extLst>
                <a:ext uri="{FF2B5EF4-FFF2-40B4-BE49-F238E27FC236}">
                  <a16:creationId xmlns:a16="http://schemas.microsoft.com/office/drawing/2014/main" id="{B21C32EE-0E3F-1A4D-A6C3-83CFA492E83D}"/>
                </a:ext>
              </a:extLst>
            </p:cNvPr>
            <p:cNvSpPr/>
            <p:nvPr/>
          </p:nvSpPr>
          <p:spPr>
            <a:xfrm rot="18641522">
              <a:off x="1995291" y="6074952"/>
              <a:ext cx="288401" cy="144600"/>
            </a:xfrm>
            <a:custGeom>
              <a:avLst/>
              <a:gdLst>
                <a:gd name="connsiteX0" fmla="*/ 985393 w 985393"/>
                <a:gd name="connsiteY0" fmla="*/ 368555 h 494061"/>
                <a:gd name="connsiteX1" fmla="*/ 985392 w 985393"/>
                <a:gd name="connsiteY1" fmla="*/ 494061 h 494061"/>
                <a:gd name="connsiteX2" fmla="*/ 11 w 985393"/>
                <a:gd name="connsiteY2" fmla="*/ 494061 h 494061"/>
                <a:gd name="connsiteX3" fmla="*/ 11 w 985393"/>
                <a:gd name="connsiteY3" fmla="*/ 493059 h 494061"/>
                <a:gd name="connsiteX4" fmla="*/ 0 w 985393"/>
                <a:gd name="connsiteY4" fmla="*/ 493059 h 494061"/>
                <a:gd name="connsiteX5" fmla="*/ 0 w 985393"/>
                <a:gd name="connsiteY5" fmla="*/ 0 h 494061"/>
                <a:gd name="connsiteX6" fmla="*/ 125506 w 985393"/>
                <a:gd name="connsiteY6" fmla="*/ 0 h 494061"/>
                <a:gd name="connsiteX7" fmla="*/ 125506 w 985393"/>
                <a:gd name="connsiteY7" fmla="*/ 368555 h 49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93" h="494061">
                  <a:moveTo>
                    <a:pt x="985393" y="368555"/>
                  </a:moveTo>
                  <a:lnTo>
                    <a:pt x="985392" y="494061"/>
                  </a:lnTo>
                  <a:lnTo>
                    <a:pt x="11" y="494061"/>
                  </a:lnTo>
                  <a:lnTo>
                    <a:pt x="11" y="493059"/>
                  </a:lnTo>
                  <a:lnTo>
                    <a:pt x="0" y="493059"/>
                  </a:lnTo>
                  <a:lnTo>
                    <a:pt x="0" y="0"/>
                  </a:lnTo>
                  <a:lnTo>
                    <a:pt x="125506" y="0"/>
                  </a:lnTo>
                  <a:lnTo>
                    <a:pt x="125506" y="3685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81175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435" name="Table 434">
            <a:extLst>
              <a:ext uri="{FF2B5EF4-FFF2-40B4-BE49-F238E27FC236}">
                <a16:creationId xmlns:a16="http://schemas.microsoft.com/office/drawing/2014/main" id="{BF37D1BC-0DEA-E349-ADFF-22CE2CEF10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089379"/>
              </p:ext>
            </p:extLst>
          </p:nvPr>
        </p:nvGraphicFramePr>
        <p:xfrm>
          <a:off x="14062076" y="4904230"/>
          <a:ext cx="8362494" cy="720738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194642">
                  <a:extLst>
                    <a:ext uri="{9D8B030D-6E8A-4147-A177-3AD203B41FA5}">
                      <a16:colId xmlns:a16="http://schemas.microsoft.com/office/drawing/2014/main" val="740405370"/>
                    </a:ext>
                  </a:extLst>
                </a:gridCol>
                <a:gridCol w="1194642">
                  <a:extLst>
                    <a:ext uri="{9D8B030D-6E8A-4147-A177-3AD203B41FA5}">
                      <a16:colId xmlns:a16="http://schemas.microsoft.com/office/drawing/2014/main" val="3525202483"/>
                    </a:ext>
                  </a:extLst>
                </a:gridCol>
                <a:gridCol w="1194642">
                  <a:extLst>
                    <a:ext uri="{9D8B030D-6E8A-4147-A177-3AD203B41FA5}">
                      <a16:colId xmlns:a16="http://schemas.microsoft.com/office/drawing/2014/main" val="1307274769"/>
                    </a:ext>
                  </a:extLst>
                </a:gridCol>
                <a:gridCol w="1194642">
                  <a:extLst>
                    <a:ext uri="{9D8B030D-6E8A-4147-A177-3AD203B41FA5}">
                      <a16:colId xmlns:a16="http://schemas.microsoft.com/office/drawing/2014/main" val="2581656809"/>
                    </a:ext>
                  </a:extLst>
                </a:gridCol>
                <a:gridCol w="1194642">
                  <a:extLst>
                    <a:ext uri="{9D8B030D-6E8A-4147-A177-3AD203B41FA5}">
                      <a16:colId xmlns:a16="http://schemas.microsoft.com/office/drawing/2014/main" val="1425625372"/>
                    </a:ext>
                  </a:extLst>
                </a:gridCol>
                <a:gridCol w="1194642">
                  <a:extLst>
                    <a:ext uri="{9D8B030D-6E8A-4147-A177-3AD203B41FA5}">
                      <a16:colId xmlns:a16="http://schemas.microsoft.com/office/drawing/2014/main" val="732491654"/>
                    </a:ext>
                  </a:extLst>
                </a:gridCol>
                <a:gridCol w="1194642">
                  <a:extLst>
                    <a:ext uri="{9D8B030D-6E8A-4147-A177-3AD203B41FA5}">
                      <a16:colId xmlns:a16="http://schemas.microsoft.com/office/drawing/2014/main" val="3211795461"/>
                    </a:ext>
                  </a:extLst>
                </a:gridCol>
              </a:tblGrid>
              <a:tr h="1625488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Sun</a:t>
                      </a:r>
                    </a:p>
                  </a:txBody>
                  <a:tcPr marL="80092" marR="80092" marT="40046" marB="40046" anchor="ctr">
                    <a:lnL w="12700" cmpd="sng"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Mon</a:t>
                      </a:r>
                    </a:p>
                  </a:txBody>
                  <a:tcPr marL="80092" marR="80092" marT="40046" marB="40046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Tue</a:t>
                      </a:r>
                    </a:p>
                  </a:txBody>
                  <a:tcPr marL="80092" marR="80092" marT="40046" marB="40046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Wed</a:t>
                      </a:r>
                    </a:p>
                  </a:txBody>
                  <a:tcPr marL="80092" marR="80092" marT="40046" marB="40046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Thu</a:t>
                      </a:r>
                    </a:p>
                  </a:txBody>
                  <a:tcPr marL="80092" marR="80092" marT="40046" marB="40046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Fri</a:t>
                      </a:r>
                    </a:p>
                  </a:txBody>
                  <a:tcPr marL="80092" marR="80092" marT="40046" marB="40046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Sat</a:t>
                      </a:r>
                    </a:p>
                  </a:txBody>
                  <a:tcPr marL="80092" marR="80092" marT="40046" marB="40046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874052"/>
                  </a:ext>
                </a:extLst>
              </a:tr>
              <a:tr h="1116379">
                <a:tc>
                  <a:txBody>
                    <a:bodyPr/>
                    <a:lstStyle/>
                    <a:p>
                      <a:endParaRPr lang="en-US" sz="28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3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410396"/>
                  </a:ext>
                </a:extLst>
              </a:tr>
              <a:tr h="1116379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4</a:t>
                      </a:r>
                    </a:p>
                  </a:txBody>
                  <a:tcPr marL="80092" marR="80092" marT="40046" marB="40046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5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6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7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8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9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10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558928"/>
                  </a:ext>
                </a:extLst>
              </a:tr>
              <a:tr h="1116379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11</a:t>
                      </a:r>
                    </a:p>
                  </a:txBody>
                  <a:tcPr marL="80092" marR="80092" marT="40046" marB="40046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12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13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14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15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16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17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102173"/>
                  </a:ext>
                </a:extLst>
              </a:tr>
              <a:tr h="1116379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18</a:t>
                      </a:r>
                    </a:p>
                  </a:txBody>
                  <a:tcPr marL="80092" marR="80092" marT="40046" marB="40046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19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20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21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22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23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24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700445"/>
                  </a:ext>
                </a:extLst>
              </a:tr>
              <a:tr h="1116379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25</a:t>
                      </a:r>
                    </a:p>
                  </a:txBody>
                  <a:tcPr marL="80092" marR="80092" marT="40046" marB="40046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26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27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28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552715"/>
                  </a:ext>
                </a:extLst>
              </a:tr>
            </a:tbl>
          </a:graphicData>
        </a:graphic>
      </p:graphicFrame>
      <p:graphicFrame>
        <p:nvGraphicFramePr>
          <p:cNvPr id="436" name="Table 435">
            <a:extLst>
              <a:ext uri="{FF2B5EF4-FFF2-40B4-BE49-F238E27FC236}">
                <a16:creationId xmlns:a16="http://schemas.microsoft.com/office/drawing/2014/main" id="{2A5DEFA6-BCD5-1B44-AB14-AB7DF02A8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400677"/>
              </p:ext>
            </p:extLst>
          </p:nvPr>
        </p:nvGraphicFramePr>
        <p:xfrm>
          <a:off x="1953080" y="4904230"/>
          <a:ext cx="8362494" cy="720738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194642">
                  <a:extLst>
                    <a:ext uri="{9D8B030D-6E8A-4147-A177-3AD203B41FA5}">
                      <a16:colId xmlns:a16="http://schemas.microsoft.com/office/drawing/2014/main" val="740405370"/>
                    </a:ext>
                  </a:extLst>
                </a:gridCol>
                <a:gridCol w="1194642">
                  <a:extLst>
                    <a:ext uri="{9D8B030D-6E8A-4147-A177-3AD203B41FA5}">
                      <a16:colId xmlns:a16="http://schemas.microsoft.com/office/drawing/2014/main" val="3525202483"/>
                    </a:ext>
                  </a:extLst>
                </a:gridCol>
                <a:gridCol w="1194642">
                  <a:extLst>
                    <a:ext uri="{9D8B030D-6E8A-4147-A177-3AD203B41FA5}">
                      <a16:colId xmlns:a16="http://schemas.microsoft.com/office/drawing/2014/main" val="1307274769"/>
                    </a:ext>
                  </a:extLst>
                </a:gridCol>
                <a:gridCol w="1194642">
                  <a:extLst>
                    <a:ext uri="{9D8B030D-6E8A-4147-A177-3AD203B41FA5}">
                      <a16:colId xmlns:a16="http://schemas.microsoft.com/office/drawing/2014/main" val="2581656809"/>
                    </a:ext>
                  </a:extLst>
                </a:gridCol>
                <a:gridCol w="1194642">
                  <a:extLst>
                    <a:ext uri="{9D8B030D-6E8A-4147-A177-3AD203B41FA5}">
                      <a16:colId xmlns:a16="http://schemas.microsoft.com/office/drawing/2014/main" val="1425625372"/>
                    </a:ext>
                  </a:extLst>
                </a:gridCol>
                <a:gridCol w="1194642">
                  <a:extLst>
                    <a:ext uri="{9D8B030D-6E8A-4147-A177-3AD203B41FA5}">
                      <a16:colId xmlns:a16="http://schemas.microsoft.com/office/drawing/2014/main" val="732491654"/>
                    </a:ext>
                  </a:extLst>
                </a:gridCol>
                <a:gridCol w="1194642">
                  <a:extLst>
                    <a:ext uri="{9D8B030D-6E8A-4147-A177-3AD203B41FA5}">
                      <a16:colId xmlns:a16="http://schemas.microsoft.com/office/drawing/2014/main" val="3211795461"/>
                    </a:ext>
                  </a:extLst>
                </a:gridCol>
              </a:tblGrid>
              <a:tr h="1625488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Sun</a:t>
                      </a:r>
                    </a:p>
                  </a:txBody>
                  <a:tcPr marL="80092" marR="80092" marT="40046" marB="40046" anchor="ctr">
                    <a:lnL w="12700" cmpd="sng"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Mon</a:t>
                      </a:r>
                    </a:p>
                  </a:txBody>
                  <a:tcPr marL="80092" marR="80092" marT="40046" marB="40046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Tue</a:t>
                      </a:r>
                    </a:p>
                  </a:txBody>
                  <a:tcPr marL="80092" marR="80092" marT="40046" marB="40046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Wed</a:t>
                      </a:r>
                    </a:p>
                  </a:txBody>
                  <a:tcPr marL="80092" marR="80092" marT="40046" marB="40046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Thu</a:t>
                      </a:r>
                    </a:p>
                  </a:txBody>
                  <a:tcPr marL="80092" marR="80092" marT="40046" marB="40046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Fri</a:t>
                      </a:r>
                    </a:p>
                  </a:txBody>
                  <a:tcPr marL="80092" marR="80092" marT="40046" marB="40046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Sat</a:t>
                      </a:r>
                    </a:p>
                  </a:txBody>
                  <a:tcPr marL="80092" marR="80092" marT="40046" marB="40046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874052"/>
                  </a:ext>
                </a:extLst>
              </a:tr>
              <a:tr h="1116379">
                <a:tc>
                  <a:txBody>
                    <a:bodyPr/>
                    <a:lstStyle/>
                    <a:p>
                      <a:endParaRPr lang="en-US" sz="28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3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410396"/>
                  </a:ext>
                </a:extLst>
              </a:tr>
              <a:tr h="1116379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4</a:t>
                      </a:r>
                    </a:p>
                  </a:txBody>
                  <a:tcPr marL="80092" marR="80092" marT="40046" marB="40046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5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6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7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8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9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10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558928"/>
                  </a:ext>
                </a:extLst>
              </a:tr>
              <a:tr h="1116379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11</a:t>
                      </a:r>
                    </a:p>
                  </a:txBody>
                  <a:tcPr marL="80092" marR="80092" marT="40046" marB="40046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12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13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14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15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16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17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102173"/>
                  </a:ext>
                </a:extLst>
              </a:tr>
              <a:tr h="1116379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18</a:t>
                      </a:r>
                    </a:p>
                  </a:txBody>
                  <a:tcPr marL="80092" marR="80092" marT="40046" marB="40046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19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20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21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22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23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24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700445"/>
                  </a:ext>
                </a:extLst>
              </a:tr>
              <a:tr h="1116379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25</a:t>
                      </a:r>
                    </a:p>
                  </a:txBody>
                  <a:tcPr marL="80092" marR="80092" marT="40046" marB="40046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26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27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28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552715"/>
                  </a:ext>
                </a:extLst>
              </a:tr>
            </a:tbl>
          </a:graphicData>
        </a:graphic>
      </p:graphicFrame>
      <p:sp>
        <p:nvSpPr>
          <p:cNvPr id="437" name="Title 1">
            <a:extLst>
              <a:ext uri="{FF2B5EF4-FFF2-40B4-BE49-F238E27FC236}">
                <a16:creationId xmlns:a16="http://schemas.microsoft.com/office/drawing/2014/main" id="{82FDBC5E-E63D-9F40-952A-C6BE43C18A4C}"/>
              </a:ext>
            </a:extLst>
          </p:cNvPr>
          <p:cNvSpPr txBox="1">
            <a:spLocks/>
          </p:cNvSpPr>
          <p:nvPr/>
        </p:nvSpPr>
        <p:spPr>
          <a:xfrm>
            <a:off x="11335865" y="6345763"/>
            <a:ext cx="1705919" cy="113877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solidFill>
                  <a:schemeClr val="accent1"/>
                </a:solidFill>
                <a:latin typeface="Poppins Medium" pitchFamily="2" charset="77"/>
                <a:cs typeface="Poppins Medium" pitchFamily="2" charset="77"/>
              </a:rPr>
              <a:t>05</a:t>
            </a:r>
          </a:p>
        </p:txBody>
      </p:sp>
      <p:sp>
        <p:nvSpPr>
          <p:cNvPr id="447" name="Title 1">
            <a:extLst>
              <a:ext uri="{FF2B5EF4-FFF2-40B4-BE49-F238E27FC236}">
                <a16:creationId xmlns:a16="http://schemas.microsoft.com/office/drawing/2014/main" id="{B067A0AD-2FC7-B446-A6FE-A15356C1657C}"/>
              </a:ext>
            </a:extLst>
          </p:cNvPr>
          <p:cNvSpPr txBox="1">
            <a:spLocks/>
          </p:cNvSpPr>
          <p:nvPr/>
        </p:nvSpPr>
        <p:spPr>
          <a:xfrm>
            <a:off x="11335865" y="9903759"/>
            <a:ext cx="1705919" cy="113877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solidFill>
                  <a:schemeClr val="accent2"/>
                </a:solidFill>
                <a:latin typeface="Poppins Medium" pitchFamily="2" charset="77"/>
                <a:cs typeface="Poppins Medium" pitchFamily="2" charset="77"/>
              </a:rPr>
              <a:t>14</a:t>
            </a:r>
          </a:p>
        </p:txBody>
      </p:sp>
      <p:sp>
        <p:nvSpPr>
          <p:cNvPr id="449" name="CuadroTexto 351">
            <a:extLst>
              <a:ext uri="{FF2B5EF4-FFF2-40B4-BE49-F238E27FC236}">
                <a16:creationId xmlns:a16="http://schemas.microsoft.com/office/drawing/2014/main" id="{A521D8B3-8313-6342-AA76-23422F51C74D}"/>
              </a:ext>
            </a:extLst>
          </p:cNvPr>
          <p:cNvSpPr txBox="1"/>
          <p:nvPr/>
        </p:nvSpPr>
        <p:spPr>
          <a:xfrm>
            <a:off x="10607860" y="7798872"/>
            <a:ext cx="31619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creating.</a:t>
            </a:r>
          </a:p>
        </p:txBody>
      </p:sp>
    </p:spTree>
    <p:extLst>
      <p:ext uri="{BB962C8B-B14F-4D97-AF65-F5344CB8AC3E}">
        <p14:creationId xmlns:p14="http://schemas.microsoft.com/office/powerpoint/2010/main" val="427843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AFE69B5-0FDC-0D4C-A8E3-48F16EA179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003764"/>
              </p:ext>
            </p:extLst>
          </p:nvPr>
        </p:nvGraphicFramePr>
        <p:xfrm>
          <a:off x="3333863" y="4904230"/>
          <a:ext cx="12797596" cy="720738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28228">
                  <a:extLst>
                    <a:ext uri="{9D8B030D-6E8A-4147-A177-3AD203B41FA5}">
                      <a16:colId xmlns:a16="http://schemas.microsoft.com/office/drawing/2014/main" val="740405370"/>
                    </a:ext>
                  </a:extLst>
                </a:gridCol>
                <a:gridCol w="1828228">
                  <a:extLst>
                    <a:ext uri="{9D8B030D-6E8A-4147-A177-3AD203B41FA5}">
                      <a16:colId xmlns:a16="http://schemas.microsoft.com/office/drawing/2014/main" val="3525202483"/>
                    </a:ext>
                  </a:extLst>
                </a:gridCol>
                <a:gridCol w="1828228">
                  <a:extLst>
                    <a:ext uri="{9D8B030D-6E8A-4147-A177-3AD203B41FA5}">
                      <a16:colId xmlns:a16="http://schemas.microsoft.com/office/drawing/2014/main" val="1307274769"/>
                    </a:ext>
                  </a:extLst>
                </a:gridCol>
                <a:gridCol w="1828228">
                  <a:extLst>
                    <a:ext uri="{9D8B030D-6E8A-4147-A177-3AD203B41FA5}">
                      <a16:colId xmlns:a16="http://schemas.microsoft.com/office/drawing/2014/main" val="2581656809"/>
                    </a:ext>
                  </a:extLst>
                </a:gridCol>
                <a:gridCol w="1828228">
                  <a:extLst>
                    <a:ext uri="{9D8B030D-6E8A-4147-A177-3AD203B41FA5}">
                      <a16:colId xmlns:a16="http://schemas.microsoft.com/office/drawing/2014/main" val="1425625372"/>
                    </a:ext>
                  </a:extLst>
                </a:gridCol>
                <a:gridCol w="1828228">
                  <a:extLst>
                    <a:ext uri="{9D8B030D-6E8A-4147-A177-3AD203B41FA5}">
                      <a16:colId xmlns:a16="http://schemas.microsoft.com/office/drawing/2014/main" val="732491654"/>
                    </a:ext>
                  </a:extLst>
                </a:gridCol>
                <a:gridCol w="1828228">
                  <a:extLst>
                    <a:ext uri="{9D8B030D-6E8A-4147-A177-3AD203B41FA5}">
                      <a16:colId xmlns:a16="http://schemas.microsoft.com/office/drawing/2014/main" val="3211795461"/>
                    </a:ext>
                  </a:extLst>
                </a:gridCol>
              </a:tblGrid>
              <a:tr h="1625488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Sun</a:t>
                      </a:r>
                    </a:p>
                  </a:txBody>
                  <a:tcPr marL="80092" marR="80092" marT="40046" marB="40046" anchor="ctr">
                    <a:lnL w="12700" cmpd="sng"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Mon</a:t>
                      </a:r>
                    </a:p>
                  </a:txBody>
                  <a:tcPr marL="80092" marR="80092" marT="40046" marB="40046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Tue</a:t>
                      </a:r>
                    </a:p>
                  </a:txBody>
                  <a:tcPr marL="80092" marR="80092" marT="40046" marB="40046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Wed</a:t>
                      </a:r>
                    </a:p>
                  </a:txBody>
                  <a:tcPr marL="80092" marR="80092" marT="40046" marB="40046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Thu</a:t>
                      </a:r>
                    </a:p>
                  </a:txBody>
                  <a:tcPr marL="80092" marR="80092" marT="40046" marB="40046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Fri</a:t>
                      </a:r>
                    </a:p>
                  </a:txBody>
                  <a:tcPr marL="80092" marR="80092" marT="40046" marB="40046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Medium" pitchFamily="2" charset="77"/>
                          <a:cs typeface="Poppins Medium" pitchFamily="2" charset="77"/>
                        </a:rPr>
                        <a:t>Sat</a:t>
                      </a:r>
                    </a:p>
                  </a:txBody>
                  <a:tcPr marL="80092" marR="80092" marT="40046" marB="40046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874052"/>
                  </a:ext>
                </a:extLst>
              </a:tr>
              <a:tr h="1116379">
                <a:tc>
                  <a:txBody>
                    <a:bodyPr/>
                    <a:lstStyle/>
                    <a:p>
                      <a:endParaRPr lang="en-US" sz="28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3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410396"/>
                  </a:ext>
                </a:extLst>
              </a:tr>
              <a:tr h="1116379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4</a:t>
                      </a:r>
                    </a:p>
                  </a:txBody>
                  <a:tcPr marL="80092" marR="80092" marT="40046" marB="40046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5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6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7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8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bg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9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10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558928"/>
                  </a:ext>
                </a:extLst>
              </a:tr>
              <a:tr h="1116379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11</a:t>
                      </a:r>
                    </a:p>
                  </a:txBody>
                  <a:tcPr marL="80092" marR="80092" marT="40046" marB="40046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12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13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14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15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16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17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102173"/>
                  </a:ext>
                </a:extLst>
              </a:tr>
              <a:tr h="1116379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18</a:t>
                      </a:r>
                    </a:p>
                  </a:txBody>
                  <a:tcPr marL="80092" marR="80092" marT="40046" marB="40046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19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20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21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22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23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24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700445"/>
                  </a:ext>
                </a:extLst>
              </a:tr>
              <a:tr h="1116379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25</a:t>
                      </a:r>
                    </a:p>
                  </a:txBody>
                  <a:tcPr marL="80092" marR="80092" marT="40046" marB="40046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26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27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28</a:t>
                      </a: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i="0" dirty="0">
                        <a:solidFill>
                          <a:schemeClr val="tx1"/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marL="80092" marR="80092" marT="40046" marB="40046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552715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392502D2-C7F0-9C45-91FB-8C9C0BD6144B}"/>
              </a:ext>
            </a:extLst>
          </p:cNvPr>
          <p:cNvGrpSpPr/>
          <p:nvPr/>
        </p:nvGrpSpPr>
        <p:grpSpPr>
          <a:xfrm>
            <a:off x="16864862" y="5693384"/>
            <a:ext cx="4634171" cy="5639305"/>
            <a:chOff x="15484078" y="4701306"/>
            <a:chExt cx="4634171" cy="563930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D4D85A7-A00D-0C4F-AD57-19904C7DD18D}"/>
                </a:ext>
              </a:extLst>
            </p:cNvPr>
            <p:cNvGrpSpPr/>
            <p:nvPr/>
          </p:nvGrpSpPr>
          <p:grpSpPr>
            <a:xfrm>
              <a:off x="15508876" y="6882364"/>
              <a:ext cx="1286271" cy="1286271"/>
              <a:chOff x="16183084" y="6782444"/>
              <a:chExt cx="1781907" cy="1781907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D0B37964-6122-FE41-86F5-934BD3BAA5EC}"/>
                  </a:ext>
                </a:extLst>
              </p:cNvPr>
              <p:cNvSpPr/>
              <p:nvPr/>
            </p:nvSpPr>
            <p:spPr>
              <a:xfrm>
                <a:off x="16183084" y="6782444"/>
                <a:ext cx="1781907" cy="178190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Forma libre 6">
                <a:extLst>
                  <a:ext uri="{FF2B5EF4-FFF2-40B4-BE49-F238E27FC236}">
                    <a16:creationId xmlns:a16="http://schemas.microsoft.com/office/drawing/2014/main" id="{B273B81C-D808-6048-9343-7343EB9E1152}"/>
                  </a:ext>
                </a:extLst>
              </p:cNvPr>
              <p:cNvSpPr/>
              <p:nvPr/>
            </p:nvSpPr>
            <p:spPr>
              <a:xfrm>
                <a:off x="16684158" y="7220075"/>
                <a:ext cx="845382" cy="908816"/>
              </a:xfrm>
              <a:custGeom>
                <a:avLst/>
                <a:gdLst>
                  <a:gd name="connsiteX0" fmla="*/ 317463 w 452622"/>
                  <a:gd name="connsiteY0" fmla="*/ 34297 h 486587"/>
                  <a:gd name="connsiteX1" fmla="*/ 260018 w 452622"/>
                  <a:gd name="connsiteY1" fmla="*/ 34224 h 486587"/>
                  <a:gd name="connsiteX2" fmla="*/ 255366 w 452622"/>
                  <a:gd name="connsiteY2" fmla="*/ 27652 h 486587"/>
                  <a:gd name="connsiteX3" fmla="*/ 168829 w 452622"/>
                  <a:gd name="connsiteY3" fmla="*/ 554 h 486587"/>
                  <a:gd name="connsiteX4" fmla="*/ 82292 w 452622"/>
                  <a:gd name="connsiteY4" fmla="*/ 27652 h 486587"/>
                  <a:gd name="connsiteX5" fmla="*/ 77640 w 452622"/>
                  <a:gd name="connsiteY5" fmla="*/ 34224 h 486587"/>
                  <a:gd name="connsiteX6" fmla="*/ 20194 w 452622"/>
                  <a:gd name="connsiteY6" fmla="*/ 34224 h 486587"/>
                  <a:gd name="connsiteX7" fmla="*/ 554 w 452622"/>
                  <a:gd name="connsiteY7" fmla="*/ 60805 h 486587"/>
                  <a:gd name="connsiteX8" fmla="*/ 554 w 452622"/>
                  <a:gd name="connsiteY8" fmla="*/ 471487 h 486587"/>
                  <a:gd name="connsiteX9" fmla="*/ 15174 w 452622"/>
                  <a:gd name="connsiteY9" fmla="*/ 486107 h 486587"/>
                  <a:gd name="connsiteX10" fmla="*/ 322484 w 452622"/>
                  <a:gd name="connsiteY10" fmla="*/ 486181 h 486587"/>
                  <a:gd name="connsiteX11" fmla="*/ 337104 w 452622"/>
                  <a:gd name="connsiteY11" fmla="*/ 471561 h 486587"/>
                  <a:gd name="connsiteX12" fmla="*/ 337104 w 452622"/>
                  <a:gd name="connsiteY12" fmla="*/ 60805 h 486587"/>
                  <a:gd name="connsiteX13" fmla="*/ 317463 w 452622"/>
                  <a:gd name="connsiteY13" fmla="*/ 34297 h 486587"/>
                  <a:gd name="connsiteX14" fmla="*/ 103040 w 452622"/>
                  <a:gd name="connsiteY14" fmla="*/ 44635 h 486587"/>
                  <a:gd name="connsiteX15" fmla="*/ 168829 w 452622"/>
                  <a:gd name="connsiteY15" fmla="*/ 27135 h 486587"/>
                  <a:gd name="connsiteX16" fmla="*/ 234618 w 452622"/>
                  <a:gd name="connsiteY16" fmla="*/ 44635 h 486587"/>
                  <a:gd name="connsiteX17" fmla="*/ 234618 w 452622"/>
                  <a:gd name="connsiteY17" fmla="*/ 47514 h 486587"/>
                  <a:gd name="connsiteX18" fmla="*/ 103040 w 452622"/>
                  <a:gd name="connsiteY18" fmla="*/ 47514 h 486587"/>
                  <a:gd name="connsiteX19" fmla="*/ 103040 w 452622"/>
                  <a:gd name="connsiteY19" fmla="*/ 44635 h 486587"/>
                  <a:gd name="connsiteX20" fmla="*/ 310522 w 452622"/>
                  <a:gd name="connsiteY20" fmla="*/ 459526 h 486587"/>
                  <a:gd name="connsiteX21" fmla="*/ 27209 w 452622"/>
                  <a:gd name="connsiteY21" fmla="*/ 459526 h 486587"/>
                  <a:gd name="connsiteX22" fmla="*/ 27209 w 452622"/>
                  <a:gd name="connsiteY22" fmla="*/ 60805 h 486587"/>
                  <a:gd name="connsiteX23" fmla="*/ 76532 w 452622"/>
                  <a:gd name="connsiteY23" fmla="*/ 60805 h 486587"/>
                  <a:gd name="connsiteX24" fmla="*/ 92703 w 452622"/>
                  <a:gd name="connsiteY24" fmla="*/ 74096 h 486587"/>
                  <a:gd name="connsiteX25" fmla="*/ 245029 w 452622"/>
                  <a:gd name="connsiteY25" fmla="*/ 74096 h 486587"/>
                  <a:gd name="connsiteX26" fmla="*/ 261273 w 452622"/>
                  <a:gd name="connsiteY26" fmla="*/ 60805 h 486587"/>
                  <a:gd name="connsiteX27" fmla="*/ 310596 w 452622"/>
                  <a:gd name="connsiteY27" fmla="*/ 60805 h 486587"/>
                  <a:gd name="connsiteX28" fmla="*/ 310596 w 452622"/>
                  <a:gd name="connsiteY28" fmla="*/ 459526 h 486587"/>
                  <a:gd name="connsiteX29" fmla="*/ 268583 w 452622"/>
                  <a:gd name="connsiteY29" fmla="*/ 153914 h 486587"/>
                  <a:gd name="connsiteX30" fmla="*/ 281874 w 452622"/>
                  <a:gd name="connsiteY30" fmla="*/ 167204 h 486587"/>
                  <a:gd name="connsiteX31" fmla="*/ 268583 w 452622"/>
                  <a:gd name="connsiteY31" fmla="*/ 180495 h 486587"/>
                  <a:gd name="connsiteX32" fmla="*/ 162257 w 452622"/>
                  <a:gd name="connsiteY32" fmla="*/ 180495 h 486587"/>
                  <a:gd name="connsiteX33" fmla="*/ 148967 w 452622"/>
                  <a:gd name="connsiteY33" fmla="*/ 167204 h 486587"/>
                  <a:gd name="connsiteX34" fmla="*/ 162257 w 452622"/>
                  <a:gd name="connsiteY34" fmla="*/ 153914 h 486587"/>
                  <a:gd name="connsiteX35" fmla="*/ 268583 w 452622"/>
                  <a:gd name="connsiteY35" fmla="*/ 153914 h 486587"/>
                  <a:gd name="connsiteX36" fmla="*/ 281874 w 452622"/>
                  <a:gd name="connsiteY36" fmla="*/ 273530 h 486587"/>
                  <a:gd name="connsiteX37" fmla="*/ 268583 w 452622"/>
                  <a:gd name="connsiteY37" fmla="*/ 286821 h 486587"/>
                  <a:gd name="connsiteX38" fmla="*/ 162257 w 452622"/>
                  <a:gd name="connsiteY38" fmla="*/ 286821 h 486587"/>
                  <a:gd name="connsiteX39" fmla="*/ 148967 w 452622"/>
                  <a:gd name="connsiteY39" fmla="*/ 273530 h 486587"/>
                  <a:gd name="connsiteX40" fmla="*/ 162257 w 452622"/>
                  <a:gd name="connsiteY40" fmla="*/ 260239 h 486587"/>
                  <a:gd name="connsiteX41" fmla="*/ 268583 w 452622"/>
                  <a:gd name="connsiteY41" fmla="*/ 260239 h 486587"/>
                  <a:gd name="connsiteX42" fmla="*/ 281874 w 452622"/>
                  <a:gd name="connsiteY42" fmla="*/ 273530 h 486587"/>
                  <a:gd name="connsiteX43" fmla="*/ 281874 w 452622"/>
                  <a:gd name="connsiteY43" fmla="*/ 379856 h 486587"/>
                  <a:gd name="connsiteX44" fmla="*/ 268583 w 452622"/>
                  <a:gd name="connsiteY44" fmla="*/ 393146 h 486587"/>
                  <a:gd name="connsiteX45" fmla="*/ 162257 w 452622"/>
                  <a:gd name="connsiteY45" fmla="*/ 393146 h 486587"/>
                  <a:gd name="connsiteX46" fmla="*/ 148967 w 452622"/>
                  <a:gd name="connsiteY46" fmla="*/ 379856 h 486587"/>
                  <a:gd name="connsiteX47" fmla="*/ 162257 w 452622"/>
                  <a:gd name="connsiteY47" fmla="*/ 366565 h 486587"/>
                  <a:gd name="connsiteX48" fmla="*/ 268583 w 452622"/>
                  <a:gd name="connsiteY48" fmla="*/ 366565 h 486587"/>
                  <a:gd name="connsiteX49" fmla="*/ 281874 w 452622"/>
                  <a:gd name="connsiteY49" fmla="*/ 379856 h 486587"/>
                  <a:gd name="connsiteX50" fmla="*/ 69222 w 452622"/>
                  <a:gd name="connsiteY50" fmla="*/ 207003 h 486587"/>
                  <a:gd name="connsiteX51" fmla="*/ 122385 w 452622"/>
                  <a:gd name="connsiteY51" fmla="*/ 207003 h 486587"/>
                  <a:gd name="connsiteX52" fmla="*/ 135676 w 452622"/>
                  <a:gd name="connsiteY52" fmla="*/ 193712 h 486587"/>
                  <a:gd name="connsiteX53" fmla="*/ 135676 w 452622"/>
                  <a:gd name="connsiteY53" fmla="*/ 140549 h 486587"/>
                  <a:gd name="connsiteX54" fmla="*/ 122385 w 452622"/>
                  <a:gd name="connsiteY54" fmla="*/ 127258 h 486587"/>
                  <a:gd name="connsiteX55" fmla="*/ 69222 w 452622"/>
                  <a:gd name="connsiteY55" fmla="*/ 127258 h 486587"/>
                  <a:gd name="connsiteX56" fmla="*/ 55932 w 452622"/>
                  <a:gd name="connsiteY56" fmla="*/ 140549 h 486587"/>
                  <a:gd name="connsiteX57" fmla="*/ 55932 w 452622"/>
                  <a:gd name="connsiteY57" fmla="*/ 193712 h 486587"/>
                  <a:gd name="connsiteX58" fmla="*/ 69222 w 452622"/>
                  <a:gd name="connsiteY58" fmla="*/ 207003 h 486587"/>
                  <a:gd name="connsiteX59" fmla="*/ 82513 w 452622"/>
                  <a:gd name="connsiteY59" fmla="*/ 153840 h 486587"/>
                  <a:gd name="connsiteX60" fmla="*/ 109094 w 452622"/>
                  <a:gd name="connsiteY60" fmla="*/ 153840 h 486587"/>
                  <a:gd name="connsiteX61" fmla="*/ 109094 w 452622"/>
                  <a:gd name="connsiteY61" fmla="*/ 180421 h 486587"/>
                  <a:gd name="connsiteX62" fmla="*/ 82513 w 452622"/>
                  <a:gd name="connsiteY62" fmla="*/ 180421 h 486587"/>
                  <a:gd name="connsiteX63" fmla="*/ 82513 w 452622"/>
                  <a:gd name="connsiteY63" fmla="*/ 153840 h 486587"/>
                  <a:gd name="connsiteX64" fmla="*/ 122385 w 452622"/>
                  <a:gd name="connsiteY64" fmla="*/ 233658 h 486587"/>
                  <a:gd name="connsiteX65" fmla="*/ 69222 w 452622"/>
                  <a:gd name="connsiteY65" fmla="*/ 233658 h 486587"/>
                  <a:gd name="connsiteX66" fmla="*/ 55932 w 452622"/>
                  <a:gd name="connsiteY66" fmla="*/ 246949 h 486587"/>
                  <a:gd name="connsiteX67" fmla="*/ 55932 w 452622"/>
                  <a:gd name="connsiteY67" fmla="*/ 300111 h 486587"/>
                  <a:gd name="connsiteX68" fmla="*/ 69222 w 452622"/>
                  <a:gd name="connsiteY68" fmla="*/ 313402 h 486587"/>
                  <a:gd name="connsiteX69" fmla="*/ 122385 w 452622"/>
                  <a:gd name="connsiteY69" fmla="*/ 313402 h 486587"/>
                  <a:gd name="connsiteX70" fmla="*/ 135676 w 452622"/>
                  <a:gd name="connsiteY70" fmla="*/ 300111 h 486587"/>
                  <a:gd name="connsiteX71" fmla="*/ 135676 w 452622"/>
                  <a:gd name="connsiteY71" fmla="*/ 246949 h 486587"/>
                  <a:gd name="connsiteX72" fmla="*/ 122385 w 452622"/>
                  <a:gd name="connsiteY72" fmla="*/ 233658 h 486587"/>
                  <a:gd name="connsiteX73" fmla="*/ 109094 w 452622"/>
                  <a:gd name="connsiteY73" fmla="*/ 286821 h 486587"/>
                  <a:gd name="connsiteX74" fmla="*/ 82513 w 452622"/>
                  <a:gd name="connsiteY74" fmla="*/ 286821 h 486587"/>
                  <a:gd name="connsiteX75" fmla="*/ 82513 w 452622"/>
                  <a:gd name="connsiteY75" fmla="*/ 260239 h 486587"/>
                  <a:gd name="connsiteX76" fmla="*/ 109094 w 452622"/>
                  <a:gd name="connsiteY76" fmla="*/ 260239 h 486587"/>
                  <a:gd name="connsiteX77" fmla="*/ 109094 w 452622"/>
                  <a:gd name="connsiteY77" fmla="*/ 286821 h 486587"/>
                  <a:gd name="connsiteX78" fmla="*/ 122311 w 452622"/>
                  <a:gd name="connsiteY78" fmla="*/ 339983 h 486587"/>
                  <a:gd name="connsiteX79" fmla="*/ 69149 w 452622"/>
                  <a:gd name="connsiteY79" fmla="*/ 339983 h 486587"/>
                  <a:gd name="connsiteX80" fmla="*/ 55858 w 452622"/>
                  <a:gd name="connsiteY80" fmla="*/ 353274 h 486587"/>
                  <a:gd name="connsiteX81" fmla="*/ 55858 w 452622"/>
                  <a:gd name="connsiteY81" fmla="*/ 406437 h 486587"/>
                  <a:gd name="connsiteX82" fmla="*/ 69149 w 452622"/>
                  <a:gd name="connsiteY82" fmla="*/ 419728 h 486587"/>
                  <a:gd name="connsiteX83" fmla="*/ 122311 w 452622"/>
                  <a:gd name="connsiteY83" fmla="*/ 419728 h 486587"/>
                  <a:gd name="connsiteX84" fmla="*/ 135602 w 452622"/>
                  <a:gd name="connsiteY84" fmla="*/ 406437 h 486587"/>
                  <a:gd name="connsiteX85" fmla="*/ 135602 w 452622"/>
                  <a:gd name="connsiteY85" fmla="*/ 353274 h 486587"/>
                  <a:gd name="connsiteX86" fmla="*/ 122311 w 452622"/>
                  <a:gd name="connsiteY86" fmla="*/ 339983 h 486587"/>
                  <a:gd name="connsiteX87" fmla="*/ 109021 w 452622"/>
                  <a:gd name="connsiteY87" fmla="*/ 393146 h 486587"/>
                  <a:gd name="connsiteX88" fmla="*/ 82439 w 452622"/>
                  <a:gd name="connsiteY88" fmla="*/ 393146 h 486587"/>
                  <a:gd name="connsiteX89" fmla="*/ 82439 w 452622"/>
                  <a:gd name="connsiteY89" fmla="*/ 366565 h 486587"/>
                  <a:gd name="connsiteX90" fmla="*/ 109021 w 452622"/>
                  <a:gd name="connsiteY90" fmla="*/ 366565 h 486587"/>
                  <a:gd name="connsiteX91" fmla="*/ 109021 w 452622"/>
                  <a:gd name="connsiteY91" fmla="*/ 393146 h 486587"/>
                  <a:gd name="connsiteX92" fmla="*/ 450296 w 452622"/>
                  <a:gd name="connsiteY92" fmla="*/ 169493 h 486587"/>
                  <a:gd name="connsiteX93" fmla="*/ 423715 w 452622"/>
                  <a:gd name="connsiteY93" fmla="*/ 129621 h 486587"/>
                  <a:gd name="connsiteX94" fmla="*/ 412565 w 452622"/>
                  <a:gd name="connsiteY94" fmla="*/ 123714 h 486587"/>
                  <a:gd name="connsiteX95" fmla="*/ 401490 w 452622"/>
                  <a:gd name="connsiteY95" fmla="*/ 129769 h 486587"/>
                  <a:gd name="connsiteX96" fmla="*/ 375425 w 452622"/>
                  <a:gd name="connsiteY96" fmla="*/ 169641 h 486587"/>
                  <a:gd name="connsiteX97" fmla="*/ 373284 w 452622"/>
                  <a:gd name="connsiteY97" fmla="*/ 176877 h 486587"/>
                  <a:gd name="connsiteX98" fmla="*/ 372767 w 452622"/>
                  <a:gd name="connsiteY98" fmla="*/ 469199 h 486587"/>
                  <a:gd name="connsiteX99" fmla="*/ 376681 w 452622"/>
                  <a:gd name="connsiteY99" fmla="*/ 478576 h 486587"/>
                  <a:gd name="connsiteX100" fmla="*/ 386058 w 452622"/>
                  <a:gd name="connsiteY100" fmla="*/ 482489 h 486587"/>
                  <a:gd name="connsiteX101" fmla="*/ 439221 w 452622"/>
                  <a:gd name="connsiteY101" fmla="*/ 482489 h 486587"/>
                  <a:gd name="connsiteX102" fmla="*/ 452511 w 452622"/>
                  <a:gd name="connsiteY102" fmla="*/ 469199 h 486587"/>
                  <a:gd name="connsiteX103" fmla="*/ 452511 w 452622"/>
                  <a:gd name="connsiteY103" fmla="*/ 176803 h 486587"/>
                  <a:gd name="connsiteX104" fmla="*/ 450296 w 452622"/>
                  <a:gd name="connsiteY104" fmla="*/ 169493 h 486587"/>
                  <a:gd name="connsiteX105" fmla="*/ 412713 w 452622"/>
                  <a:gd name="connsiteY105" fmla="*/ 161076 h 486587"/>
                  <a:gd name="connsiteX106" fmla="*/ 425930 w 452622"/>
                  <a:gd name="connsiteY106" fmla="*/ 180864 h 486587"/>
                  <a:gd name="connsiteX107" fmla="*/ 425930 w 452622"/>
                  <a:gd name="connsiteY107" fmla="*/ 416110 h 486587"/>
                  <a:gd name="connsiteX108" fmla="*/ 399422 w 452622"/>
                  <a:gd name="connsiteY108" fmla="*/ 416110 h 486587"/>
                  <a:gd name="connsiteX109" fmla="*/ 399865 w 452622"/>
                  <a:gd name="connsiteY109" fmla="*/ 180864 h 486587"/>
                  <a:gd name="connsiteX110" fmla="*/ 412713 w 452622"/>
                  <a:gd name="connsiteY110" fmla="*/ 161076 h 486587"/>
                  <a:gd name="connsiteX111" fmla="*/ 399349 w 452622"/>
                  <a:gd name="connsiteY111" fmla="*/ 455982 h 486587"/>
                  <a:gd name="connsiteX112" fmla="*/ 399349 w 452622"/>
                  <a:gd name="connsiteY112" fmla="*/ 442691 h 486587"/>
                  <a:gd name="connsiteX113" fmla="*/ 425856 w 452622"/>
                  <a:gd name="connsiteY113" fmla="*/ 442691 h 486587"/>
                  <a:gd name="connsiteX114" fmla="*/ 425856 w 452622"/>
                  <a:gd name="connsiteY114" fmla="*/ 455982 h 486587"/>
                  <a:gd name="connsiteX115" fmla="*/ 399349 w 452622"/>
                  <a:gd name="connsiteY115" fmla="*/ 455982 h 486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452622" h="486587">
                    <a:moveTo>
                      <a:pt x="317463" y="34297"/>
                    </a:moveTo>
                    <a:lnTo>
                      <a:pt x="260018" y="34224"/>
                    </a:lnTo>
                    <a:cubicBezTo>
                      <a:pt x="259058" y="32008"/>
                      <a:pt x="257507" y="29793"/>
                      <a:pt x="255366" y="27652"/>
                    </a:cubicBezTo>
                    <a:cubicBezTo>
                      <a:pt x="238900" y="10965"/>
                      <a:pt x="205747" y="554"/>
                      <a:pt x="168829" y="554"/>
                    </a:cubicBezTo>
                    <a:cubicBezTo>
                      <a:pt x="131910" y="554"/>
                      <a:pt x="98757" y="10965"/>
                      <a:pt x="82292" y="27652"/>
                    </a:cubicBezTo>
                    <a:cubicBezTo>
                      <a:pt x="80150" y="29793"/>
                      <a:pt x="78600" y="32008"/>
                      <a:pt x="77640" y="34224"/>
                    </a:cubicBezTo>
                    <a:lnTo>
                      <a:pt x="20194" y="34224"/>
                    </a:lnTo>
                    <a:cubicBezTo>
                      <a:pt x="8824" y="34224"/>
                      <a:pt x="554" y="45373"/>
                      <a:pt x="554" y="60805"/>
                    </a:cubicBezTo>
                    <a:lnTo>
                      <a:pt x="554" y="471487"/>
                    </a:lnTo>
                    <a:cubicBezTo>
                      <a:pt x="554" y="479536"/>
                      <a:pt x="7125" y="486107"/>
                      <a:pt x="15174" y="486107"/>
                    </a:cubicBezTo>
                    <a:lnTo>
                      <a:pt x="322484" y="486181"/>
                    </a:lnTo>
                    <a:cubicBezTo>
                      <a:pt x="330532" y="486181"/>
                      <a:pt x="337104" y="479610"/>
                      <a:pt x="337104" y="471561"/>
                    </a:cubicBezTo>
                    <a:lnTo>
                      <a:pt x="337104" y="60805"/>
                    </a:lnTo>
                    <a:cubicBezTo>
                      <a:pt x="337104" y="45447"/>
                      <a:pt x="328834" y="34297"/>
                      <a:pt x="317463" y="34297"/>
                    </a:cubicBezTo>
                    <a:moveTo>
                      <a:pt x="103040" y="44635"/>
                    </a:moveTo>
                    <a:cubicBezTo>
                      <a:pt x="113525" y="35700"/>
                      <a:pt x="137153" y="27135"/>
                      <a:pt x="168829" y="27135"/>
                    </a:cubicBezTo>
                    <a:cubicBezTo>
                      <a:pt x="200505" y="27135"/>
                      <a:pt x="224133" y="35700"/>
                      <a:pt x="234618" y="44635"/>
                    </a:cubicBezTo>
                    <a:lnTo>
                      <a:pt x="234618" y="47514"/>
                    </a:lnTo>
                    <a:lnTo>
                      <a:pt x="103040" y="47514"/>
                    </a:lnTo>
                    <a:lnTo>
                      <a:pt x="103040" y="44635"/>
                    </a:lnTo>
                    <a:close/>
                    <a:moveTo>
                      <a:pt x="310522" y="459526"/>
                    </a:moveTo>
                    <a:lnTo>
                      <a:pt x="27209" y="459526"/>
                    </a:lnTo>
                    <a:lnTo>
                      <a:pt x="27209" y="60805"/>
                    </a:lnTo>
                    <a:lnTo>
                      <a:pt x="76532" y="60805"/>
                    </a:lnTo>
                    <a:cubicBezTo>
                      <a:pt x="76754" y="66047"/>
                      <a:pt x="80446" y="74096"/>
                      <a:pt x="92703" y="74096"/>
                    </a:cubicBezTo>
                    <a:lnTo>
                      <a:pt x="245029" y="74096"/>
                    </a:lnTo>
                    <a:cubicBezTo>
                      <a:pt x="257360" y="74096"/>
                      <a:pt x="260978" y="66047"/>
                      <a:pt x="261273" y="60805"/>
                    </a:cubicBezTo>
                    <a:lnTo>
                      <a:pt x="310596" y="60805"/>
                    </a:lnTo>
                    <a:lnTo>
                      <a:pt x="310596" y="459526"/>
                    </a:lnTo>
                    <a:close/>
                    <a:moveTo>
                      <a:pt x="268583" y="153914"/>
                    </a:moveTo>
                    <a:cubicBezTo>
                      <a:pt x="275893" y="153914"/>
                      <a:pt x="281874" y="159894"/>
                      <a:pt x="281874" y="167204"/>
                    </a:cubicBezTo>
                    <a:cubicBezTo>
                      <a:pt x="281874" y="174514"/>
                      <a:pt x="275893" y="180495"/>
                      <a:pt x="268583" y="180495"/>
                    </a:cubicBezTo>
                    <a:lnTo>
                      <a:pt x="162257" y="180495"/>
                    </a:lnTo>
                    <a:cubicBezTo>
                      <a:pt x="154947" y="180495"/>
                      <a:pt x="148967" y="174514"/>
                      <a:pt x="148967" y="167204"/>
                    </a:cubicBezTo>
                    <a:cubicBezTo>
                      <a:pt x="148967" y="159894"/>
                      <a:pt x="154947" y="153914"/>
                      <a:pt x="162257" y="153914"/>
                    </a:cubicBezTo>
                    <a:lnTo>
                      <a:pt x="268583" y="153914"/>
                    </a:lnTo>
                    <a:close/>
                    <a:moveTo>
                      <a:pt x="281874" y="273530"/>
                    </a:moveTo>
                    <a:cubicBezTo>
                      <a:pt x="281874" y="280840"/>
                      <a:pt x="275893" y="286821"/>
                      <a:pt x="268583" y="286821"/>
                    </a:cubicBezTo>
                    <a:lnTo>
                      <a:pt x="162257" y="286821"/>
                    </a:lnTo>
                    <a:cubicBezTo>
                      <a:pt x="154947" y="286821"/>
                      <a:pt x="148967" y="280840"/>
                      <a:pt x="148967" y="273530"/>
                    </a:cubicBezTo>
                    <a:cubicBezTo>
                      <a:pt x="148967" y="266220"/>
                      <a:pt x="154947" y="260239"/>
                      <a:pt x="162257" y="260239"/>
                    </a:cubicBezTo>
                    <a:lnTo>
                      <a:pt x="268583" y="260239"/>
                    </a:lnTo>
                    <a:cubicBezTo>
                      <a:pt x="275893" y="260239"/>
                      <a:pt x="281874" y="266220"/>
                      <a:pt x="281874" y="273530"/>
                    </a:cubicBezTo>
                    <a:moveTo>
                      <a:pt x="281874" y="379856"/>
                    </a:moveTo>
                    <a:cubicBezTo>
                      <a:pt x="281874" y="387165"/>
                      <a:pt x="275893" y="393146"/>
                      <a:pt x="268583" y="393146"/>
                    </a:cubicBezTo>
                    <a:lnTo>
                      <a:pt x="162257" y="393146"/>
                    </a:lnTo>
                    <a:cubicBezTo>
                      <a:pt x="154947" y="393146"/>
                      <a:pt x="148967" y="387165"/>
                      <a:pt x="148967" y="379856"/>
                    </a:cubicBezTo>
                    <a:cubicBezTo>
                      <a:pt x="148967" y="372546"/>
                      <a:pt x="154947" y="366565"/>
                      <a:pt x="162257" y="366565"/>
                    </a:cubicBezTo>
                    <a:lnTo>
                      <a:pt x="268583" y="366565"/>
                    </a:lnTo>
                    <a:cubicBezTo>
                      <a:pt x="275893" y="366565"/>
                      <a:pt x="281874" y="372546"/>
                      <a:pt x="281874" y="379856"/>
                    </a:cubicBezTo>
                    <a:moveTo>
                      <a:pt x="69222" y="207003"/>
                    </a:moveTo>
                    <a:lnTo>
                      <a:pt x="122385" y="207003"/>
                    </a:lnTo>
                    <a:cubicBezTo>
                      <a:pt x="129695" y="207003"/>
                      <a:pt x="135676" y="201022"/>
                      <a:pt x="135676" y="193712"/>
                    </a:cubicBezTo>
                    <a:lnTo>
                      <a:pt x="135676" y="140549"/>
                    </a:lnTo>
                    <a:cubicBezTo>
                      <a:pt x="135676" y="133239"/>
                      <a:pt x="129695" y="127258"/>
                      <a:pt x="122385" y="127258"/>
                    </a:cubicBezTo>
                    <a:lnTo>
                      <a:pt x="69222" y="127258"/>
                    </a:lnTo>
                    <a:cubicBezTo>
                      <a:pt x="61913" y="127258"/>
                      <a:pt x="55932" y="133239"/>
                      <a:pt x="55932" y="140549"/>
                    </a:cubicBezTo>
                    <a:lnTo>
                      <a:pt x="55932" y="193712"/>
                    </a:lnTo>
                    <a:cubicBezTo>
                      <a:pt x="55932" y="201022"/>
                      <a:pt x="61913" y="207003"/>
                      <a:pt x="69222" y="207003"/>
                    </a:cubicBezTo>
                    <a:moveTo>
                      <a:pt x="82513" y="153840"/>
                    </a:moveTo>
                    <a:lnTo>
                      <a:pt x="109094" y="153840"/>
                    </a:lnTo>
                    <a:lnTo>
                      <a:pt x="109094" y="180421"/>
                    </a:lnTo>
                    <a:lnTo>
                      <a:pt x="82513" y="180421"/>
                    </a:lnTo>
                    <a:lnTo>
                      <a:pt x="82513" y="153840"/>
                    </a:lnTo>
                    <a:close/>
                    <a:moveTo>
                      <a:pt x="122385" y="233658"/>
                    </a:moveTo>
                    <a:lnTo>
                      <a:pt x="69222" y="233658"/>
                    </a:lnTo>
                    <a:cubicBezTo>
                      <a:pt x="61913" y="233658"/>
                      <a:pt x="55932" y="239639"/>
                      <a:pt x="55932" y="246949"/>
                    </a:cubicBezTo>
                    <a:lnTo>
                      <a:pt x="55932" y="300111"/>
                    </a:lnTo>
                    <a:cubicBezTo>
                      <a:pt x="55932" y="307421"/>
                      <a:pt x="61913" y="313402"/>
                      <a:pt x="69222" y="313402"/>
                    </a:cubicBezTo>
                    <a:lnTo>
                      <a:pt x="122385" y="313402"/>
                    </a:lnTo>
                    <a:cubicBezTo>
                      <a:pt x="129695" y="313402"/>
                      <a:pt x="135676" y="307421"/>
                      <a:pt x="135676" y="300111"/>
                    </a:cubicBezTo>
                    <a:lnTo>
                      <a:pt x="135676" y="246949"/>
                    </a:lnTo>
                    <a:cubicBezTo>
                      <a:pt x="135676" y="239639"/>
                      <a:pt x="129769" y="233658"/>
                      <a:pt x="122385" y="233658"/>
                    </a:cubicBezTo>
                    <a:moveTo>
                      <a:pt x="109094" y="286821"/>
                    </a:moveTo>
                    <a:lnTo>
                      <a:pt x="82513" y="286821"/>
                    </a:lnTo>
                    <a:lnTo>
                      <a:pt x="82513" y="260239"/>
                    </a:lnTo>
                    <a:lnTo>
                      <a:pt x="109094" y="260239"/>
                    </a:lnTo>
                    <a:lnTo>
                      <a:pt x="109094" y="286821"/>
                    </a:lnTo>
                    <a:close/>
                    <a:moveTo>
                      <a:pt x="122311" y="339983"/>
                    </a:moveTo>
                    <a:lnTo>
                      <a:pt x="69149" y="339983"/>
                    </a:lnTo>
                    <a:cubicBezTo>
                      <a:pt x="61839" y="339983"/>
                      <a:pt x="55858" y="345964"/>
                      <a:pt x="55858" y="353274"/>
                    </a:cubicBezTo>
                    <a:lnTo>
                      <a:pt x="55858" y="406437"/>
                    </a:lnTo>
                    <a:cubicBezTo>
                      <a:pt x="55858" y="413747"/>
                      <a:pt x="61839" y="419728"/>
                      <a:pt x="69149" y="419728"/>
                    </a:cubicBezTo>
                    <a:lnTo>
                      <a:pt x="122311" y="419728"/>
                    </a:lnTo>
                    <a:cubicBezTo>
                      <a:pt x="129621" y="419728"/>
                      <a:pt x="135602" y="413747"/>
                      <a:pt x="135602" y="406437"/>
                    </a:cubicBezTo>
                    <a:lnTo>
                      <a:pt x="135602" y="353274"/>
                    </a:lnTo>
                    <a:cubicBezTo>
                      <a:pt x="135602" y="345964"/>
                      <a:pt x="129621" y="339983"/>
                      <a:pt x="122311" y="339983"/>
                    </a:cubicBezTo>
                    <a:moveTo>
                      <a:pt x="109021" y="393146"/>
                    </a:moveTo>
                    <a:lnTo>
                      <a:pt x="82439" y="393146"/>
                    </a:lnTo>
                    <a:lnTo>
                      <a:pt x="82439" y="366565"/>
                    </a:lnTo>
                    <a:lnTo>
                      <a:pt x="109021" y="366565"/>
                    </a:lnTo>
                    <a:lnTo>
                      <a:pt x="109021" y="393146"/>
                    </a:lnTo>
                    <a:close/>
                    <a:moveTo>
                      <a:pt x="450296" y="169493"/>
                    </a:moveTo>
                    <a:lnTo>
                      <a:pt x="423715" y="129621"/>
                    </a:lnTo>
                    <a:cubicBezTo>
                      <a:pt x="421204" y="125929"/>
                      <a:pt x="417069" y="123640"/>
                      <a:pt x="412565" y="123714"/>
                    </a:cubicBezTo>
                    <a:cubicBezTo>
                      <a:pt x="408135" y="123714"/>
                      <a:pt x="403926" y="126003"/>
                      <a:pt x="401490" y="129769"/>
                    </a:cubicBezTo>
                    <a:lnTo>
                      <a:pt x="375425" y="169641"/>
                    </a:lnTo>
                    <a:cubicBezTo>
                      <a:pt x="374022" y="171782"/>
                      <a:pt x="373284" y="174293"/>
                      <a:pt x="373284" y="176877"/>
                    </a:cubicBezTo>
                    <a:lnTo>
                      <a:pt x="372767" y="469199"/>
                    </a:lnTo>
                    <a:cubicBezTo>
                      <a:pt x="372767" y="472743"/>
                      <a:pt x="374170" y="476139"/>
                      <a:pt x="376681" y="478576"/>
                    </a:cubicBezTo>
                    <a:cubicBezTo>
                      <a:pt x="379191" y="481086"/>
                      <a:pt x="382588" y="482489"/>
                      <a:pt x="386058" y="482489"/>
                    </a:cubicBezTo>
                    <a:lnTo>
                      <a:pt x="439221" y="482489"/>
                    </a:lnTo>
                    <a:cubicBezTo>
                      <a:pt x="446531" y="482489"/>
                      <a:pt x="452511" y="476508"/>
                      <a:pt x="452511" y="469199"/>
                    </a:cubicBezTo>
                    <a:lnTo>
                      <a:pt x="452511" y="176803"/>
                    </a:lnTo>
                    <a:cubicBezTo>
                      <a:pt x="452511" y="174219"/>
                      <a:pt x="451773" y="171635"/>
                      <a:pt x="450296" y="169493"/>
                    </a:cubicBezTo>
                    <a:moveTo>
                      <a:pt x="412713" y="161076"/>
                    </a:moveTo>
                    <a:lnTo>
                      <a:pt x="425930" y="180864"/>
                    </a:lnTo>
                    <a:lnTo>
                      <a:pt x="425930" y="416110"/>
                    </a:lnTo>
                    <a:lnTo>
                      <a:pt x="399422" y="416110"/>
                    </a:lnTo>
                    <a:lnTo>
                      <a:pt x="399865" y="180864"/>
                    </a:lnTo>
                    <a:lnTo>
                      <a:pt x="412713" y="161076"/>
                    </a:lnTo>
                    <a:close/>
                    <a:moveTo>
                      <a:pt x="399349" y="455982"/>
                    </a:moveTo>
                    <a:lnTo>
                      <a:pt x="399349" y="442691"/>
                    </a:lnTo>
                    <a:lnTo>
                      <a:pt x="425856" y="442691"/>
                    </a:lnTo>
                    <a:lnTo>
                      <a:pt x="425856" y="455982"/>
                    </a:lnTo>
                    <a:lnTo>
                      <a:pt x="399349" y="455982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262BD5E-BBB6-3C43-AE7E-8E6579135987}"/>
                </a:ext>
              </a:extLst>
            </p:cNvPr>
            <p:cNvGrpSpPr/>
            <p:nvPr/>
          </p:nvGrpSpPr>
          <p:grpSpPr>
            <a:xfrm>
              <a:off x="15508875" y="9054340"/>
              <a:ext cx="1286271" cy="1286271"/>
              <a:chOff x="14750650" y="9550782"/>
              <a:chExt cx="1781907" cy="1781907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D9AC94AF-5378-814F-87AF-C69F0A1AB84B}"/>
                  </a:ext>
                </a:extLst>
              </p:cNvPr>
              <p:cNvSpPr/>
              <p:nvPr/>
            </p:nvSpPr>
            <p:spPr>
              <a:xfrm>
                <a:off x="14750650" y="9550782"/>
                <a:ext cx="1781907" cy="178190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orma libre 19">
                <a:extLst>
                  <a:ext uri="{FF2B5EF4-FFF2-40B4-BE49-F238E27FC236}">
                    <a16:creationId xmlns:a16="http://schemas.microsoft.com/office/drawing/2014/main" id="{BB29EAB3-9199-9F4A-905A-66EB78A41494}"/>
                  </a:ext>
                </a:extLst>
              </p:cNvPr>
              <p:cNvSpPr/>
              <p:nvPr/>
            </p:nvSpPr>
            <p:spPr>
              <a:xfrm>
                <a:off x="15112191" y="9922081"/>
                <a:ext cx="1070894" cy="1070892"/>
              </a:xfrm>
              <a:custGeom>
                <a:avLst/>
                <a:gdLst>
                  <a:gd name="connsiteX0" fmla="*/ 511138 w 532366"/>
                  <a:gd name="connsiteY0" fmla="*/ 162903 h 532366"/>
                  <a:gd name="connsiteX1" fmla="*/ 454210 w 532366"/>
                  <a:gd name="connsiteY1" fmla="*/ 78434 h 532366"/>
                  <a:gd name="connsiteX2" fmla="*/ 369740 w 532366"/>
                  <a:gd name="connsiteY2" fmla="*/ 21505 h 532366"/>
                  <a:gd name="connsiteX3" fmla="*/ 280397 w 532366"/>
                  <a:gd name="connsiteY3" fmla="*/ 978 h 532366"/>
                  <a:gd name="connsiteX4" fmla="*/ 274859 w 532366"/>
                  <a:gd name="connsiteY4" fmla="*/ 757 h 532366"/>
                  <a:gd name="connsiteX5" fmla="*/ 267032 w 532366"/>
                  <a:gd name="connsiteY5" fmla="*/ 609 h 532366"/>
                  <a:gd name="connsiteX6" fmla="*/ 264965 w 532366"/>
                  <a:gd name="connsiteY6" fmla="*/ 609 h 532366"/>
                  <a:gd name="connsiteX7" fmla="*/ 162848 w 532366"/>
                  <a:gd name="connsiteY7" fmla="*/ 21505 h 532366"/>
                  <a:gd name="connsiteX8" fmla="*/ 89158 w 532366"/>
                  <a:gd name="connsiteY8" fmla="*/ 68318 h 532366"/>
                  <a:gd name="connsiteX9" fmla="*/ 84654 w 532366"/>
                  <a:gd name="connsiteY9" fmla="*/ 72305 h 532366"/>
                  <a:gd name="connsiteX10" fmla="*/ 84433 w 532366"/>
                  <a:gd name="connsiteY10" fmla="*/ 72600 h 532366"/>
                  <a:gd name="connsiteX11" fmla="*/ 78378 w 532366"/>
                  <a:gd name="connsiteY11" fmla="*/ 78507 h 532366"/>
                  <a:gd name="connsiteX12" fmla="*/ 21450 w 532366"/>
                  <a:gd name="connsiteY12" fmla="*/ 162977 h 532366"/>
                  <a:gd name="connsiteX13" fmla="*/ 554 w 532366"/>
                  <a:gd name="connsiteY13" fmla="*/ 266423 h 532366"/>
                  <a:gd name="connsiteX14" fmla="*/ 21450 w 532366"/>
                  <a:gd name="connsiteY14" fmla="*/ 369869 h 532366"/>
                  <a:gd name="connsiteX15" fmla="*/ 78378 w 532366"/>
                  <a:gd name="connsiteY15" fmla="*/ 454339 h 532366"/>
                  <a:gd name="connsiteX16" fmla="*/ 162848 w 532366"/>
                  <a:gd name="connsiteY16" fmla="*/ 511267 h 532366"/>
                  <a:gd name="connsiteX17" fmla="*/ 252560 w 532366"/>
                  <a:gd name="connsiteY17" fmla="*/ 531794 h 532366"/>
                  <a:gd name="connsiteX18" fmla="*/ 255587 w 532366"/>
                  <a:gd name="connsiteY18" fmla="*/ 532163 h 532366"/>
                  <a:gd name="connsiteX19" fmla="*/ 257507 w 532366"/>
                  <a:gd name="connsiteY19" fmla="*/ 532016 h 532366"/>
                  <a:gd name="connsiteX20" fmla="*/ 266368 w 532366"/>
                  <a:gd name="connsiteY20" fmla="*/ 532163 h 532366"/>
                  <a:gd name="connsiteX21" fmla="*/ 369814 w 532366"/>
                  <a:gd name="connsiteY21" fmla="*/ 511267 h 532366"/>
                  <a:gd name="connsiteX22" fmla="*/ 442986 w 532366"/>
                  <a:gd name="connsiteY22" fmla="*/ 464971 h 532366"/>
                  <a:gd name="connsiteX23" fmla="*/ 448376 w 532366"/>
                  <a:gd name="connsiteY23" fmla="*/ 460541 h 532366"/>
                  <a:gd name="connsiteX24" fmla="*/ 449115 w 532366"/>
                  <a:gd name="connsiteY24" fmla="*/ 459360 h 532366"/>
                  <a:gd name="connsiteX25" fmla="*/ 454283 w 532366"/>
                  <a:gd name="connsiteY25" fmla="*/ 454339 h 532366"/>
                  <a:gd name="connsiteX26" fmla="*/ 511212 w 532366"/>
                  <a:gd name="connsiteY26" fmla="*/ 369869 h 532366"/>
                  <a:gd name="connsiteX27" fmla="*/ 532108 w 532366"/>
                  <a:gd name="connsiteY27" fmla="*/ 266423 h 532366"/>
                  <a:gd name="connsiteX28" fmla="*/ 511138 w 532366"/>
                  <a:gd name="connsiteY28" fmla="*/ 162903 h 532366"/>
                  <a:gd name="connsiteX29" fmla="*/ 417439 w 532366"/>
                  <a:gd name="connsiteY29" fmla="*/ 80944 h 532366"/>
                  <a:gd name="connsiteX30" fmla="*/ 373506 w 532366"/>
                  <a:gd name="connsiteY30" fmla="*/ 102504 h 532366"/>
                  <a:gd name="connsiteX31" fmla="*/ 368115 w 532366"/>
                  <a:gd name="connsiteY31" fmla="*/ 94235 h 532366"/>
                  <a:gd name="connsiteX32" fmla="*/ 316799 w 532366"/>
                  <a:gd name="connsiteY32" fmla="*/ 32507 h 532366"/>
                  <a:gd name="connsiteX33" fmla="*/ 417439 w 532366"/>
                  <a:gd name="connsiteY33" fmla="*/ 80944 h 532366"/>
                  <a:gd name="connsiteX34" fmla="*/ 270724 w 532366"/>
                  <a:gd name="connsiteY34" fmla="*/ 27191 h 532366"/>
                  <a:gd name="connsiteX35" fmla="*/ 272275 w 532366"/>
                  <a:gd name="connsiteY35" fmla="*/ 27191 h 532366"/>
                  <a:gd name="connsiteX36" fmla="*/ 346112 w 532366"/>
                  <a:gd name="connsiteY36" fmla="*/ 109076 h 532366"/>
                  <a:gd name="connsiteX37" fmla="*/ 347441 w 532366"/>
                  <a:gd name="connsiteY37" fmla="*/ 111143 h 532366"/>
                  <a:gd name="connsiteX38" fmla="*/ 264965 w 532366"/>
                  <a:gd name="connsiteY38" fmla="*/ 121776 h 532366"/>
                  <a:gd name="connsiteX39" fmla="*/ 191275 w 532366"/>
                  <a:gd name="connsiteY39" fmla="*/ 111070 h 532366"/>
                  <a:gd name="connsiteX40" fmla="*/ 192604 w 532366"/>
                  <a:gd name="connsiteY40" fmla="*/ 109224 h 532366"/>
                  <a:gd name="connsiteX41" fmla="*/ 270724 w 532366"/>
                  <a:gd name="connsiteY41" fmla="*/ 27191 h 532366"/>
                  <a:gd name="connsiteX42" fmla="*/ 226939 w 532366"/>
                  <a:gd name="connsiteY42" fmla="*/ 30292 h 532366"/>
                  <a:gd name="connsiteX43" fmla="*/ 170970 w 532366"/>
                  <a:gd name="connsiteY43" fmla="*/ 93644 h 532366"/>
                  <a:gd name="connsiteX44" fmla="*/ 164989 w 532366"/>
                  <a:gd name="connsiteY44" fmla="*/ 102283 h 532366"/>
                  <a:gd name="connsiteX45" fmla="*/ 117807 w 532366"/>
                  <a:gd name="connsiteY45" fmla="*/ 78729 h 532366"/>
                  <a:gd name="connsiteX46" fmla="*/ 226939 w 532366"/>
                  <a:gd name="connsiteY46" fmla="*/ 30292 h 532366"/>
                  <a:gd name="connsiteX47" fmla="*/ 115223 w 532366"/>
                  <a:gd name="connsiteY47" fmla="*/ 451902 h 532366"/>
                  <a:gd name="connsiteX48" fmla="*/ 159082 w 532366"/>
                  <a:gd name="connsiteY48" fmla="*/ 430342 h 532366"/>
                  <a:gd name="connsiteX49" fmla="*/ 215715 w 532366"/>
                  <a:gd name="connsiteY49" fmla="*/ 500192 h 532366"/>
                  <a:gd name="connsiteX50" fmla="*/ 115223 w 532366"/>
                  <a:gd name="connsiteY50" fmla="*/ 451902 h 532366"/>
                  <a:gd name="connsiteX51" fmla="*/ 261716 w 532366"/>
                  <a:gd name="connsiteY51" fmla="*/ 505508 h 532366"/>
                  <a:gd name="connsiteX52" fmla="*/ 260313 w 532366"/>
                  <a:gd name="connsiteY52" fmla="*/ 505508 h 532366"/>
                  <a:gd name="connsiteX53" fmla="*/ 185073 w 532366"/>
                  <a:gd name="connsiteY53" fmla="*/ 421629 h 532366"/>
                  <a:gd name="connsiteX54" fmla="*/ 267918 w 532366"/>
                  <a:gd name="connsiteY54" fmla="*/ 410849 h 532366"/>
                  <a:gd name="connsiteX55" fmla="*/ 341386 w 532366"/>
                  <a:gd name="connsiteY55" fmla="*/ 421481 h 532366"/>
                  <a:gd name="connsiteX56" fmla="*/ 261716 w 532366"/>
                  <a:gd name="connsiteY56" fmla="*/ 505508 h 532366"/>
                  <a:gd name="connsiteX57" fmla="*/ 305501 w 532366"/>
                  <a:gd name="connsiteY57" fmla="*/ 502333 h 532366"/>
                  <a:gd name="connsiteX58" fmla="*/ 367599 w 532366"/>
                  <a:gd name="connsiteY58" fmla="*/ 430268 h 532366"/>
                  <a:gd name="connsiteX59" fmla="*/ 414781 w 532366"/>
                  <a:gd name="connsiteY59" fmla="*/ 453822 h 532366"/>
                  <a:gd name="connsiteX60" fmla="*/ 305501 w 532366"/>
                  <a:gd name="connsiteY60" fmla="*/ 502333 h 532366"/>
                  <a:gd name="connsiteX61" fmla="*/ 435455 w 532366"/>
                  <a:gd name="connsiteY61" fmla="*/ 435437 h 532366"/>
                  <a:gd name="connsiteX62" fmla="*/ 381923 w 532366"/>
                  <a:gd name="connsiteY62" fmla="*/ 407378 h 532366"/>
                  <a:gd name="connsiteX63" fmla="*/ 402671 w 532366"/>
                  <a:gd name="connsiteY63" fmla="*/ 364184 h 532366"/>
                  <a:gd name="connsiteX64" fmla="*/ 395140 w 532366"/>
                  <a:gd name="connsiteY64" fmla="*/ 346980 h 532366"/>
                  <a:gd name="connsiteX65" fmla="*/ 377936 w 532366"/>
                  <a:gd name="connsiteY65" fmla="*/ 354511 h 532366"/>
                  <a:gd name="connsiteX66" fmla="*/ 356449 w 532366"/>
                  <a:gd name="connsiteY66" fmla="*/ 398296 h 532366"/>
                  <a:gd name="connsiteX67" fmla="*/ 268288 w 532366"/>
                  <a:gd name="connsiteY67" fmla="*/ 384341 h 532366"/>
                  <a:gd name="connsiteX68" fmla="*/ 170749 w 532366"/>
                  <a:gd name="connsiteY68" fmla="*/ 398149 h 532366"/>
                  <a:gd name="connsiteX69" fmla="*/ 151256 w 532366"/>
                  <a:gd name="connsiteY69" fmla="*/ 354954 h 532366"/>
                  <a:gd name="connsiteX70" fmla="*/ 134273 w 532366"/>
                  <a:gd name="connsiteY70" fmla="*/ 346832 h 532366"/>
                  <a:gd name="connsiteX71" fmla="*/ 126151 w 532366"/>
                  <a:gd name="connsiteY71" fmla="*/ 363814 h 532366"/>
                  <a:gd name="connsiteX72" fmla="*/ 145349 w 532366"/>
                  <a:gd name="connsiteY72" fmla="*/ 407157 h 532366"/>
                  <a:gd name="connsiteX73" fmla="*/ 94770 w 532366"/>
                  <a:gd name="connsiteY73" fmla="*/ 433221 h 532366"/>
                  <a:gd name="connsiteX74" fmla="*/ 26914 w 532366"/>
                  <a:gd name="connsiteY74" fmla="*/ 266349 h 532366"/>
                  <a:gd name="connsiteX75" fmla="*/ 96985 w 532366"/>
                  <a:gd name="connsiteY75" fmla="*/ 97188 h 532366"/>
                  <a:gd name="connsiteX76" fmla="*/ 97059 w 532366"/>
                  <a:gd name="connsiteY76" fmla="*/ 97114 h 532366"/>
                  <a:gd name="connsiteX77" fmla="*/ 150517 w 532366"/>
                  <a:gd name="connsiteY77" fmla="*/ 125172 h 532366"/>
                  <a:gd name="connsiteX78" fmla="*/ 120392 w 532366"/>
                  <a:gd name="connsiteY78" fmla="*/ 196056 h 532366"/>
                  <a:gd name="connsiteX79" fmla="*/ 129621 w 532366"/>
                  <a:gd name="connsiteY79" fmla="*/ 212448 h 532366"/>
                  <a:gd name="connsiteX80" fmla="*/ 133239 w 532366"/>
                  <a:gd name="connsiteY80" fmla="*/ 212965 h 532366"/>
                  <a:gd name="connsiteX81" fmla="*/ 146013 w 532366"/>
                  <a:gd name="connsiteY81" fmla="*/ 203292 h 532366"/>
                  <a:gd name="connsiteX82" fmla="*/ 175991 w 532366"/>
                  <a:gd name="connsiteY82" fmla="*/ 134328 h 532366"/>
                  <a:gd name="connsiteX83" fmla="*/ 264374 w 532366"/>
                  <a:gd name="connsiteY83" fmla="*/ 148431 h 532366"/>
                  <a:gd name="connsiteX84" fmla="*/ 269543 w 532366"/>
                  <a:gd name="connsiteY84" fmla="*/ 148505 h 532366"/>
                  <a:gd name="connsiteX85" fmla="*/ 361618 w 532366"/>
                  <a:gd name="connsiteY85" fmla="*/ 134771 h 532366"/>
                  <a:gd name="connsiteX86" fmla="*/ 388568 w 532366"/>
                  <a:gd name="connsiteY86" fmla="*/ 202702 h 532366"/>
                  <a:gd name="connsiteX87" fmla="*/ 401490 w 532366"/>
                  <a:gd name="connsiteY87" fmla="*/ 212817 h 532366"/>
                  <a:gd name="connsiteX88" fmla="*/ 404665 w 532366"/>
                  <a:gd name="connsiteY88" fmla="*/ 212448 h 532366"/>
                  <a:gd name="connsiteX89" fmla="*/ 414411 w 532366"/>
                  <a:gd name="connsiteY89" fmla="*/ 196352 h 532366"/>
                  <a:gd name="connsiteX90" fmla="*/ 387018 w 532366"/>
                  <a:gd name="connsiteY90" fmla="*/ 125763 h 532366"/>
                  <a:gd name="connsiteX91" fmla="*/ 437670 w 532366"/>
                  <a:gd name="connsiteY91" fmla="*/ 99699 h 532366"/>
                  <a:gd name="connsiteX92" fmla="*/ 505379 w 532366"/>
                  <a:gd name="connsiteY92" fmla="*/ 266423 h 532366"/>
                  <a:gd name="connsiteX93" fmla="*/ 435455 w 532366"/>
                  <a:gd name="connsiteY93" fmla="*/ 435437 h 532366"/>
                  <a:gd name="connsiteX94" fmla="*/ 185738 w 532366"/>
                  <a:gd name="connsiteY94" fmla="*/ 232606 h 532366"/>
                  <a:gd name="connsiteX95" fmla="*/ 184852 w 532366"/>
                  <a:gd name="connsiteY95" fmla="*/ 238291 h 532366"/>
                  <a:gd name="connsiteX96" fmla="*/ 159968 w 532366"/>
                  <a:gd name="connsiteY96" fmla="*/ 308806 h 532366"/>
                  <a:gd name="connsiteX97" fmla="*/ 144536 w 532366"/>
                  <a:gd name="connsiteY97" fmla="*/ 321358 h 532366"/>
                  <a:gd name="connsiteX98" fmla="*/ 143650 w 532366"/>
                  <a:gd name="connsiteY98" fmla="*/ 321358 h 532366"/>
                  <a:gd name="connsiteX99" fmla="*/ 128587 w 532366"/>
                  <a:gd name="connsiteY99" fmla="*/ 309396 h 532366"/>
                  <a:gd name="connsiteX100" fmla="*/ 112934 w 532366"/>
                  <a:gd name="connsiteY100" fmla="*/ 259704 h 532366"/>
                  <a:gd name="connsiteX101" fmla="*/ 97133 w 532366"/>
                  <a:gd name="connsiteY101" fmla="*/ 309396 h 532366"/>
                  <a:gd name="connsiteX102" fmla="*/ 82070 w 532366"/>
                  <a:gd name="connsiteY102" fmla="*/ 321358 h 532366"/>
                  <a:gd name="connsiteX103" fmla="*/ 81184 w 532366"/>
                  <a:gd name="connsiteY103" fmla="*/ 321358 h 532366"/>
                  <a:gd name="connsiteX104" fmla="*/ 65752 w 532366"/>
                  <a:gd name="connsiteY104" fmla="*/ 308806 h 532366"/>
                  <a:gd name="connsiteX105" fmla="*/ 41607 w 532366"/>
                  <a:gd name="connsiteY105" fmla="*/ 239251 h 532366"/>
                  <a:gd name="connsiteX106" fmla="*/ 40352 w 532366"/>
                  <a:gd name="connsiteY106" fmla="*/ 232458 h 532366"/>
                  <a:gd name="connsiteX107" fmla="*/ 53790 w 532366"/>
                  <a:gd name="connsiteY107" fmla="*/ 219758 h 532366"/>
                  <a:gd name="connsiteX108" fmla="*/ 67376 w 532366"/>
                  <a:gd name="connsiteY108" fmla="*/ 230612 h 532366"/>
                  <a:gd name="connsiteX109" fmla="*/ 82439 w 532366"/>
                  <a:gd name="connsiteY109" fmla="*/ 280674 h 532366"/>
                  <a:gd name="connsiteX110" fmla="*/ 97871 w 532366"/>
                  <a:gd name="connsiteY110" fmla="*/ 230760 h 532366"/>
                  <a:gd name="connsiteX111" fmla="*/ 112196 w 532366"/>
                  <a:gd name="connsiteY111" fmla="*/ 219536 h 532366"/>
                  <a:gd name="connsiteX112" fmla="*/ 113820 w 532366"/>
                  <a:gd name="connsiteY112" fmla="*/ 219536 h 532366"/>
                  <a:gd name="connsiteX113" fmla="*/ 128145 w 532366"/>
                  <a:gd name="connsiteY113" fmla="*/ 230760 h 532366"/>
                  <a:gd name="connsiteX114" fmla="*/ 143798 w 532366"/>
                  <a:gd name="connsiteY114" fmla="*/ 280821 h 532366"/>
                  <a:gd name="connsiteX115" fmla="*/ 159230 w 532366"/>
                  <a:gd name="connsiteY115" fmla="*/ 230391 h 532366"/>
                  <a:gd name="connsiteX116" fmla="*/ 172668 w 532366"/>
                  <a:gd name="connsiteY116" fmla="*/ 219684 h 532366"/>
                  <a:gd name="connsiteX117" fmla="*/ 185738 w 532366"/>
                  <a:gd name="connsiteY117" fmla="*/ 232606 h 532366"/>
                  <a:gd name="connsiteX118" fmla="*/ 340205 w 532366"/>
                  <a:gd name="connsiteY118" fmla="*/ 232606 h 532366"/>
                  <a:gd name="connsiteX119" fmla="*/ 339319 w 532366"/>
                  <a:gd name="connsiteY119" fmla="*/ 238291 h 532366"/>
                  <a:gd name="connsiteX120" fmla="*/ 314436 w 532366"/>
                  <a:gd name="connsiteY120" fmla="*/ 308806 h 532366"/>
                  <a:gd name="connsiteX121" fmla="*/ 299004 w 532366"/>
                  <a:gd name="connsiteY121" fmla="*/ 321358 h 532366"/>
                  <a:gd name="connsiteX122" fmla="*/ 298118 w 532366"/>
                  <a:gd name="connsiteY122" fmla="*/ 321358 h 532366"/>
                  <a:gd name="connsiteX123" fmla="*/ 283055 w 532366"/>
                  <a:gd name="connsiteY123" fmla="*/ 309396 h 532366"/>
                  <a:gd name="connsiteX124" fmla="*/ 267401 w 532366"/>
                  <a:gd name="connsiteY124" fmla="*/ 259704 h 532366"/>
                  <a:gd name="connsiteX125" fmla="*/ 251600 w 532366"/>
                  <a:gd name="connsiteY125" fmla="*/ 309396 h 532366"/>
                  <a:gd name="connsiteX126" fmla="*/ 236538 w 532366"/>
                  <a:gd name="connsiteY126" fmla="*/ 321358 h 532366"/>
                  <a:gd name="connsiteX127" fmla="*/ 235651 w 532366"/>
                  <a:gd name="connsiteY127" fmla="*/ 321358 h 532366"/>
                  <a:gd name="connsiteX128" fmla="*/ 220219 w 532366"/>
                  <a:gd name="connsiteY128" fmla="*/ 308806 h 532366"/>
                  <a:gd name="connsiteX129" fmla="*/ 196075 w 532366"/>
                  <a:gd name="connsiteY129" fmla="*/ 239251 h 532366"/>
                  <a:gd name="connsiteX130" fmla="*/ 194820 w 532366"/>
                  <a:gd name="connsiteY130" fmla="*/ 232458 h 532366"/>
                  <a:gd name="connsiteX131" fmla="*/ 208258 w 532366"/>
                  <a:gd name="connsiteY131" fmla="*/ 219758 h 532366"/>
                  <a:gd name="connsiteX132" fmla="*/ 221844 w 532366"/>
                  <a:gd name="connsiteY132" fmla="*/ 230612 h 532366"/>
                  <a:gd name="connsiteX133" fmla="*/ 236907 w 532366"/>
                  <a:gd name="connsiteY133" fmla="*/ 280674 h 532366"/>
                  <a:gd name="connsiteX134" fmla="*/ 252339 w 532366"/>
                  <a:gd name="connsiteY134" fmla="*/ 230760 h 532366"/>
                  <a:gd name="connsiteX135" fmla="*/ 266663 w 532366"/>
                  <a:gd name="connsiteY135" fmla="*/ 219536 h 532366"/>
                  <a:gd name="connsiteX136" fmla="*/ 268288 w 532366"/>
                  <a:gd name="connsiteY136" fmla="*/ 219536 h 532366"/>
                  <a:gd name="connsiteX137" fmla="*/ 282612 w 532366"/>
                  <a:gd name="connsiteY137" fmla="*/ 230760 h 532366"/>
                  <a:gd name="connsiteX138" fmla="*/ 298265 w 532366"/>
                  <a:gd name="connsiteY138" fmla="*/ 280821 h 532366"/>
                  <a:gd name="connsiteX139" fmla="*/ 313697 w 532366"/>
                  <a:gd name="connsiteY139" fmla="*/ 230391 h 532366"/>
                  <a:gd name="connsiteX140" fmla="*/ 327136 w 532366"/>
                  <a:gd name="connsiteY140" fmla="*/ 219684 h 532366"/>
                  <a:gd name="connsiteX141" fmla="*/ 340205 w 532366"/>
                  <a:gd name="connsiteY141" fmla="*/ 232606 h 532366"/>
                  <a:gd name="connsiteX142" fmla="*/ 452659 w 532366"/>
                  <a:gd name="connsiteY142" fmla="*/ 280821 h 532366"/>
                  <a:gd name="connsiteX143" fmla="*/ 468091 w 532366"/>
                  <a:gd name="connsiteY143" fmla="*/ 230391 h 532366"/>
                  <a:gd name="connsiteX144" fmla="*/ 481529 w 532366"/>
                  <a:gd name="connsiteY144" fmla="*/ 219684 h 532366"/>
                  <a:gd name="connsiteX145" fmla="*/ 494599 w 532366"/>
                  <a:gd name="connsiteY145" fmla="*/ 232606 h 532366"/>
                  <a:gd name="connsiteX146" fmla="*/ 493712 w 532366"/>
                  <a:gd name="connsiteY146" fmla="*/ 238291 h 532366"/>
                  <a:gd name="connsiteX147" fmla="*/ 468829 w 532366"/>
                  <a:gd name="connsiteY147" fmla="*/ 308806 h 532366"/>
                  <a:gd name="connsiteX148" fmla="*/ 453397 w 532366"/>
                  <a:gd name="connsiteY148" fmla="*/ 321358 h 532366"/>
                  <a:gd name="connsiteX149" fmla="*/ 452511 w 532366"/>
                  <a:gd name="connsiteY149" fmla="*/ 321358 h 532366"/>
                  <a:gd name="connsiteX150" fmla="*/ 437449 w 532366"/>
                  <a:gd name="connsiteY150" fmla="*/ 309396 h 532366"/>
                  <a:gd name="connsiteX151" fmla="*/ 421795 w 532366"/>
                  <a:gd name="connsiteY151" fmla="*/ 259704 h 532366"/>
                  <a:gd name="connsiteX152" fmla="*/ 405994 w 532366"/>
                  <a:gd name="connsiteY152" fmla="*/ 309396 h 532366"/>
                  <a:gd name="connsiteX153" fmla="*/ 390931 w 532366"/>
                  <a:gd name="connsiteY153" fmla="*/ 321358 h 532366"/>
                  <a:gd name="connsiteX154" fmla="*/ 390045 w 532366"/>
                  <a:gd name="connsiteY154" fmla="*/ 321358 h 532366"/>
                  <a:gd name="connsiteX155" fmla="*/ 374613 w 532366"/>
                  <a:gd name="connsiteY155" fmla="*/ 308806 h 532366"/>
                  <a:gd name="connsiteX156" fmla="*/ 350468 w 532366"/>
                  <a:gd name="connsiteY156" fmla="*/ 239251 h 532366"/>
                  <a:gd name="connsiteX157" fmla="*/ 349213 w 532366"/>
                  <a:gd name="connsiteY157" fmla="*/ 232458 h 532366"/>
                  <a:gd name="connsiteX158" fmla="*/ 362651 w 532366"/>
                  <a:gd name="connsiteY158" fmla="*/ 219758 h 532366"/>
                  <a:gd name="connsiteX159" fmla="*/ 376238 w 532366"/>
                  <a:gd name="connsiteY159" fmla="*/ 230612 h 532366"/>
                  <a:gd name="connsiteX160" fmla="*/ 391300 w 532366"/>
                  <a:gd name="connsiteY160" fmla="*/ 280674 h 532366"/>
                  <a:gd name="connsiteX161" fmla="*/ 406732 w 532366"/>
                  <a:gd name="connsiteY161" fmla="*/ 230760 h 532366"/>
                  <a:gd name="connsiteX162" fmla="*/ 421057 w 532366"/>
                  <a:gd name="connsiteY162" fmla="*/ 219536 h 532366"/>
                  <a:gd name="connsiteX163" fmla="*/ 422681 w 532366"/>
                  <a:gd name="connsiteY163" fmla="*/ 219536 h 532366"/>
                  <a:gd name="connsiteX164" fmla="*/ 437006 w 532366"/>
                  <a:gd name="connsiteY164" fmla="*/ 230760 h 532366"/>
                  <a:gd name="connsiteX165" fmla="*/ 452659 w 532366"/>
                  <a:gd name="connsiteY165" fmla="*/ 280821 h 532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</a:cxnLst>
                <a:rect l="l" t="t" r="r" b="b"/>
                <a:pathLst>
                  <a:path w="532366" h="532366">
                    <a:moveTo>
                      <a:pt x="511138" y="162903"/>
                    </a:moveTo>
                    <a:cubicBezTo>
                      <a:pt x="497773" y="131227"/>
                      <a:pt x="478576" y="102800"/>
                      <a:pt x="454210" y="78434"/>
                    </a:cubicBezTo>
                    <a:cubicBezTo>
                      <a:pt x="429770" y="53993"/>
                      <a:pt x="401342" y="34870"/>
                      <a:pt x="369740" y="21505"/>
                    </a:cubicBezTo>
                    <a:cubicBezTo>
                      <a:pt x="341239" y="9470"/>
                      <a:pt x="311261" y="2603"/>
                      <a:pt x="280397" y="978"/>
                    </a:cubicBezTo>
                    <a:cubicBezTo>
                      <a:pt x="278551" y="535"/>
                      <a:pt x="276705" y="462"/>
                      <a:pt x="274859" y="757"/>
                    </a:cubicBezTo>
                    <a:cubicBezTo>
                      <a:pt x="272275" y="683"/>
                      <a:pt x="269690" y="609"/>
                      <a:pt x="267032" y="609"/>
                    </a:cubicBezTo>
                    <a:cubicBezTo>
                      <a:pt x="266368" y="535"/>
                      <a:pt x="265703" y="535"/>
                      <a:pt x="264965" y="609"/>
                    </a:cubicBezTo>
                    <a:cubicBezTo>
                      <a:pt x="229523" y="757"/>
                      <a:pt x="195189" y="7771"/>
                      <a:pt x="162848" y="21505"/>
                    </a:cubicBezTo>
                    <a:cubicBezTo>
                      <a:pt x="135750" y="32950"/>
                      <a:pt x="111014" y="48677"/>
                      <a:pt x="89158" y="68318"/>
                    </a:cubicBezTo>
                    <a:cubicBezTo>
                      <a:pt x="87460" y="69278"/>
                      <a:pt x="85910" y="70607"/>
                      <a:pt x="84654" y="72305"/>
                    </a:cubicBezTo>
                    <a:cubicBezTo>
                      <a:pt x="84581" y="72379"/>
                      <a:pt x="84507" y="72527"/>
                      <a:pt x="84433" y="72600"/>
                    </a:cubicBezTo>
                    <a:cubicBezTo>
                      <a:pt x="82365" y="74520"/>
                      <a:pt x="80372" y="76514"/>
                      <a:pt x="78378" y="78507"/>
                    </a:cubicBezTo>
                    <a:cubicBezTo>
                      <a:pt x="53938" y="102948"/>
                      <a:pt x="34814" y="131375"/>
                      <a:pt x="21450" y="162977"/>
                    </a:cubicBezTo>
                    <a:cubicBezTo>
                      <a:pt x="7568" y="195761"/>
                      <a:pt x="554" y="230538"/>
                      <a:pt x="554" y="266423"/>
                    </a:cubicBezTo>
                    <a:cubicBezTo>
                      <a:pt x="554" y="302308"/>
                      <a:pt x="7568" y="337085"/>
                      <a:pt x="21450" y="369869"/>
                    </a:cubicBezTo>
                    <a:cubicBezTo>
                      <a:pt x="34814" y="401545"/>
                      <a:pt x="54012" y="429973"/>
                      <a:pt x="78378" y="454339"/>
                    </a:cubicBezTo>
                    <a:cubicBezTo>
                      <a:pt x="102818" y="478779"/>
                      <a:pt x="131246" y="497903"/>
                      <a:pt x="162848" y="511267"/>
                    </a:cubicBezTo>
                    <a:cubicBezTo>
                      <a:pt x="191423" y="523377"/>
                      <a:pt x="221549" y="530244"/>
                      <a:pt x="252560" y="531794"/>
                    </a:cubicBezTo>
                    <a:cubicBezTo>
                      <a:pt x="253520" y="532016"/>
                      <a:pt x="254554" y="532163"/>
                      <a:pt x="255587" y="532163"/>
                    </a:cubicBezTo>
                    <a:cubicBezTo>
                      <a:pt x="256252" y="532163"/>
                      <a:pt x="256917" y="532089"/>
                      <a:pt x="257507" y="532016"/>
                    </a:cubicBezTo>
                    <a:cubicBezTo>
                      <a:pt x="260461" y="532089"/>
                      <a:pt x="263414" y="532163"/>
                      <a:pt x="266368" y="532163"/>
                    </a:cubicBezTo>
                    <a:cubicBezTo>
                      <a:pt x="302253" y="532163"/>
                      <a:pt x="337030" y="525149"/>
                      <a:pt x="369814" y="511267"/>
                    </a:cubicBezTo>
                    <a:cubicBezTo>
                      <a:pt x="396690" y="499896"/>
                      <a:pt x="421278" y="484317"/>
                      <a:pt x="442986" y="464971"/>
                    </a:cubicBezTo>
                    <a:cubicBezTo>
                      <a:pt x="445054" y="464012"/>
                      <a:pt x="446974" y="462535"/>
                      <a:pt x="448376" y="460541"/>
                    </a:cubicBezTo>
                    <a:cubicBezTo>
                      <a:pt x="448672" y="460172"/>
                      <a:pt x="448893" y="459803"/>
                      <a:pt x="449115" y="459360"/>
                    </a:cubicBezTo>
                    <a:cubicBezTo>
                      <a:pt x="450887" y="457735"/>
                      <a:pt x="452585" y="456037"/>
                      <a:pt x="454283" y="454339"/>
                    </a:cubicBezTo>
                    <a:cubicBezTo>
                      <a:pt x="478724" y="429899"/>
                      <a:pt x="497847" y="401471"/>
                      <a:pt x="511212" y="369869"/>
                    </a:cubicBezTo>
                    <a:cubicBezTo>
                      <a:pt x="525093" y="337085"/>
                      <a:pt x="532108" y="302308"/>
                      <a:pt x="532108" y="266423"/>
                    </a:cubicBezTo>
                    <a:cubicBezTo>
                      <a:pt x="532108" y="230538"/>
                      <a:pt x="525020" y="195613"/>
                      <a:pt x="511138" y="162903"/>
                    </a:cubicBezTo>
                    <a:moveTo>
                      <a:pt x="417439" y="80944"/>
                    </a:moveTo>
                    <a:cubicBezTo>
                      <a:pt x="403336" y="89435"/>
                      <a:pt x="388642" y="96598"/>
                      <a:pt x="373506" y="102504"/>
                    </a:cubicBezTo>
                    <a:cubicBezTo>
                      <a:pt x="371733" y="99773"/>
                      <a:pt x="369961" y="96967"/>
                      <a:pt x="368115" y="94235"/>
                    </a:cubicBezTo>
                    <a:cubicBezTo>
                      <a:pt x="353717" y="72970"/>
                      <a:pt x="336587" y="52295"/>
                      <a:pt x="316799" y="32507"/>
                    </a:cubicBezTo>
                    <a:cubicBezTo>
                      <a:pt x="353643" y="40334"/>
                      <a:pt x="387978" y="56799"/>
                      <a:pt x="417439" y="80944"/>
                    </a:cubicBezTo>
                    <a:moveTo>
                      <a:pt x="270724" y="27191"/>
                    </a:moveTo>
                    <a:cubicBezTo>
                      <a:pt x="271241" y="27191"/>
                      <a:pt x="271758" y="27191"/>
                      <a:pt x="272275" y="27191"/>
                    </a:cubicBezTo>
                    <a:cubicBezTo>
                      <a:pt x="301957" y="53034"/>
                      <a:pt x="326840" y="80501"/>
                      <a:pt x="346112" y="109076"/>
                    </a:cubicBezTo>
                    <a:cubicBezTo>
                      <a:pt x="346555" y="109741"/>
                      <a:pt x="346998" y="110479"/>
                      <a:pt x="347441" y="111143"/>
                    </a:cubicBezTo>
                    <a:cubicBezTo>
                      <a:pt x="320786" y="118601"/>
                      <a:pt x="293097" y="122293"/>
                      <a:pt x="264965" y="121776"/>
                    </a:cubicBezTo>
                    <a:cubicBezTo>
                      <a:pt x="239786" y="121333"/>
                      <a:pt x="215051" y="117715"/>
                      <a:pt x="191275" y="111070"/>
                    </a:cubicBezTo>
                    <a:cubicBezTo>
                      <a:pt x="191718" y="110479"/>
                      <a:pt x="192161" y="109814"/>
                      <a:pt x="192604" y="109224"/>
                    </a:cubicBezTo>
                    <a:cubicBezTo>
                      <a:pt x="213205" y="80427"/>
                      <a:pt x="239491" y="52886"/>
                      <a:pt x="270724" y="27191"/>
                    </a:cubicBezTo>
                    <a:moveTo>
                      <a:pt x="226939" y="30292"/>
                    </a:moveTo>
                    <a:cubicBezTo>
                      <a:pt x="205452" y="50523"/>
                      <a:pt x="186697" y="71788"/>
                      <a:pt x="170970" y="93644"/>
                    </a:cubicBezTo>
                    <a:cubicBezTo>
                      <a:pt x="168903" y="96524"/>
                      <a:pt x="166909" y="99403"/>
                      <a:pt x="164989" y="102283"/>
                    </a:cubicBezTo>
                    <a:cubicBezTo>
                      <a:pt x="148671" y="95933"/>
                      <a:pt x="132870" y="88033"/>
                      <a:pt x="117807" y="78729"/>
                    </a:cubicBezTo>
                    <a:cubicBezTo>
                      <a:pt x="149631" y="53403"/>
                      <a:pt x="186993" y="36863"/>
                      <a:pt x="226939" y="30292"/>
                    </a:cubicBezTo>
                    <a:moveTo>
                      <a:pt x="115223" y="451902"/>
                    </a:moveTo>
                    <a:cubicBezTo>
                      <a:pt x="129252" y="443411"/>
                      <a:pt x="143946" y="436249"/>
                      <a:pt x="159082" y="430342"/>
                    </a:cubicBezTo>
                    <a:cubicBezTo>
                      <a:pt x="174440" y="454486"/>
                      <a:pt x="193343" y="477819"/>
                      <a:pt x="215715" y="500192"/>
                    </a:cubicBezTo>
                    <a:cubicBezTo>
                      <a:pt x="178945" y="492365"/>
                      <a:pt x="144610" y="475899"/>
                      <a:pt x="115223" y="451902"/>
                    </a:cubicBezTo>
                    <a:moveTo>
                      <a:pt x="261716" y="505508"/>
                    </a:moveTo>
                    <a:cubicBezTo>
                      <a:pt x="261273" y="505508"/>
                      <a:pt x="260756" y="505508"/>
                      <a:pt x="260313" y="505508"/>
                    </a:cubicBezTo>
                    <a:cubicBezTo>
                      <a:pt x="229671" y="478927"/>
                      <a:pt x="204492" y="450868"/>
                      <a:pt x="185073" y="421629"/>
                    </a:cubicBezTo>
                    <a:cubicBezTo>
                      <a:pt x="211802" y="414098"/>
                      <a:pt x="239639" y="410406"/>
                      <a:pt x="267918" y="410849"/>
                    </a:cubicBezTo>
                    <a:cubicBezTo>
                      <a:pt x="293023" y="411218"/>
                      <a:pt x="317685" y="414836"/>
                      <a:pt x="341386" y="421481"/>
                    </a:cubicBezTo>
                    <a:cubicBezTo>
                      <a:pt x="320490" y="450942"/>
                      <a:pt x="293909" y="479001"/>
                      <a:pt x="261716" y="505508"/>
                    </a:cubicBezTo>
                    <a:moveTo>
                      <a:pt x="305501" y="502333"/>
                    </a:moveTo>
                    <a:cubicBezTo>
                      <a:pt x="329942" y="479370"/>
                      <a:pt x="350690" y="455299"/>
                      <a:pt x="367599" y="430268"/>
                    </a:cubicBezTo>
                    <a:cubicBezTo>
                      <a:pt x="383990" y="436618"/>
                      <a:pt x="399718" y="444445"/>
                      <a:pt x="414781" y="453822"/>
                    </a:cubicBezTo>
                    <a:cubicBezTo>
                      <a:pt x="382957" y="479222"/>
                      <a:pt x="345521" y="495762"/>
                      <a:pt x="305501" y="502333"/>
                    </a:cubicBezTo>
                    <a:moveTo>
                      <a:pt x="435455" y="435437"/>
                    </a:moveTo>
                    <a:cubicBezTo>
                      <a:pt x="418472" y="424287"/>
                      <a:pt x="400530" y="414984"/>
                      <a:pt x="381923" y="407378"/>
                    </a:cubicBezTo>
                    <a:cubicBezTo>
                      <a:pt x="390045" y="393275"/>
                      <a:pt x="396912" y="378877"/>
                      <a:pt x="402671" y="364184"/>
                    </a:cubicBezTo>
                    <a:cubicBezTo>
                      <a:pt x="405329" y="357317"/>
                      <a:pt x="402007" y="349638"/>
                      <a:pt x="395140" y="346980"/>
                    </a:cubicBezTo>
                    <a:cubicBezTo>
                      <a:pt x="388273" y="344321"/>
                      <a:pt x="380594" y="347644"/>
                      <a:pt x="377936" y="354511"/>
                    </a:cubicBezTo>
                    <a:cubicBezTo>
                      <a:pt x="372103" y="369352"/>
                      <a:pt x="364940" y="383972"/>
                      <a:pt x="356449" y="398296"/>
                    </a:cubicBezTo>
                    <a:cubicBezTo>
                      <a:pt x="328096" y="389510"/>
                      <a:pt x="298487" y="384784"/>
                      <a:pt x="268288" y="384341"/>
                    </a:cubicBezTo>
                    <a:cubicBezTo>
                      <a:pt x="234913" y="383824"/>
                      <a:pt x="202129" y="388476"/>
                      <a:pt x="170749" y="398149"/>
                    </a:cubicBezTo>
                    <a:cubicBezTo>
                      <a:pt x="162922" y="383972"/>
                      <a:pt x="156424" y="369574"/>
                      <a:pt x="151256" y="354954"/>
                    </a:cubicBezTo>
                    <a:cubicBezTo>
                      <a:pt x="148819" y="348013"/>
                      <a:pt x="141214" y="344395"/>
                      <a:pt x="134273" y="346832"/>
                    </a:cubicBezTo>
                    <a:cubicBezTo>
                      <a:pt x="127332" y="349268"/>
                      <a:pt x="123714" y="356874"/>
                      <a:pt x="126151" y="363814"/>
                    </a:cubicBezTo>
                    <a:cubicBezTo>
                      <a:pt x="131320" y="378508"/>
                      <a:pt x="137743" y="392980"/>
                      <a:pt x="145349" y="407157"/>
                    </a:cubicBezTo>
                    <a:cubicBezTo>
                      <a:pt x="127849" y="414245"/>
                      <a:pt x="110940" y="422958"/>
                      <a:pt x="94770" y="433221"/>
                    </a:cubicBezTo>
                    <a:cubicBezTo>
                      <a:pt x="50985" y="388328"/>
                      <a:pt x="26914" y="329185"/>
                      <a:pt x="26914" y="266349"/>
                    </a:cubicBezTo>
                    <a:cubicBezTo>
                      <a:pt x="26914" y="202480"/>
                      <a:pt x="51797" y="142377"/>
                      <a:pt x="96985" y="97188"/>
                    </a:cubicBezTo>
                    <a:cubicBezTo>
                      <a:pt x="96985" y="97188"/>
                      <a:pt x="97059" y="97114"/>
                      <a:pt x="97059" y="97114"/>
                    </a:cubicBezTo>
                    <a:cubicBezTo>
                      <a:pt x="114042" y="108264"/>
                      <a:pt x="131984" y="117641"/>
                      <a:pt x="150517" y="125172"/>
                    </a:cubicBezTo>
                    <a:cubicBezTo>
                      <a:pt x="137300" y="148284"/>
                      <a:pt x="127185" y="171985"/>
                      <a:pt x="120392" y="196056"/>
                    </a:cubicBezTo>
                    <a:cubicBezTo>
                      <a:pt x="118398" y="203145"/>
                      <a:pt x="122533" y="210454"/>
                      <a:pt x="129621" y="212448"/>
                    </a:cubicBezTo>
                    <a:cubicBezTo>
                      <a:pt x="130803" y="212817"/>
                      <a:pt x="132058" y="212965"/>
                      <a:pt x="133239" y="212965"/>
                    </a:cubicBezTo>
                    <a:cubicBezTo>
                      <a:pt x="139072" y="212965"/>
                      <a:pt x="144389" y="209126"/>
                      <a:pt x="146013" y="203292"/>
                    </a:cubicBezTo>
                    <a:cubicBezTo>
                      <a:pt x="152585" y="179886"/>
                      <a:pt x="162626" y="156775"/>
                      <a:pt x="175991" y="134328"/>
                    </a:cubicBezTo>
                    <a:cubicBezTo>
                      <a:pt x="204418" y="143115"/>
                      <a:pt x="234101" y="147914"/>
                      <a:pt x="264374" y="148431"/>
                    </a:cubicBezTo>
                    <a:cubicBezTo>
                      <a:pt x="266072" y="148431"/>
                      <a:pt x="267844" y="148505"/>
                      <a:pt x="269543" y="148505"/>
                    </a:cubicBezTo>
                    <a:cubicBezTo>
                      <a:pt x="300997" y="148505"/>
                      <a:pt x="332009" y="143853"/>
                      <a:pt x="361618" y="134771"/>
                    </a:cubicBezTo>
                    <a:cubicBezTo>
                      <a:pt x="373875" y="156996"/>
                      <a:pt x="382883" y="179738"/>
                      <a:pt x="388568" y="202702"/>
                    </a:cubicBezTo>
                    <a:cubicBezTo>
                      <a:pt x="390045" y="208756"/>
                      <a:pt x="395509" y="212817"/>
                      <a:pt x="401490" y="212817"/>
                    </a:cubicBezTo>
                    <a:cubicBezTo>
                      <a:pt x="402523" y="212817"/>
                      <a:pt x="403631" y="212670"/>
                      <a:pt x="404665" y="212448"/>
                    </a:cubicBezTo>
                    <a:cubicBezTo>
                      <a:pt x="411827" y="210676"/>
                      <a:pt x="416183" y="203514"/>
                      <a:pt x="414411" y="196352"/>
                    </a:cubicBezTo>
                    <a:cubicBezTo>
                      <a:pt x="408504" y="172428"/>
                      <a:pt x="399349" y="148800"/>
                      <a:pt x="387018" y="125763"/>
                    </a:cubicBezTo>
                    <a:cubicBezTo>
                      <a:pt x="404517" y="118675"/>
                      <a:pt x="421500" y="109962"/>
                      <a:pt x="437670" y="99699"/>
                    </a:cubicBezTo>
                    <a:cubicBezTo>
                      <a:pt x="481382" y="144592"/>
                      <a:pt x="505379" y="203661"/>
                      <a:pt x="505379" y="266423"/>
                    </a:cubicBezTo>
                    <a:cubicBezTo>
                      <a:pt x="505453" y="330219"/>
                      <a:pt x="480570" y="390248"/>
                      <a:pt x="435455" y="435437"/>
                    </a:cubicBezTo>
                    <a:moveTo>
                      <a:pt x="185738" y="232606"/>
                    </a:moveTo>
                    <a:cubicBezTo>
                      <a:pt x="185738" y="234452"/>
                      <a:pt x="185221" y="237036"/>
                      <a:pt x="184852" y="238291"/>
                    </a:cubicBezTo>
                    <a:lnTo>
                      <a:pt x="159968" y="308806"/>
                    </a:lnTo>
                    <a:cubicBezTo>
                      <a:pt x="157015" y="317445"/>
                      <a:pt x="151329" y="321358"/>
                      <a:pt x="144536" y="321358"/>
                    </a:cubicBezTo>
                    <a:lnTo>
                      <a:pt x="143650" y="321358"/>
                    </a:lnTo>
                    <a:cubicBezTo>
                      <a:pt x="136857" y="321358"/>
                      <a:pt x="131098" y="317518"/>
                      <a:pt x="128587" y="309396"/>
                    </a:cubicBezTo>
                    <a:lnTo>
                      <a:pt x="112934" y="259704"/>
                    </a:lnTo>
                    <a:lnTo>
                      <a:pt x="97133" y="309396"/>
                    </a:lnTo>
                    <a:cubicBezTo>
                      <a:pt x="94549" y="317518"/>
                      <a:pt x="88863" y="321358"/>
                      <a:pt x="82070" y="321358"/>
                    </a:cubicBezTo>
                    <a:lnTo>
                      <a:pt x="81184" y="321358"/>
                    </a:lnTo>
                    <a:cubicBezTo>
                      <a:pt x="74391" y="321358"/>
                      <a:pt x="68632" y="317518"/>
                      <a:pt x="65752" y="308806"/>
                    </a:cubicBezTo>
                    <a:lnTo>
                      <a:pt x="41607" y="239251"/>
                    </a:lnTo>
                    <a:cubicBezTo>
                      <a:pt x="41090" y="237627"/>
                      <a:pt x="40352" y="234821"/>
                      <a:pt x="40352" y="232458"/>
                    </a:cubicBezTo>
                    <a:cubicBezTo>
                      <a:pt x="40352" y="226034"/>
                      <a:pt x="45521" y="219758"/>
                      <a:pt x="53790" y="219758"/>
                    </a:cubicBezTo>
                    <a:cubicBezTo>
                      <a:pt x="60805" y="219758"/>
                      <a:pt x="65383" y="224188"/>
                      <a:pt x="67376" y="230612"/>
                    </a:cubicBezTo>
                    <a:lnTo>
                      <a:pt x="82439" y="280674"/>
                    </a:lnTo>
                    <a:lnTo>
                      <a:pt x="97871" y="230760"/>
                    </a:lnTo>
                    <a:cubicBezTo>
                      <a:pt x="99865" y="224114"/>
                      <a:pt x="105033" y="219536"/>
                      <a:pt x="112196" y="219536"/>
                    </a:cubicBezTo>
                    <a:lnTo>
                      <a:pt x="113820" y="219536"/>
                    </a:lnTo>
                    <a:cubicBezTo>
                      <a:pt x="120982" y="219536"/>
                      <a:pt x="126151" y="224114"/>
                      <a:pt x="128145" y="230760"/>
                    </a:cubicBezTo>
                    <a:lnTo>
                      <a:pt x="143798" y="280821"/>
                    </a:lnTo>
                    <a:lnTo>
                      <a:pt x="159230" y="230391"/>
                    </a:lnTo>
                    <a:cubicBezTo>
                      <a:pt x="161076" y="224484"/>
                      <a:pt x="165285" y="219684"/>
                      <a:pt x="172668" y="219684"/>
                    </a:cubicBezTo>
                    <a:cubicBezTo>
                      <a:pt x="180421" y="219684"/>
                      <a:pt x="185738" y="225591"/>
                      <a:pt x="185738" y="232606"/>
                    </a:cubicBezTo>
                    <a:moveTo>
                      <a:pt x="340205" y="232606"/>
                    </a:moveTo>
                    <a:cubicBezTo>
                      <a:pt x="340205" y="234452"/>
                      <a:pt x="339688" y="237036"/>
                      <a:pt x="339319" y="238291"/>
                    </a:cubicBezTo>
                    <a:lnTo>
                      <a:pt x="314436" y="308806"/>
                    </a:lnTo>
                    <a:cubicBezTo>
                      <a:pt x="311482" y="317445"/>
                      <a:pt x="305797" y="321358"/>
                      <a:pt x="299004" y="321358"/>
                    </a:cubicBezTo>
                    <a:lnTo>
                      <a:pt x="298118" y="321358"/>
                    </a:lnTo>
                    <a:cubicBezTo>
                      <a:pt x="291325" y="321358"/>
                      <a:pt x="285565" y="317518"/>
                      <a:pt x="283055" y="309396"/>
                    </a:cubicBezTo>
                    <a:lnTo>
                      <a:pt x="267401" y="259704"/>
                    </a:lnTo>
                    <a:lnTo>
                      <a:pt x="251600" y="309396"/>
                    </a:lnTo>
                    <a:cubicBezTo>
                      <a:pt x="249016" y="317518"/>
                      <a:pt x="243331" y="321358"/>
                      <a:pt x="236538" y="321358"/>
                    </a:cubicBezTo>
                    <a:lnTo>
                      <a:pt x="235651" y="321358"/>
                    </a:lnTo>
                    <a:cubicBezTo>
                      <a:pt x="228858" y="321358"/>
                      <a:pt x="223099" y="317518"/>
                      <a:pt x="220219" y="308806"/>
                    </a:cubicBezTo>
                    <a:lnTo>
                      <a:pt x="196075" y="239251"/>
                    </a:lnTo>
                    <a:cubicBezTo>
                      <a:pt x="195558" y="237627"/>
                      <a:pt x="194820" y="234821"/>
                      <a:pt x="194820" y="232458"/>
                    </a:cubicBezTo>
                    <a:cubicBezTo>
                      <a:pt x="194820" y="226034"/>
                      <a:pt x="199988" y="219758"/>
                      <a:pt x="208258" y="219758"/>
                    </a:cubicBezTo>
                    <a:cubicBezTo>
                      <a:pt x="215272" y="219758"/>
                      <a:pt x="219850" y="224188"/>
                      <a:pt x="221844" y="230612"/>
                    </a:cubicBezTo>
                    <a:lnTo>
                      <a:pt x="236907" y="280674"/>
                    </a:lnTo>
                    <a:lnTo>
                      <a:pt x="252339" y="230760"/>
                    </a:lnTo>
                    <a:cubicBezTo>
                      <a:pt x="254332" y="224114"/>
                      <a:pt x="259501" y="219536"/>
                      <a:pt x="266663" y="219536"/>
                    </a:cubicBezTo>
                    <a:lnTo>
                      <a:pt x="268288" y="219536"/>
                    </a:lnTo>
                    <a:cubicBezTo>
                      <a:pt x="275450" y="219536"/>
                      <a:pt x="280618" y="224114"/>
                      <a:pt x="282612" y="230760"/>
                    </a:cubicBezTo>
                    <a:lnTo>
                      <a:pt x="298265" y="280821"/>
                    </a:lnTo>
                    <a:lnTo>
                      <a:pt x="313697" y="230391"/>
                    </a:lnTo>
                    <a:cubicBezTo>
                      <a:pt x="315543" y="224484"/>
                      <a:pt x="319752" y="219684"/>
                      <a:pt x="327136" y="219684"/>
                    </a:cubicBezTo>
                    <a:cubicBezTo>
                      <a:pt x="334815" y="219684"/>
                      <a:pt x="340205" y="225591"/>
                      <a:pt x="340205" y="232606"/>
                    </a:cubicBezTo>
                    <a:moveTo>
                      <a:pt x="452659" y="280821"/>
                    </a:moveTo>
                    <a:lnTo>
                      <a:pt x="468091" y="230391"/>
                    </a:lnTo>
                    <a:cubicBezTo>
                      <a:pt x="469937" y="224484"/>
                      <a:pt x="474146" y="219684"/>
                      <a:pt x="481529" y="219684"/>
                    </a:cubicBezTo>
                    <a:cubicBezTo>
                      <a:pt x="489282" y="219684"/>
                      <a:pt x="494599" y="225591"/>
                      <a:pt x="494599" y="232606"/>
                    </a:cubicBezTo>
                    <a:cubicBezTo>
                      <a:pt x="494599" y="234452"/>
                      <a:pt x="494082" y="237036"/>
                      <a:pt x="493712" y="238291"/>
                    </a:cubicBezTo>
                    <a:lnTo>
                      <a:pt x="468829" y="308806"/>
                    </a:lnTo>
                    <a:cubicBezTo>
                      <a:pt x="465876" y="317445"/>
                      <a:pt x="460190" y="321358"/>
                      <a:pt x="453397" y="321358"/>
                    </a:cubicBezTo>
                    <a:lnTo>
                      <a:pt x="452511" y="321358"/>
                    </a:lnTo>
                    <a:cubicBezTo>
                      <a:pt x="445718" y="321358"/>
                      <a:pt x="439959" y="317518"/>
                      <a:pt x="437449" y="309396"/>
                    </a:cubicBezTo>
                    <a:lnTo>
                      <a:pt x="421795" y="259704"/>
                    </a:lnTo>
                    <a:lnTo>
                      <a:pt x="405994" y="309396"/>
                    </a:lnTo>
                    <a:cubicBezTo>
                      <a:pt x="403410" y="317518"/>
                      <a:pt x="397724" y="321358"/>
                      <a:pt x="390931" y="321358"/>
                    </a:cubicBezTo>
                    <a:lnTo>
                      <a:pt x="390045" y="321358"/>
                    </a:lnTo>
                    <a:cubicBezTo>
                      <a:pt x="383252" y="321358"/>
                      <a:pt x="377493" y="317518"/>
                      <a:pt x="374613" y="308806"/>
                    </a:cubicBezTo>
                    <a:lnTo>
                      <a:pt x="350468" y="239251"/>
                    </a:lnTo>
                    <a:cubicBezTo>
                      <a:pt x="349951" y="237627"/>
                      <a:pt x="349213" y="234821"/>
                      <a:pt x="349213" y="232458"/>
                    </a:cubicBezTo>
                    <a:cubicBezTo>
                      <a:pt x="349213" y="226034"/>
                      <a:pt x="354382" y="219758"/>
                      <a:pt x="362651" y="219758"/>
                    </a:cubicBezTo>
                    <a:cubicBezTo>
                      <a:pt x="369666" y="219758"/>
                      <a:pt x="374244" y="224188"/>
                      <a:pt x="376238" y="230612"/>
                    </a:cubicBezTo>
                    <a:lnTo>
                      <a:pt x="391300" y="280674"/>
                    </a:lnTo>
                    <a:lnTo>
                      <a:pt x="406732" y="230760"/>
                    </a:lnTo>
                    <a:cubicBezTo>
                      <a:pt x="408726" y="224114"/>
                      <a:pt x="413895" y="219536"/>
                      <a:pt x="421057" y="219536"/>
                    </a:cubicBezTo>
                    <a:lnTo>
                      <a:pt x="422681" y="219536"/>
                    </a:lnTo>
                    <a:cubicBezTo>
                      <a:pt x="429843" y="219536"/>
                      <a:pt x="435012" y="224114"/>
                      <a:pt x="437006" y="230760"/>
                    </a:cubicBezTo>
                    <a:lnTo>
                      <a:pt x="452659" y="280821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4D950B4-BFE1-F94D-A0E8-6F06A0BE84C4}"/>
                </a:ext>
              </a:extLst>
            </p:cNvPr>
            <p:cNvGrpSpPr/>
            <p:nvPr/>
          </p:nvGrpSpPr>
          <p:grpSpPr>
            <a:xfrm>
              <a:off x="15484078" y="4701306"/>
              <a:ext cx="1286271" cy="1286271"/>
              <a:chOff x="1592232" y="10939430"/>
              <a:chExt cx="1286271" cy="1286271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3DBF888D-61B5-5D4F-8109-21B48F344B83}"/>
                  </a:ext>
                </a:extLst>
              </p:cNvPr>
              <p:cNvSpPr/>
              <p:nvPr/>
            </p:nvSpPr>
            <p:spPr>
              <a:xfrm>
                <a:off x="1592232" y="10939430"/>
                <a:ext cx="1286271" cy="12862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upo 224">
                <a:extLst>
                  <a:ext uri="{FF2B5EF4-FFF2-40B4-BE49-F238E27FC236}">
                    <a16:creationId xmlns:a16="http://schemas.microsoft.com/office/drawing/2014/main" id="{01156A3D-8406-894C-A7CB-68919F4FF1CD}"/>
                  </a:ext>
                </a:extLst>
              </p:cNvPr>
              <p:cNvGrpSpPr/>
              <p:nvPr/>
            </p:nvGrpSpPr>
            <p:grpSpPr>
              <a:xfrm>
                <a:off x="1895986" y="11210898"/>
                <a:ext cx="708667" cy="713913"/>
                <a:chOff x="5014564" y="2955589"/>
                <a:chExt cx="939996" cy="946954"/>
              </a:xfrm>
              <a:solidFill>
                <a:schemeClr val="bg1"/>
              </a:solidFill>
            </p:grpSpPr>
            <p:sp>
              <p:nvSpPr>
                <p:cNvPr id="20" name="Forma libre 87">
                  <a:extLst>
                    <a:ext uri="{FF2B5EF4-FFF2-40B4-BE49-F238E27FC236}">
                      <a16:creationId xmlns:a16="http://schemas.microsoft.com/office/drawing/2014/main" id="{D548E412-D5ED-464E-BB17-DDCCD5F36623}"/>
                    </a:ext>
                  </a:extLst>
                </p:cNvPr>
                <p:cNvSpPr/>
                <p:nvPr/>
              </p:nvSpPr>
              <p:spPr>
                <a:xfrm>
                  <a:off x="5014564" y="2955589"/>
                  <a:ext cx="483059" cy="483059"/>
                </a:xfrm>
                <a:custGeom>
                  <a:avLst/>
                  <a:gdLst>
                    <a:gd name="connsiteX0" fmla="*/ 242383 w 483059"/>
                    <a:gd name="connsiteY0" fmla="*/ 482731 h 483059"/>
                    <a:gd name="connsiteX1" fmla="*/ 242777 w 483059"/>
                    <a:gd name="connsiteY1" fmla="*/ 482731 h 483059"/>
                    <a:gd name="connsiteX2" fmla="*/ 253672 w 483059"/>
                    <a:gd name="connsiteY2" fmla="*/ 482469 h 483059"/>
                    <a:gd name="connsiteX3" fmla="*/ 482731 w 483059"/>
                    <a:gd name="connsiteY3" fmla="*/ 241858 h 483059"/>
                    <a:gd name="connsiteX4" fmla="*/ 241858 w 483059"/>
                    <a:gd name="connsiteY4" fmla="*/ 984 h 483059"/>
                    <a:gd name="connsiteX5" fmla="*/ 984 w 483059"/>
                    <a:gd name="connsiteY5" fmla="*/ 241858 h 483059"/>
                    <a:gd name="connsiteX6" fmla="*/ 241858 w 483059"/>
                    <a:gd name="connsiteY6" fmla="*/ 482731 h 483059"/>
                    <a:gd name="connsiteX7" fmla="*/ 242383 w 483059"/>
                    <a:gd name="connsiteY7" fmla="*/ 482731 h 483059"/>
                    <a:gd name="connsiteX8" fmla="*/ 241070 w 483059"/>
                    <a:gd name="connsiteY8" fmla="*/ 278613 h 483059"/>
                    <a:gd name="connsiteX9" fmla="*/ 171106 w 483059"/>
                    <a:gd name="connsiteY9" fmla="*/ 208648 h 483059"/>
                    <a:gd name="connsiteX10" fmla="*/ 241070 w 483059"/>
                    <a:gd name="connsiteY10" fmla="*/ 138683 h 483059"/>
                    <a:gd name="connsiteX11" fmla="*/ 311035 w 483059"/>
                    <a:gd name="connsiteY11" fmla="*/ 208648 h 483059"/>
                    <a:gd name="connsiteX12" fmla="*/ 241070 w 483059"/>
                    <a:gd name="connsiteY12" fmla="*/ 278613 h 483059"/>
                    <a:gd name="connsiteX13" fmla="*/ 241070 w 483059"/>
                    <a:gd name="connsiteY13" fmla="*/ 364329 h 483059"/>
                    <a:gd name="connsiteX14" fmla="*/ 347659 w 483059"/>
                    <a:gd name="connsiteY14" fmla="*/ 395833 h 483059"/>
                    <a:gd name="connsiteX15" fmla="*/ 251178 w 483059"/>
                    <a:gd name="connsiteY15" fmla="*/ 435344 h 483059"/>
                    <a:gd name="connsiteX16" fmla="*/ 242383 w 483059"/>
                    <a:gd name="connsiteY16" fmla="*/ 435607 h 483059"/>
                    <a:gd name="connsiteX17" fmla="*/ 136451 w 483059"/>
                    <a:gd name="connsiteY17" fmla="*/ 394520 h 483059"/>
                    <a:gd name="connsiteX18" fmla="*/ 241070 w 483059"/>
                    <a:gd name="connsiteY18" fmla="*/ 364329 h 483059"/>
                    <a:gd name="connsiteX19" fmla="*/ 48503 w 483059"/>
                    <a:gd name="connsiteY19" fmla="*/ 241858 h 483059"/>
                    <a:gd name="connsiteX20" fmla="*/ 242121 w 483059"/>
                    <a:gd name="connsiteY20" fmla="*/ 48240 h 483059"/>
                    <a:gd name="connsiteX21" fmla="*/ 435738 w 483059"/>
                    <a:gd name="connsiteY21" fmla="*/ 241858 h 483059"/>
                    <a:gd name="connsiteX22" fmla="*/ 388482 w 483059"/>
                    <a:gd name="connsiteY22" fmla="*/ 368398 h 483059"/>
                    <a:gd name="connsiteX23" fmla="*/ 386645 w 483059"/>
                    <a:gd name="connsiteY23" fmla="*/ 366692 h 483059"/>
                    <a:gd name="connsiteX24" fmla="*/ 278875 w 483059"/>
                    <a:gd name="connsiteY24" fmla="*/ 319699 h 483059"/>
                    <a:gd name="connsiteX25" fmla="*/ 358291 w 483059"/>
                    <a:gd name="connsiteY25" fmla="*/ 208648 h 483059"/>
                    <a:gd name="connsiteX26" fmla="*/ 241070 w 483059"/>
                    <a:gd name="connsiteY26" fmla="*/ 91427 h 483059"/>
                    <a:gd name="connsiteX27" fmla="*/ 123850 w 483059"/>
                    <a:gd name="connsiteY27" fmla="*/ 208648 h 483059"/>
                    <a:gd name="connsiteX28" fmla="*/ 203397 w 483059"/>
                    <a:gd name="connsiteY28" fmla="*/ 319699 h 483059"/>
                    <a:gd name="connsiteX29" fmla="*/ 98121 w 483059"/>
                    <a:gd name="connsiteY29" fmla="*/ 364461 h 483059"/>
                    <a:gd name="connsiteX30" fmla="*/ 94971 w 483059"/>
                    <a:gd name="connsiteY30" fmla="*/ 367611 h 483059"/>
                    <a:gd name="connsiteX31" fmla="*/ 48503 w 483059"/>
                    <a:gd name="connsiteY31" fmla="*/ 241858 h 48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483059" h="483059">
                      <a:moveTo>
                        <a:pt x="242383" y="482731"/>
                      </a:moveTo>
                      <a:cubicBezTo>
                        <a:pt x="242514" y="482731"/>
                        <a:pt x="242646" y="482731"/>
                        <a:pt x="242777" y="482731"/>
                      </a:cubicBezTo>
                      <a:cubicBezTo>
                        <a:pt x="246452" y="482731"/>
                        <a:pt x="249997" y="482600"/>
                        <a:pt x="253672" y="482469"/>
                      </a:cubicBezTo>
                      <a:cubicBezTo>
                        <a:pt x="381000" y="476299"/>
                        <a:pt x="482731" y="370761"/>
                        <a:pt x="482731" y="241858"/>
                      </a:cubicBezTo>
                      <a:cubicBezTo>
                        <a:pt x="482731" y="109017"/>
                        <a:pt x="374699" y="984"/>
                        <a:pt x="241858" y="984"/>
                      </a:cubicBezTo>
                      <a:cubicBezTo>
                        <a:pt x="109017" y="984"/>
                        <a:pt x="984" y="109017"/>
                        <a:pt x="984" y="241858"/>
                      </a:cubicBezTo>
                      <a:cubicBezTo>
                        <a:pt x="984" y="374699"/>
                        <a:pt x="109017" y="482731"/>
                        <a:pt x="241858" y="482731"/>
                      </a:cubicBezTo>
                      <a:cubicBezTo>
                        <a:pt x="242121" y="482731"/>
                        <a:pt x="242252" y="482731"/>
                        <a:pt x="242383" y="482731"/>
                      </a:cubicBezTo>
                      <a:close/>
                      <a:moveTo>
                        <a:pt x="241070" y="278613"/>
                      </a:moveTo>
                      <a:cubicBezTo>
                        <a:pt x="202478" y="278613"/>
                        <a:pt x="171106" y="247240"/>
                        <a:pt x="171106" y="208648"/>
                      </a:cubicBezTo>
                      <a:cubicBezTo>
                        <a:pt x="171106" y="170055"/>
                        <a:pt x="202478" y="138683"/>
                        <a:pt x="241070" y="138683"/>
                      </a:cubicBezTo>
                      <a:cubicBezTo>
                        <a:pt x="279663" y="138683"/>
                        <a:pt x="311035" y="170055"/>
                        <a:pt x="311035" y="208648"/>
                      </a:cubicBezTo>
                      <a:cubicBezTo>
                        <a:pt x="311035" y="247240"/>
                        <a:pt x="279663" y="278613"/>
                        <a:pt x="241070" y="278613"/>
                      </a:cubicBezTo>
                      <a:close/>
                      <a:moveTo>
                        <a:pt x="241070" y="364329"/>
                      </a:moveTo>
                      <a:cubicBezTo>
                        <a:pt x="282419" y="364329"/>
                        <a:pt x="321537" y="376012"/>
                        <a:pt x="347659" y="395833"/>
                      </a:cubicBezTo>
                      <a:cubicBezTo>
                        <a:pt x="320749" y="419724"/>
                        <a:pt x="287014" y="433507"/>
                        <a:pt x="251178" y="435344"/>
                      </a:cubicBezTo>
                      <a:cubicBezTo>
                        <a:pt x="248290" y="435476"/>
                        <a:pt x="245402" y="435607"/>
                        <a:pt x="242383" y="435607"/>
                      </a:cubicBezTo>
                      <a:cubicBezTo>
                        <a:pt x="202741" y="435476"/>
                        <a:pt x="165461" y="421036"/>
                        <a:pt x="136451" y="394520"/>
                      </a:cubicBezTo>
                      <a:cubicBezTo>
                        <a:pt x="162573" y="375356"/>
                        <a:pt x="200903" y="364329"/>
                        <a:pt x="241070" y="364329"/>
                      </a:cubicBezTo>
                      <a:close/>
                      <a:moveTo>
                        <a:pt x="48503" y="241858"/>
                      </a:moveTo>
                      <a:cubicBezTo>
                        <a:pt x="48503" y="135139"/>
                        <a:pt x="135401" y="48240"/>
                        <a:pt x="242121" y="48240"/>
                      </a:cubicBezTo>
                      <a:cubicBezTo>
                        <a:pt x="348840" y="48240"/>
                        <a:pt x="435738" y="135139"/>
                        <a:pt x="435738" y="241858"/>
                      </a:cubicBezTo>
                      <a:cubicBezTo>
                        <a:pt x="435738" y="290164"/>
                        <a:pt x="417886" y="334532"/>
                        <a:pt x="388482" y="368398"/>
                      </a:cubicBezTo>
                      <a:cubicBezTo>
                        <a:pt x="387958" y="367742"/>
                        <a:pt x="387301" y="367217"/>
                        <a:pt x="386645" y="366692"/>
                      </a:cubicBezTo>
                      <a:cubicBezTo>
                        <a:pt x="359604" y="342145"/>
                        <a:pt x="321537" y="325868"/>
                        <a:pt x="278875" y="319699"/>
                      </a:cubicBezTo>
                      <a:cubicBezTo>
                        <a:pt x="325081" y="303947"/>
                        <a:pt x="358291" y="260104"/>
                        <a:pt x="358291" y="208648"/>
                      </a:cubicBezTo>
                      <a:cubicBezTo>
                        <a:pt x="358291" y="143933"/>
                        <a:pt x="305653" y="91427"/>
                        <a:pt x="241070" y="91427"/>
                      </a:cubicBezTo>
                      <a:cubicBezTo>
                        <a:pt x="176488" y="91427"/>
                        <a:pt x="123850" y="144065"/>
                        <a:pt x="123850" y="208648"/>
                      </a:cubicBezTo>
                      <a:cubicBezTo>
                        <a:pt x="123850" y="260104"/>
                        <a:pt x="157191" y="303947"/>
                        <a:pt x="203397" y="319699"/>
                      </a:cubicBezTo>
                      <a:cubicBezTo>
                        <a:pt x="162179" y="325606"/>
                        <a:pt x="125031" y="341226"/>
                        <a:pt x="98121" y="364461"/>
                      </a:cubicBezTo>
                      <a:cubicBezTo>
                        <a:pt x="96940" y="365379"/>
                        <a:pt x="95890" y="366429"/>
                        <a:pt x="94971" y="367611"/>
                      </a:cubicBezTo>
                      <a:cubicBezTo>
                        <a:pt x="65961" y="333613"/>
                        <a:pt x="48503" y="289770"/>
                        <a:pt x="48503" y="24185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1" name="Forma libre 88">
                  <a:extLst>
                    <a:ext uri="{FF2B5EF4-FFF2-40B4-BE49-F238E27FC236}">
                      <a16:creationId xmlns:a16="http://schemas.microsoft.com/office/drawing/2014/main" id="{DFCEF472-F9F0-674D-9E54-E1C4E4BAF492}"/>
                    </a:ext>
                  </a:extLst>
                </p:cNvPr>
                <p:cNvSpPr/>
                <p:nvPr/>
              </p:nvSpPr>
              <p:spPr>
                <a:xfrm>
                  <a:off x="5471501" y="3141199"/>
                  <a:ext cx="483059" cy="761344"/>
                </a:xfrm>
                <a:custGeom>
                  <a:avLst/>
                  <a:gdLst>
                    <a:gd name="connsiteX0" fmla="*/ 482863 w 483059"/>
                    <a:gd name="connsiteY0" fmla="*/ 520667 h 761343"/>
                    <a:gd name="connsiteX1" fmla="*/ 255641 w 483059"/>
                    <a:gd name="connsiteY1" fmla="*/ 280188 h 761343"/>
                    <a:gd name="connsiteX2" fmla="*/ 256429 w 483059"/>
                    <a:gd name="connsiteY2" fmla="*/ 279925 h 761343"/>
                    <a:gd name="connsiteX3" fmla="*/ 257478 w 483059"/>
                    <a:gd name="connsiteY3" fmla="*/ 279663 h 761343"/>
                    <a:gd name="connsiteX4" fmla="*/ 258660 w 483059"/>
                    <a:gd name="connsiteY4" fmla="*/ 279269 h 761343"/>
                    <a:gd name="connsiteX5" fmla="*/ 259710 w 483059"/>
                    <a:gd name="connsiteY5" fmla="*/ 278875 h 761343"/>
                    <a:gd name="connsiteX6" fmla="*/ 260760 w 483059"/>
                    <a:gd name="connsiteY6" fmla="*/ 278350 h 761343"/>
                    <a:gd name="connsiteX7" fmla="*/ 261811 w 483059"/>
                    <a:gd name="connsiteY7" fmla="*/ 277825 h 761343"/>
                    <a:gd name="connsiteX8" fmla="*/ 262729 w 483059"/>
                    <a:gd name="connsiteY8" fmla="*/ 277300 h 761343"/>
                    <a:gd name="connsiteX9" fmla="*/ 263780 w 483059"/>
                    <a:gd name="connsiteY9" fmla="*/ 276643 h 761343"/>
                    <a:gd name="connsiteX10" fmla="*/ 264829 w 483059"/>
                    <a:gd name="connsiteY10" fmla="*/ 275856 h 761343"/>
                    <a:gd name="connsiteX11" fmla="*/ 265749 w 483059"/>
                    <a:gd name="connsiteY11" fmla="*/ 275199 h 761343"/>
                    <a:gd name="connsiteX12" fmla="*/ 267455 w 483059"/>
                    <a:gd name="connsiteY12" fmla="*/ 273624 h 761343"/>
                    <a:gd name="connsiteX13" fmla="*/ 267455 w 483059"/>
                    <a:gd name="connsiteY13" fmla="*/ 273624 h 761343"/>
                    <a:gd name="connsiteX14" fmla="*/ 324424 w 483059"/>
                    <a:gd name="connsiteY14" fmla="*/ 216655 h 761343"/>
                    <a:gd name="connsiteX15" fmla="*/ 324424 w 483059"/>
                    <a:gd name="connsiteY15" fmla="*/ 183182 h 761343"/>
                    <a:gd name="connsiteX16" fmla="*/ 290951 w 483059"/>
                    <a:gd name="connsiteY16" fmla="*/ 183182 h 761343"/>
                    <a:gd name="connsiteX17" fmla="*/ 274281 w 483059"/>
                    <a:gd name="connsiteY17" fmla="*/ 199853 h 761343"/>
                    <a:gd name="connsiteX18" fmla="*/ 274281 w 483059"/>
                    <a:gd name="connsiteY18" fmla="*/ 128969 h 761343"/>
                    <a:gd name="connsiteX19" fmla="*/ 212060 w 483059"/>
                    <a:gd name="connsiteY19" fmla="*/ 20018 h 761343"/>
                    <a:gd name="connsiteX20" fmla="*/ 69636 w 483059"/>
                    <a:gd name="connsiteY20" fmla="*/ 984 h 761343"/>
                    <a:gd name="connsiteX21" fmla="*/ 46009 w 483059"/>
                    <a:gd name="connsiteY21" fmla="*/ 24612 h 761343"/>
                    <a:gd name="connsiteX22" fmla="*/ 69636 w 483059"/>
                    <a:gd name="connsiteY22" fmla="*/ 48240 h 761343"/>
                    <a:gd name="connsiteX23" fmla="*/ 192370 w 483059"/>
                    <a:gd name="connsiteY23" fmla="*/ 62942 h 761343"/>
                    <a:gd name="connsiteX24" fmla="*/ 227025 w 483059"/>
                    <a:gd name="connsiteY24" fmla="*/ 128838 h 761343"/>
                    <a:gd name="connsiteX25" fmla="*/ 227025 w 483059"/>
                    <a:gd name="connsiteY25" fmla="*/ 199721 h 761343"/>
                    <a:gd name="connsiteX26" fmla="*/ 210354 w 483059"/>
                    <a:gd name="connsiteY26" fmla="*/ 183051 h 761343"/>
                    <a:gd name="connsiteX27" fmla="*/ 176881 w 483059"/>
                    <a:gd name="connsiteY27" fmla="*/ 183051 h 761343"/>
                    <a:gd name="connsiteX28" fmla="*/ 176881 w 483059"/>
                    <a:gd name="connsiteY28" fmla="*/ 216523 h 761343"/>
                    <a:gd name="connsiteX29" fmla="*/ 233851 w 483059"/>
                    <a:gd name="connsiteY29" fmla="*/ 273493 h 761343"/>
                    <a:gd name="connsiteX30" fmla="*/ 235557 w 483059"/>
                    <a:gd name="connsiteY30" fmla="*/ 275068 h 761343"/>
                    <a:gd name="connsiteX31" fmla="*/ 236344 w 483059"/>
                    <a:gd name="connsiteY31" fmla="*/ 275725 h 761343"/>
                    <a:gd name="connsiteX32" fmla="*/ 237395 w 483059"/>
                    <a:gd name="connsiteY32" fmla="*/ 276512 h 761343"/>
                    <a:gd name="connsiteX33" fmla="*/ 238445 w 483059"/>
                    <a:gd name="connsiteY33" fmla="*/ 277168 h 761343"/>
                    <a:gd name="connsiteX34" fmla="*/ 239364 w 483059"/>
                    <a:gd name="connsiteY34" fmla="*/ 277694 h 761343"/>
                    <a:gd name="connsiteX35" fmla="*/ 240414 w 483059"/>
                    <a:gd name="connsiteY35" fmla="*/ 278219 h 761343"/>
                    <a:gd name="connsiteX36" fmla="*/ 241464 w 483059"/>
                    <a:gd name="connsiteY36" fmla="*/ 278744 h 761343"/>
                    <a:gd name="connsiteX37" fmla="*/ 242514 w 483059"/>
                    <a:gd name="connsiteY37" fmla="*/ 279137 h 761343"/>
                    <a:gd name="connsiteX38" fmla="*/ 243695 w 483059"/>
                    <a:gd name="connsiteY38" fmla="*/ 279531 h 761343"/>
                    <a:gd name="connsiteX39" fmla="*/ 244090 w 483059"/>
                    <a:gd name="connsiteY39" fmla="*/ 279663 h 761343"/>
                    <a:gd name="connsiteX40" fmla="*/ 241858 w 483059"/>
                    <a:gd name="connsiteY40" fmla="*/ 279663 h 761343"/>
                    <a:gd name="connsiteX41" fmla="*/ 984 w 483059"/>
                    <a:gd name="connsiteY41" fmla="*/ 520536 h 761343"/>
                    <a:gd name="connsiteX42" fmla="*/ 241858 w 483059"/>
                    <a:gd name="connsiteY42" fmla="*/ 761409 h 761343"/>
                    <a:gd name="connsiteX43" fmla="*/ 242251 w 483059"/>
                    <a:gd name="connsiteY43" fmla="*/ 761409 h 761343"/>
                    <a:gd name="connsiteX44" fmla="*/ 242646 w 483059"/>
                    <a:gd name="connsiteY44" fmla="*/ 761409 h 761343"/>
                    <a:gd name="connsiteX45" fmla="*/ 253540 w 483059"/>
                    <a:gd name="connsiteY45" fmla="*/ 761147 h 761343"/>
                    <a:gd name="connsiteX46" fmla="*/ 482863 w 483059"/>
                    <a:gd name="connsiteY46" fmla="*/ 520667 h 761343"/>
                    <a:gd name="connsiteX47" fmla="*/ 48372 w 483059"/>
                    <a:gd name="connsiteY47" fmla="*/ 520667 h 761343"/>
                    <a:gd name="connsiteX48" fmla="*/ 241989 w 483059"/>
                    <a:gd name="connsiteY48" fmla="*/ 327049 h 761343"/>
                    <a:gd name="connsiteX49" fmla="*/ 435607 w 483059"/>
                    <a:gd name="connsiteY49" fmla="*/ 520667 h 761343"/>
                    <a:gd name="connsiteX50" fmla="*/ 388351 w 483059"/>
                    <a:gd name="connsiteY50" fmla="*/ 647208 h 761343"/>
                    <a:gd name="connsiteX51" fmla="*/ 386513 w 483059"/>
                    <a:gd name="connsiteY51" fmla="*/ 645501 h 761343"/>
                    <a:gd name="connsiteX52" fmla="*/ 278744 w 483059"/>
                    <a:gd name="connsiteY52" fmla="*/ 598508 h 761343"/>
                    <a:gd name="connsiteX53" fmla="*/ 358160 w 483059"/>
                    <a:gd name="connsiteY53" fmla="*/ 487457 h 761343"/>
                    <a:gd name="connsiteX54" fmla="*/ 240939 w 483059"/>
                    <a:gd name="connsiteY54" fmla="*/ 370236 h 761343"/>
                    <a:gd name="connsiteX55" fmla="*/ 123718 w 483059"/>
                    <a:gd name="connsiteY55" fmla="*/ 487457 h 761343"/>
                    <a:gd name="connsiteX56" fmla="*/ 203266 w 483059"/>
                    <a:gd name="connsiteY56" fmla="*/ 598508 h 761343"/>
                    <a:gd name="connsiteX57" fmla="*/ 97990 w 483059"/>
                    <a:gd name="connsiteY57" fmla="*/ 643270 h 761343"/>
                    <a:gd name="connsiteX58" fmla="*/ 94840 w 483059"/>
                    <a:gd name="connsiteY58" fmla="*/ 646420 h 761343"/>
                    <a:gd name="connsiteX59" fmla="*/ 48372 w 483059"/>
                    <a:gd name="connsiteY59" fmla="*/ 520667 h 761343"/>
                    <a:gd name="connsiteX60" fmla="*/ 242383 w 483059"/>
                    <a:gd name="connsiteY60" fmla="*/ 714285 h 761343"/>
                    <a:gd name="connsiteX61" fmla="*/ 136451 w 483059"/>
                    <a:gd name="connsiteY61" fmla="*/ 673199 h 761343"/>
                    <a:gd name="connsiteX62" fmla="*/ 241070 w 483059"/>
                    <a:gd name="connsiteY62" fmla="*/ 643138 h 761343"/>
                    <a:gd name="connsiteX63" fmla="*/ 347659 w 483059"/>
                    <a:gd name="connsiteY63" fmla="*/ 674642 h 761343"/>
                    <a:gd name="connsiteX64" fmla="*/ 251178 w 483059"/>
                    <a:gd name="connsiteY64" fmla="*/ 714154 h 761343"/>
                    <a:gd name="connsiteX65" fmla="*/ 242383 w 483059"/>
                    <a:gd name="connsiteY65" fmla="*/ 714285 h 761343"/>
                    <a:gd name="connsiteX66" fmla="*/ 240939 w 483059"/>
                    <a:gd name="connsiteY66" fmla="*/ 557553 h 761343"/>
                    <a:gd name="connsiteX67" fmla="*/ 170974 w 483059"/>
                    <a:gd name="connsiteY67" fmla="*/ 487588 h 761343"/>
                    <a:gd name="connsiteX68" fmla="*/ 240939 w 483059"/>
                    <a:gd name="connsiteY68" fmla="*/ 417623 h 761343"/>
                    <a:gd name="connsiteX69" fmla="*/ 310904 w 483059"/>
                    <a:gd name="connsiteY69" fmla="*/ 487588 h 761343"/>
                    <a:gd name="connsiteX70" fmla="*/ 240939 w 483059"/>
                    <a:gd name="connsiteY70" fmla="*/ 557553 h 761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</a:cxnLst>
                  <a:rect l="l" t="t" r="r" b="b"/>
                  <a:pathLst>
                    <a:path w="483059" h="761343">
                      <a:moveTo>
                        <a:pt x="482863" y="520667"/>
                      </a:moveTo>
                      <a:cubicBezTo>
                        <a:pt x="482863" y="392420"/>
                        <a:pt x="382181" y="287276"/>
                        <a:pt x="255641" y="280188"/>
                      </a:cubicBezTo>
                      <a:cubicBezTo>
                        <a:pt x="255904" y="280188"/>
                        <a:pt x="256166" y="280056"/>
                        <a:pt x="256429" y="279925"/>
                      </a:cubicBezTo>
                      <a:cubicBezTo>
                        <a:pt x="256822" y="279794"/>
                        <a:pt x="257085" y="279794"/>
                        <a:pt x="257478" y="279663"/>
                      </a:cubicBezTo>
                      <a:cubicBezTo>
                        <a:pt x="257873" y="279531"/>
                        <a:pt x="258266" y="279400"/>
                        <a:pt x="258660" y="279269"/>
                      </a:cubicBezTo>
                      <a:cubicBezTo>
                        <a:pt x="259054" y="279137"/>
                        <a:pt x="259316" y="279006"/>
                        <a:pt x="259710" y="278875"/>
                      </a:cubicBezTo>
                      <a:cubicBezTo>
                        <a:pt x="260104" y="278744"/>
                        <a:pt x="260367" y="278612"/>
                        <a:pt x="260760" y="278350"/>
                      </a:cubicBezTo>
                      <a:cubicBezTo>
                        <a:pt x="261154" y="278219"/>
                        <a:pt x="261548" y="277956"/>
                        <a:pt x="261811" y="277825"/>
                      </a:cubicBezTo>
                      <a:cubicBezTo>
                        <a:pt x="262073" y="277694"/>
                        <a:pt x="262467" y="277431"/>
                        <a:pt x="262729" y="277300"/>
                      </a:cubicBezTo>
                      <a:cubicBezTo>
                        <a:pt x="263123" y="277037"/>
                        <a:pt x="263385" y="276906"/>
                        <a:pt x="263780" y="276643"/>
                      </a:cubicBezTo>
                      <a:cubicBezTo>
                        <a:pt x="264173" y="276381"/>
                        <a:pt x="264436" y="276118"/>
                        <a:pt x="264829" y="275856"/>
                      </a:cubicBezTo>
                      <a:cubicBezTo>
                        <a:pt x="265092" y="275593"/>
                        <a:pt x="265354" y="275462"/>
                        <a:pt x="265749" y="275199"/>
                      </a:cubicBezTo>
                      <a:cubicBezTo>
                        <a:pt x="266405" y="274674"/>
                        <a:pt x="266930" y="274149"/>
                        <a:pt x="267455" y="273624"/>
                      </a:cubicBezTo>
                      <a:cubicBezTo>
                        <a:pt x="267455" y="273624"/>
                        <a:pt x="267455" y="273624"/>
                        <a:pt x="267455" y="273624"/>
                      </a:cubicBezTo>
                      <a:lnTo>
                        <a:pt x="324424" y="216655"/>
                      </a:lnTo>
                      <a:cubicBezTo>
                        <a:pt x="333613" y="207466"/>
                        <a:pt x="333613" y="192502"/>
                        <a:pt x="324424" y="183182"/>
                      </a:cubicBezTo>
                      <a:cubicBezTo>
                        <a:pt x="315236" y="173993"/>
                        <a:pt x="300271" y="173993"/>
                        <a:pt x="290951" y="183182"/>
                      </a:cubicBezTo>
                      <a:lnTo>
                        <a:pt x="274281" y="199853"/>
                      </a:lnTo>
                      <a:lnTo>
                        <a:pt x="274281" y="128969"/>
                      </a:lnTo>
                      <a:cubicBezTo>
                        <a:pt x="274281" y="74887"/>
                        <a:pt x="253935" y="39314"/>
                        <a:pt x="212060" y="20018"/>
                      </a:cubicBezTo>
                      <a:cubicBezTo>
                        <a:pt x="177537" y="4135"/>
                        <a:pt x="131988" y="984"/>
                        <a:pt x="69636" y="984"/>
                      </a:cubicBezTo>
                      <a:cubicBezTo>
                        <a:pt x="56641" y="984"/>
                        <a:pt x="46009" y="11617"/>
                        <a:pt x="46009" y="24612"/>
                      </a:cubicBezTo>
                      <a:cubicBezTo>
                        <a:pt x="46009" y="37608"/>
                        <a:pt x="56641" y="48240"/>
                        <a:pt x="69636" y="48240"/>
                      </a:cubicBezTo>
                      <a:cubicBezTo>
                        <a:pt x="123981" y="48240"/>
                        <a:pt x="165724" y="50734"/>
                        <a:pt x="192370" y="62942"/>
                      </a:cubicBezTo>
                      <a:cubicBezTo>
                        <a:pt x="209566" y="70818"/>
                        <a:pt x="227025" y="84732"/>
                        <a:pt x="227025" y="128838"/>
                      </a:cubicBezTo>
                      <a:lnTo>
                        <a:pt x="227025" y="199721"/>
                      </a:lnTo>
                      <a:lnTo>
                        <a:pt x="210354" y="183051"/>
                      </a:lnTo>
                      <a:cubicBezTo>
                        <a:pt x="201165" y="173862"/>
                        <a:pt x="186201" y="173862"/>
                        <a:pt x="176881" y="183051"/>
                      </a:cubicBezTo>
                      <a:cubicBezTo>
                        <a:pt x="167693" y="192239"/>
                        <a:pt x="167693" y="207204"/>
                        <a:pt x="176881" y="216523"/>
                      </a:cubicBezTo>
                      <a:lnTo>
                        <a:pt x="233851" y="273493"/>
                      </a:lnTo>
                      <a:cubicBezTo>
                        <a:pt x="234375" y="274018"/>
                        <a:pt x="235032" y="274543"/>
                        <a:pt x="235557" y="275068"/>
                      </a:cubicBezTo>
                      <a:cubicBezTo>
                        <a:pt x="235820" y="275331"/>
                        <a:pt x="236082" y="275462"/>
                        <a:pt x="236344" y="275725"/>
                      </a:cubicBezTo>
                      <a:cubicBezTo>
                        <a:pt x="236739" y="275987"/>
                        <a:pt x="237001" y="276250"/>
                        <a:pt x="237395" y="276512"/>
                      </a:cubicBezTo>
                      <a:cubicBezTo>
                        <a:pt x="237789" y="276775"/>
                        <a:pt x="238051" y="276906"/>
                        <a:pt x="238445" y="277168"/>
                      </a:cubicBezTo>
                      <a:cubicBezTo>
                        <a:pt x="238708" y="277300"/>
                        <a:pt x="239101" y="277562"/>
                        <a:pt x="239364" y="277694"/>
                      </a:cubicBezTo>
                      <a:cubicBezTo>
                        <a:pt x="239758" y="277825"/>
                        <a:pt x="240020" y="278087"/>
                        <a:pt x="240414" y="278219"/>
                      </a:cubicBezTo>
                      <a:cubicBezTo>
                        <a:pt x="240808" y="278350"/>
                        <a:pt x="241070" y="278612"/>
                        <a:pt x="241464" y="278744"/>
                      </a:cubicBezTo>
                      <a:cubicBezTo>
                        <a:pt x="241858" y="278875"/>
                        <a:pt x="242121" y="279006"/>
                        <a:pt x="242514" y="279137"/>
                      </a:cubicBezTo>
                      <a:cubicBezTo>
                        <a:pt x="242908" y="279269"/>
                        <a:pt x="243302" y="279400"/>
                        <a:pt x="243695" y="279531"/>
                      </a:cubicBezTo>
                      <a:cubicBezTo>
                        <a:pt x="243827" y="279531"/>
                        <a:pt x="243958" y="279663"/>
                        <a:pt x="244090" y="279663"/>
                      </a:cubicBezTo>
                      <a:cubicBezTo>
                        <a:pt x="243302" y="279663"/>
                        <a:pt x="242646" y="279663"/>
                        <a:pt x="241858" y="279663"/>
                      </a:cubicBezTo>
                      <a:cubicBezTo>
                        <a:pt x="109016" y="279663"/>
                        <a:pt x="984" y="387695"/>
                        <a:pt x="984" y="520536"/>
                      </a:cubicBezTo>
                      <a:cubicBezTo>
                        <a:pt x="984" y="653377"/>
                        <a:pt x="109016" y="761409"/>
                        <a:pt x="241858" y="761409"/>
                      </a:cubicBezTo>
                      <a:cubicBezTo>
                        <a:pt x="241989" y="761409"/>
                        <a:pt x="242121" y="761409"/>
                        <a:pt x="242251" y="761409"/>
                      </a:cubicBezTo>
                      <a:cubicBezTo>
                        <a:pt x="242383" y="761409"/>
                        <a:pt x="242514" y="761409"/>
                        <a:pt x="242646" y="761409"/>
                      </a:cubicBezTo>
                      <a:cubicBezTo>
                        <a:pt x="246321" y="761409"/>
                        <a:pt x="249865" y="761278"/>
                        <a:pt x="253540" y="761147"/>
                      </a:cubicBezTo>
                      <a:cubicBezTo>
                        <a:pt x="381131" y="755109"/>
                        <a:pt x="482863" y="649571"/>
                        <a:pt x="482863" y="520667"/>
                      </a:cubicBezTo>
                      <a:close/>
                      <a:moveTo>
                        <a:pt x="48372" y="520667"/>
                      </a:moveTo>
                      <a:cubicBezTo>
                        <a:pt x="48372" y="413948"/>
                        <a:pt x="135270" y="327049"/>
                        <a:pt x="241989" y="327049"/>
                      </a:cubicBezTo>
                      <a:cubicBezTo>
                        <a:pt x="348708" y="327049"/>
                        <a:pt x="435607" y="413948"/>
                        <a:pt x="435607" y="520667"/>
                      </a:cubicBezTo>
                      <a:cubicBezTo>
                        <a:pt x="435607" y="568973"/>
                        <a:pt x="417755" y="613341"/>
                        <a:pt x="388351" y="647208"/>
                      </a:cubicBezTo>
                      <a:cubicBezTo>
                        <a:pt x="387826" y="646551"/>
                        <a:pt x="387170" y="646026"/>
                        <a:pt x="386513" y="645501"/>
                      </a:cubicBezTo>
                      <a:cubicBezTo>
                        <a:pt x="359472" y="620955"/>
                        <a:pt x="321405" y="604677"/>
                        <a:pt x="278744" y="598508"/>
                      </a:cubicBezTo>
                      <a:cubicBezTo>
                        <a:pt x="324949" y="582756"/>
                        <a:pt x="358160" y="538913"/>
                        <a:pt x="358160" y="487457"/>
                      </a:cubicBezTo>
                      <a:cubicBezTo>
                        <a:pt x="358160" y="422743"/>
                        <a:pt x="305522" y="370236"/>
                        <a:pt x="240939" y="370236"/>
                      </a:cubicBezTo>
                      <a:cubicBezTo>
                        <a:pt x="176356" y="370236"/>
                        <a:pt x="123718" y="422874"/>
                        <a:pt x="123718" y="487457"/>
                      </a:cubicBezTo>
                      <a:cubicBezTo>
                        <a:pt x="123718" y="538913"/>
                        <a:pt x="157060" y="582756"/>
                        <a:pt x="203266" y="598508"/>
                      </a:cubicBezTo>
                      <a:cubicBezTo>
                        <a:pt x="162048" y="604415"/>
                        <a:pt x="124900" y="620036"/>
                        <a:pt x="97990" y="643270"/>
                      </a:cubicBezTo>
                      <a:cubicBezTo>
                        <a:pt x="96809" y="644189"/>
                        <a:pt x="95759" y="645239"/>
                        <a:pt x="94840" y="646420"/>
                      </a:cubicBezTo>
                      <a:cubicBezTo>
                        <a:pt x="65961" y="612553"/>
                        <a:pt x="48372" y="568579"/>
                        <a:pt x="48372" y="520667"/>
                      </a:cubicBezTo>
                      <a:close/>
                      <a:moveTo>
                        <a:pt x="242383" y="714285"/>
                      </a:moveTo>
                      <a:cubicBezTo>
                        <a:pt x="202741" y="714154"/>
                        <a:pt x="165461" y="699714"/>
                        <a:pt x="136451" y="673199"/>
                      </a:cubicBezTo>
                      <a:cubicBezTo>
                        <a:pt x="162573" y="654296"/>
                        <a:pt x="200903" y="643138"/>
                        <a:pt x="241070" y="643138"/>
                      </a:cubicBezTo>
                      <a:cubicBezTo>
                        <a:pt x="282419" y="643138"/>
                        <a:pt x="321537" y="654821"/>
                        <a:pt x="347659" y="674642"/>
                      </a:cubicBezTo>
                      <a:cubicBezTo>
                        <a:pt x="320749" y="698533"/>
                        <a:pt x="287013" y="712316"/>
                        <a:pt x="251178" y="714154"/>
                      </a:cubicBezTo>
                      <a:cubicBezTo>
                        <a:pt x="248290" y="714154"/>
                        <a:pt x="245271" y="714285"/>
                        <a:pt x="242383" y="714285"/>
                      </a:cubicBezTo>
                      <a:close/>
                      <a:moveTo>
                        <a:pt x="240939" y="557553"/>
                      </a:moveTo>
                      <a:cubicBezTo>
                        <a:pt x="202347" y="557553"/>
                        <a:pt x="170974" y="526181"/>
                        <a:pt x="170974" y="487588"/>
                      </a:cubicBezTo>
                      <a:cubicBezTo>
                        <a:pt x="170974" y="448996"/>
                        <a:pt x="202347" y="417623"/>
                        <a:pt x="240939" y="417623"/>
                      </a:cubicBezTo>
                      <a:cubicBezTo>
                        <a:pt x="279532" y="417623"/>
                        <a:pt x="310904" y="448996"/>
                        <a:pt x="310904" y="487588"/>
                      </a:cubicBezTo>
                      <a:cubicBezTo>
                        <a:pt x="310904" y="526049"/>
                        <a:pt x="279532" y="557553"/>
                        <a:pt x="240939" y="55755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2" name="Forma libre 89">
                  <a:extLst>
                    <a:ext uri="{FF2B5EF4-FFF2-40B4-BE49-F238E27FC236}">
                      <a16:creationId xmlns:a16="http://schemas.microsoft.com/office/drawing/2014/main" id="{0A4090E4-6B9D-E14D-B703-9730D3D3A62E}"/>
                    </a:ext>
                  </a:extLst>
                </p:cNvPr>
                <p:cNvSpPr/>
                <p:nvPr/>
              </p:nvSpPr>
              <p:spPr>
                <a:xfrm>
                  <a:off x="5165585" y="3443899"/>
                  <a:ext cx="286160" cy="280910"/>
                </a:xfrm>
                <a:custGeom>
                  <a:avLst/>
                  <a:gdLst>
                    <a:gd name="connsiteX0" fmla="*/ 262926 w 286160"/>
                    <a:gd name="connsiteY0" fmla="*/ 233063 h 280909"/>
                    <a:gd name="connsiteX1" fmla="*/ 140192 w 286160"/>
                    <a:gd name="connsiteY1" fmla="*/ 218361 h 280909"/>
                    <a:gd name="connsiteX2" fmla="*/ 105538 w 286160"/>
                    <a:gd name="connsiteY2" fmla="*/ 152466 h 280909"/>
                    <a:gd name="connsiteX3" fmla="*/ 105538 w 286160"/>
                    <a:gd name="connsiteY3" fmla="*/ 81582 h 280909"/>
                    <a:gd name="connsiteX4" fmla="*/ 122209 w 286160"/>
                    <a:gd name="connsiteY4" fmla="*/ 98253 h 280909"/>
                    <a:gd name="connsiteX5" fmla="*/ 138880 w 286160"/>
                    <a:gd name="connsiteY5" fmla="*/ 105210 h 280909"/>
                    <a:gd name="connsiteX6" fmla="*/ 155550 w 286160"/>
                    <a:gd name="connsiteY6" fmla="*/ 98253 h 280909"/>
                    <a:gd name="connsiteX7" fmla="*/ 155550 w 286160"/>
                    <a:gd name="connsiteY7" fmla="*/ 64780 h 280909"/>
                    <a:gd name="connsiteX8" fmla="*/ 98581 w 286160"/>
                    <a:gd name="connsiteY8" fmla="*/ 7810 h 280909"/>
                    <a:gd name="connsiteX9" fmla="*/ 98450 w 286160"/>
                    <a:gd name="connsiteY9" fmla="*/ 7810 h 280909"/>
                    <a:gd name="connsiteX10" fmla="*/ 96743 w 286160"/>
                    <a:gd name="connsiteY10" fmla="*/ 6366 h 280909"/>
                    <a:gd name="connsiteX11" fmla="*/ 95956 w 286160"/>
                    <a:gd name="connsiteY11" fmla="*/ 5710 h 280909"/>
                    <a:gd name="connsiteX12" fmla="*/ 94905 w 286160"/>
                    <a:gd name="connsiteY12" fmla="*/ 4922 h 280909"/>
                    <a:gd name="connsiteX13" fmla="*/ 93855 w 286160"/>
                    <a:gd name="connsiteY13" fmla="*/ 4266 h 280909"/>
                    <a:gd name="connsiteX14" fmla="*/ 92937 w 286160"/>
                    <a:gd name="connsiteY14" fmla="*/ 3741 h 280909"/>
                    <a:gd name="connsiteX15" fmla="*/ 91886 w 286160"/>
                    <a:gd name="connsiteY15" fmla="*/ 3216 h 280909"/>
                    <a:gd name="connsiteX16" fmla="*/ 90836 w 286160"/>
                    <a:gd name="connsiteY16" fmla="*/ 2691 h 280909"/>
                    <a:gd name="connsiteX17" fmla="*/ 89786 w 286160"/>
                    <a:gd name="connsiteY17" fmla="*/ 2297 h 280909"/>
                    <a:gd name="connsiteX18" fmla="*/ 88605 w 286160"/>
                    <a:gd name="connsiteY18" fmla="*/ 1903 h 280909"/>
                    <a:gd name="connsiteX19" fmla="*/ 87554 w 286160"/>
                    <a:gd name="connsiteY19" fmla="*/ 1641 h 280909"/>
                    <a:gd name="connsiteX20" fmla="*/ 86373 w 286160"/>
                    <a:gd name="connsiteY20" fmla="*/ 1378 h 280909"/>
                    <a:gd name="connsiteX21" fmla="*/ 85192 w 286160"/>
                    <a:gd name="connsiteY21" fmla="*/ 1247 h 280909"/>
                    <a:gd name="connsiteX22" fmla="*/ 84142 w 286160"/>
                    <a:gd name="connsiteY22" fmla="*/ 1116 h 280909"/>
                    <a:gd name="connsiteX23" fmla="*/ 81779 w 286160"/>
                    <a:gd name="connsiteY23" fmla="*/ 984 h 280909"/>
                    <a:gd name="connsiteX24" fmla="*/ 81779 w 286160"/>
                    <a:gd name="connsiteY24" fmla="*/ 984 h 280909"/>
                    <a:gd name="connsiteX25" fmla="*/ 81779 w 286160"/>
                    <a:gd name="connsiteY25" fmla="*/ 984 h 280909"/>
                    <a:gd name="connsiteX26" fmla="*/ 81779 w 286160"/>
                    <a:gd name="connsiteY26" fmla="*/ 984 h 280909"/>
                    <a:gd name="connsiteX27" fmla="*/ 79416 w 286160"/>
                    <a:gd name="connsiteY27" fmla="*/ 1116 h 280909"/>
                    <a:gd name="connsiteX28" fmla="*/ 78366 w 286160"/>
                    <a:gd name="connsiteY28" fmla="*/ 1247 h 280909"/>
                    <a:gd name="connsiteX29" fmla="*/ 77053 w 286160"/>
                    <a:gd name="connsiteY29" fmla="*/ 1378 h 280909"/>
                    <a:gd name="connsiteX30" fmla="*/ 75872 w 286160"/>
                    <a:gd name="connsiteY30" fmla="*/ 1641 h 280909"/>
                    <a:gd name="connsiteX31" fmla="*/ 74691 w 286160"/>
                    <a:gd name="connsiteY31" fmla="*/ 1903 h 280909"/>
                    <a:gd name="connsiteX32" fmla="*/ 73640 w 286160"/>
                    <a:gd name="connsiteY32" fmla="*/ 2297 h 280909"/>
                    <a:gd name="connsiteX33" fmla="*/ 72590 w 286160"/>
                    <a:gd name="connsiteY33" fmla="*/ 2691 h 280909"/>
                    <a:gd name="connsiteX34" fmla="*/ 71671 w 286160"/>
                    <a:gd name="connsiteY34" fmla="*/ 3085 h 280909"/>
                    <a:gd name="connsiteX35" fmla="*/ 70490 w 286160"/>
                    <a:gd name="connsiteY35" fmla="*/ 3610 h 280909"/>
                    <a:gd name="connsiteX36" fmla="*/ 69571 w 286160"/>
                    <a:gd name="connsiteY36" fmla="*/ 4135 h 280909"/>
                    <a:gd name="connsiteX37" fmla="*/ 68521 w 286160"/>
                    <a:gd name="connsiteY37" fmla="*/ 4791 h 280909"/>
                    <a:gd name="connsiteX38" fmla="*/ 67602 w 286160"/>
                    <a:gd name="connsiteY38" fmla="*/ 5447 h 280909"/>
                    <a:gd name="connsiteX39" fmla="*/ 66815 w 286160"/>
                    <a:gd name="connsiteY39" fmla="*/ 6104 h 280909"/>
                    <a:gd name="connsiteX40" fmla="*/ 66683 w 286160"/>
                    <a:gd name="connsiteY40" fmla="*/ 6104 h 280909"/>
                    <a:gd name="connsiteX41" fmla="*/ 64977 w 286160"/>
                    <a:gd name="connsiteY41" fmla="*/ 7548 h 280909"/>
                    <a:gd name="connsiteX42" fmla="*/ 64846 w 286160"/>
                    <a:gd name="connsiteY42" fmla="*/ 7679 h 280909"/>
                    <a:gd name="connsiteX43" fmla="*/ 7876 w 286160"/>
                    <a:gd name="connsiteY43" fmla="*/ 64649 h 280909"/>
                    <a:gd name="connsiteX44" fmla="*/ 7876 w 286160"/>
                    <a:gd name="connsiteY44" fmla="*/ 98121 h 280909"/>
                    <a:gd name="connsiteX45" fmla="*/ 24547 w 286160"/>
                    <a:gd name="connsiteY45" fmla="*/ 105078 h 280909"/>
                    <a:gd name="connsiteX46" fmla="*/ 41218 w 286160"/>
                    <a:gd name="connsiteY46" fmla="*/ 98121 h 280909"/>
                    <a:gd name="connsiteX47" fmla="*/ 57889 w 286160"/>
                    <a:gd name="connsiteY47" fmla="*/ 81450 h 280909"/>
                    <a:gd name="connsiteX48" fmla="*/ 57889 w 286160"/>
                    <a:gd name="connsiteY48" fmla="*/ 152334 h 280909"/>
                    <a:gd name="connsiteX49" fmla="*/ 120109 w 286160"/>
                    <a:gd name="connsiteY49" fmla="*/ 261285 h 280909"/>
                    <a:gd name="connsiteX50" fmla="*/ 262533 w 286160"/>
                    <a:gd name="connsiteY50" fmla="*/ 280319 h 280909"/>
                    <a:gd name="connsiteX51" fmla="*/ 286161 w 286160"/>
                    <a:gd name="connsiteY51" fmla="*/ 256691 h 280909"/>
                    <a:gd name="connsiteX52" fmla="*/ 262926 w 286160"/>
                    <a:gd name="connsiteY52" fmla="*/ 233063 h 2809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286160" h="280909">
                      <a:moveTo>
                        <a:pt x="262926" y="233063"/>
                      </a:moveTo>
                      <a:cubicBezTo>
                        <a:pt x="208582" y="233063"/>
                        <a:pt x="166839" y="230569"/>
                        <a:pt x="140192" y="218361"/>
                      </a:cubicBezTo>
                      <a:cubicBezTo>
                        <a:pt x="122996" y="210485"/>
                        <a:pt x="105538" y="196571"/>
                        <a:pt x="105538" y="152466"/>
                      </a:cubicBezTo>
                      <a:lnTo>
                        <a:pt x="105538" y="81582"/>
                      </a:lnTo>
                      <a:lnTo>
                        <a:pt x="122209" y="98253"/>
                      </a:lnTo>
                      <a:cubicBezTo>
                        <a:pt x="126803" y="102847"/>
                        <a:pt x="132841" y="105210"/>
                        <a:pt x="138880" y="105210"/>
                      </a:cubicBezTo>
                      <a:cubicBezTo>
                        <a:pt x="144918" y="105210"/>
                        <a:pt x="150956" y="102847"/>
                        <a:pt x="155550" y="98253"/>
                      </a:cubicBezTo>
                      <a:cubicBezTo>
                        <a:pt x="164739" y="89064"/>
                        <a:pt x="164739" y="74100"/>
                        <a:pt x="155550" y="64780"/>
                      </a:cubicBezTo>
                      <a:lnTo>
                        <a:pt x="98581" y="7810"/>
                      </a:lnTo>
                      <a:cubicBezTo>
                        <a:pt x="98581" y="7810"/>
                        <a:pt x="98581" y="7810"/>
                        <a:pt x="98450" y="7810"/>
                      </a:cubicBezTo>
                      <a:cubicBezTo>
                        <a:pt x="97925" y="7285"/>
                        <a:pt x="97399" y="6760"/>
                        <a:pt x="96743" y="6366"/>
                      </a:cubicBezTo>
                      <a:cubicBezTo>
                        <a:pt x="96481" y="6104"/>
                        <a:pt x="96218" y="5972"/>
                        <a:pt x="95956" y="5710"/>
                      </a:cubicBezTo>
                      <a:cubicBezTo>
                        <a:pt x="95562" y="5447"/>
                        <a:pt x="95299" y="5185"/>
                        <a:pt x="94905" y="4922"/>
                      </a:cubicBezTo>
                      <a:cubicBezTo>
                        <a:pt x="94512" y="4660"/>
                        <a:pt x="94249" y="4529"/>
                        <a:pt x="93855" y="4266"/>
                      </a:cubicBezTo>
                      <a:cubicBezTo>
                        <a:pt x="93593" y="4135"/>
                        <a:pt x="93199" y="3872"/>
                        <a:pt x="92937" y="3741"/>
                      </a:cubicBezTo>
                      <a:cubicBezTo>
                        <a:pt x="92543" y="3610"/>
                        <a:pt x="92280" y="3347"/>
                        <a:pt x="91886" y="3216"/>
                      </a:cubicBezTo>
                      <a:cubicBezTo>
                        <a:pt x="91492" y="3085"/>
                        <a:pt x="91230" y="2822"/>
                        <a:pt x="90836" y="2691"/>
                      </a:cubicBezTo>
                      <a:cubicBezTo>
                        <a:pt x="90443" y="2560"/>
                        <a:pt x="90180" y="2428"/>
                        <a:pt x="89786" y="2297"/>
                      </a:cubicBezTo>
                      <a:cubicBezTo>
                        <a:pt x="89392" y="2166"/>
                        <a:pt x="88999" y="2034"/>
                        <a:pt x="88605" y="1903"/>
                      </a:cubicBezTo>
                      <a:cubicBezTo>
                        <a:pt x="88211" y="1772"/>
                        <a:pt x="87948" y="1772"/>
                        <a:pt x="87554" y="1641"/>
                      </a:cubicBezTo>
                      <a:cubicBezTo>
                        <a:pt x="87161" y="1509"/>
                        <a:pt x="86767" y="1378"/>
                        <a:pt x="86373" y="1378"/>
                      </a:cubicBezTo>
                      <a:cubicBezTo>
                        <a:pt x="85979" y="1247"/>
                        <a:pt x="85585" y="1247"/>
                        <a:pt x="85192" y="1247"/>
                      </a:cubicBezTo>
                      <a:cubicBezTo>
                        <a:pt x="84798" y="1247"/>
                        <a:pt x="84536" y="1116"/>
                        <a:pt x="84142" y="1116"/>
                      </a:cubicBezTo>
                      <a:cubicBezTo>
                        <a:pt x="83354" y="984"/>
                        <a:pt x="82567" y="984"/>
                        <a:pt x="81779" y="984"/>
                      </a:cubicBezTo>
                      <a:cubicBezTo>
                        <a:pt x="81779" y="984"/>
                        <a:pt x="81779" y="984"/>
                        <a:pt x="81779" y="984"/>
                      </a:cubicBezTo>
                      <a:cubicBezTo>
                        <a:pt x="81779" y="984"/>
                        <a:pt x="81779" y="984"/>
                        <a:pt x="81779" y="984"/>
                      </a:cubicBezTo>
                      <a:cubicBezTo>
                        <a:pt x="81779" y="984"/>
                        <a:pt x="81779" y="984"/>
                        <a:pt x="81779" y="984"/>
                      </a:cubicBezTo>
                      <a:cubicBezTo>
                        <a:pt x="80991" y="984"/>
                        <a:pt x="80204" y="984"/>
                        <a:pt x="79416" y="1116"/>
                      </a:cubicBezTo>
                      <a:cubicBezTo>
                        <a:pt x="79022" y="1116"/>
                        <a:pt x="78760" y="1247"/>
                        <a:pt x="78366" y="1247"/>
                      </a:cubicBezTo>
                      <a:cubicBezTo>
                        <a:pt x="77972" y="1247"/>
                        <a:pt x="77447" y="1378"/>
                        <a:pt x="77053" y="1378"/>
                      </a:cubicBezTo>
                      <a:cubicBezTo>
                        <a:pt x="76660" y="1509"/>
                        <a:pt x="76266" y="1509"/>
                        <a:pt x="75872" y="1641"/>
                      </a:cubicBezTo>
                      <a:cubicBezTo>
                        <a:pt x="75478" y="1772"/>
                        <a:pt x="75084" y="1772"/>
                        <a:pt x="74691" y="1903"/>
                      </a:cubicBezTo>
                      <a:cubicBezTo>
                        <a:pt x="74297" y="2034"/>
                        <a:pt x="74034" y="2166"/>
                        <a:pt x="73640" y="2297"/>
                      </a:cubicBezTo>
                      <a:cubicBezTo>
                        <a:pt x="73247" y="2428"/>
                        <a:pt x="72853" y="2560"/>
                        <a:pt x="72590" y="2691"/>
                      </a:cubicBezTo>
                      <a:cubicBezTo>
                        <a:pt x="72196" y="2822"/>
                        <a:pt x="71934" y="2953"/>
                        <a:pt x="71671" y="3085"/>
                      </a:cubicBezTo>
                      <a:cubicBezTo>
                        <a:pt x="71278" y="3216"/>
                        <a:pt x="70884" y="3478"/>
                        <a:pt x="70490" y="3610"/>
                      </a:cubicBezTo>
                      <a:cubicBezTo>
                        <a:pt x="70227" y="3741"/>
                        <a:pt x="69834" y="4003"/>
                        <a:pt x="69571" y="4135"/>
                      </a:cubicBezTo>
                      <a:cubicBezTo>
                        <a:pt x="69177" y="4397"/>
                        <a:pt x="68784" y="4529"/>
                        <a:pt x="68521" y="4791"/>
                      </a:cubicBezTo>
                      <a:cubicBezTo>
                        <a:pt x="68258" y="5054"/>
                        <a:pt x="67865" y="5316"/>
                        <a:pt x="67602" y="5447"/>
                      </a:cubicBezTo>
                      <a:cubicBezTo>
                        <a:pt x="67340" y="5710"/>
                        <a:pt x="67077" y="5841"/>
                        <a:pt x="66815" y="6104"/>
                      </a:cubicBezTo>
                      <a:cubicBezTo>
                        <a:pt x="66815" y="6104"/>
                        <a:pt x="66815" y="6104"/>
                        <a:pt x="66683" y="6104"/>
                      </a:cubicBezTo>
                      <a:cubicBezTo>
                        <a:pt x="66158" y="6629"/>
                        <a:pt x="65502" y="7023"/>
                        <a:pt x="64977" y="7548"/>
                      </a:cubicBezTo>
                      <a:cubicBezTo>
                        <a:pt x="64977" y="7548"/>
                        <a:pt x="64977" y="7548"/>
                        <a:pt x="64846" y="7679"/>
                      </a:cubicBezTo>
                      <a:lnTo>
                        <a:pt x="7876" y="64649"/>
                      </a:lnTo>
                      <a:cubicBezTo>
                        <a:pt x="-1313" y="73837"/>
                        <a:pt x="-1313" y="88801"/>
                        <a:pt x="7876" y="98121"/>
                      </a:cubicBezTo>
                      <a:cubicBezTo>
                        <a:pt x="12470" y="102716"/>
                        <a:pt x="18509" y="105078"/>
                        <a:pt x="24547" y="105078"/>
                      </a:cubicBezTo>
                      <a:cubicBezTo>
                        <a:pt x="30585" y="105078"/>
                        <a:pt x="36623" y="102716"/>
                        <a:pt x="41218" y="98121"/>
                      </a:cubicBezTo>
                      <a:lnTo>
                        <a:pt x="57889" y="81450"/>
                      </a:lnTo>
                      <a:lnTo>
                        <a:pt x="57889" y="152334"/>
                      </a:lnTo>
                      <a:cubicBezTo>
                        <a:pt x="57889" y="206416"/>
                        <a:pt x="78235" y="241989"/>
                        <a:pt x="120109" y="261285"/>
                      </a:cubicBezTo>
                      <a:cubicBezTo>
                        <a:pt x="154632" y="277168"/>
                        <a:pt x="200181" y="280319"/>
                        <a:pt x="262533" y="280319"/>
                      </a:cubicBezTo>
                      <a:cubicBezTo>
                        <a:pt x="275528" y="280319"/>
                        <a:pt x="286161" y="269686"/>
                        <a:pt x="286161" y="256691"/>
                      </a:cubicBezTo>
                      <a:cubicBezTo>
                        <a:pt x="286161" y="243695"/>
                        <a:pt x="275921" y="233063"/>
                        <a:pt x="262926" y="23306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3D16DFC-2ECF-6B4D-8B1E-BF6805FC0AF4}"/>
                </a:ext>
              </a:extLst>
            </p:cNvPr>
            <p:cNvSpPr/>
            <p:nvPr/>
          </p:nvSpPr>
          <p:spPr>
            <a:xfrm>
              <a:off x="17187958" y="5021275"/>
              <a:ext cx="293029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F4237F9-EF4E-D647-AEA3-6BAA88A95128}"/>
                </a:ext>
              </a:extLst>
            </p:cNvPr>
            <p:cNvSpPr/>
            <p:nvPr/>
          </p:nvSpPr>
          <p:spPr>
            <a:xfrm>
              <a:off x="17187958" y="7158507"/>
              <a:ext cx="293029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Action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E7CE989-05E0-224E-9E70-B8256D25E612}"/>
                </a:ext>
              </a:extLst>
            </p:cNvPr>
            <p:cNvSpPr/>
            <p:nvPr/>
          </p:nvSpPr>
          <p:spPr>
            <a:xfrm>
              <a:off x="17187958" y="9385708"/>
              <a:ext cx="293029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46664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59049E4-CD0F-F84E-ABBE-AF9D749C1FFB}"/>
              </a:ext>
            </a:extLst>
          </p:cNvPr>
          <p:cNvSpPr txBox="1"/>
          <p:nvPr/>
        </p:nvSpPr>
        <p:spPr>
          <a:xfrm>
            <a:off x="1607264" y="4843788"/>
            <a:ext cx="5043944" cy="152486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wrap="none" lIns="162000" tIns="36000" rIns="162000" bIns="36000" rtlCol="0" anchor="ctr" anchorCtr="0">
            <a:noAutofit/>
          </a:bodyPr>
          <a:lstStyle/>
          <a:p>
            <a:pPr marL="12699" marR="5080" algn="ctr"/>
            <a:r>
              <a:rPr lang="en-US" alt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July</a:t>
            </a:r>
            <a:endParaRPr lang="en-IN" sz="3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3C7525B6-7F34-6A48-ABE3-60C7639992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110633"/>
              </p:ext>
            </p:extLst>
          </p:nvPr>
        </p:nvGraphicFramePr>
        <p:xfrm>
          <a:off x="1607264" y="6368655"/>
          <a:ext cx="5043948" cy="3289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9757">
                <a:tc>
                  <a:txBody>
                    <a:bodyPr/>
                    <a:lstStyle/>
                    <a:p>
                      <a:pPr algn="ctr"/>
                      <a:r>
                        <a:rPr lang="en-IN" sz="24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endParaRPr lang="en-IN" sz="20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A821A287-46ED-904D-A616-F01854E4B832}"/>
              </a:ext>
            </a:extLst>
          </p:cNvPr>
          <p:cNvSpPr txBox="1"/>
          <p:nvPr/>
        </p:nvSpPr>
        <p:spPr>
          <a:xfrm>
            <a:off x="6988313" y="4843788"/>
            <a:ext cx="5043944" cy="152486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wrap="none" lIns="162000" tIns="36000" rIns="162000" bIns="36000" rtlCol="0" anchor="ctr" anchorCtr="0">
            <a:noAutofit/>
          </a:bodyPr>
          <a:lstStyle/>
          <a:p>
            <a:pPr marL="12699" marR="5080" algn="ctr"/>
            <a:r>
              <a:rPr lang="en-US" alt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August</a:t>
            </a:r>
            <a:endParaRPr lang="en-IN" sz="3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135B6011-7EE7-344A-89A5-12005E5F29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819819"/>
              </p:ext>
            </p:extLst>
          </p:nvPr>
        </p:nvGraphicFramePr>
        <p:xfrm>
          <a:off x="6988313" y="6368655"/>
          <a:ext cx="5043948" cy="3289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9757"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endParaRPr lang="en-IN" sz="1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B1BCB0C1-4069-B84A-9EA7-FF1C2D86E54B}"/>
              </a:ext>
            </a:extLst>
          </p:cNvPr>
          <p:cNvSpPr txBox="1"/>
          <p:nvPr/>
        </p:nvSpPr>
        <p:spPr>
          <a:xfrm>
            <a:off x="12369358" y="4843788"/>
            <a:ext cx="5043944" cy="1524867"/>
          </a:xfrm>
          <a:prstGeom prst="rect">
            <a:avLst/>
          </a:prstGeom>
          <a:solidFill>
            <a:schemeClr val="accent3"/>
          </a:solidFill>
        </p:spPr>
        <p:txBody>
          <a:bodyPr vert="horz" wrap="none" lIns="162000" tIns="36000" rIns="162000" bIns="36000" rtlCol="0" anchor="ctr" anchorCtr="0">
            <a:noAutofit/>
          </a:bodyPr>
          <a:lstStyle/>
          <a:p>
            <a:pPr marL="12699" marR="5080" algn="ctr"/>
            <a:r>
              <a:rPr lang="en-US" alt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September</a:t>
            </a:r>
            <a:endParaRPr lang="en-IN" sz="3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3AD9667C-EA19-2E41-AA3E-DDACAE79E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156295"/>
              </p:ext>
            </p:extLst>
          </p:nvPr>
        </p:nvGraphicFramePr>
        <p:xfrm>
          <a:off x="12369358" y="6368655"/>
          <a:ext cx="5043948" cy="3289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9757">
                <a:tc>
                  <a:txBody>
                    <a:bodyPr/>
                    <a:lstStyle/>
                    <a:p>
                      <a:pPr algn="ctr"/>
                      <a:r>
                        <a:rPr lang="en-IN" sz="24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endParaRPr lang="en-IN" sz="20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B464F7BC-FF57-8348-AC25-EC8B3A1C934F}"/>
              </a:ext>
            </a:extLst>
          </p:cNvPr>
          <p:cNvSpPr txBox="1"/>
          <p:nvPr/>
        </p:nvSpPr>
        <p:spPr>
          <a:xfrm>
            <a:off x="17750407" y="4843788"/>
            <a:ext cx="5043944" cy="1524867"/>
          </a:xfrm>
          <a:prstGeom prst="rect">
            <a:avLst/>
          </a:prstGeom>
          <a:solidFill>
            <a:schemeClr val="accent4"/>
          </a:solidFill>
        </p:spPr>
        <p:txBody>
          <a:bodyPr vert="horz" wrap="none" lIns="162000" tIns="36000" rIns="162000" bIns="36000" rtlCol="0" anchor="ctr" anchorCtr="0">
            <a:noAutofit/>
          </a:bodyPr>
          <a:lstStyle/>
          <a:p>
            <a:pPr marL="12699" marR="5080" algn="ctr"/>
            <a:r>
              <a:rPr lang="en-US" alt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October</a:t>
            </a:r>
            <a:endParaRPr lang="en-IN" sz="3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76EB1DA3-526E-2447-8A66-E596B3072F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36550"/>
              </p:ext>
            </p:extLst>
          </p:nvPr>
        </p:nvGraphicFramePr>
        <p:xfrm>
          <a:off x="17750407" y="6368655"/>
          <a:ext cx="5043948" cy="3289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5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9757"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F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endParaRPr lang="en-IN" sz="1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899"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FBCE450C-61D4-F74F-9689-90D284F654C0}"/>
              </a:ext>
            </a:extLst>
          </p:cNvPr>
          <p:cNvGrpSpPr/>
          <p:nvPr/>
        </p:nvGrpSpPr>
        <p:grpSpPr>
          <a:xfrm>
            <a:off x="1460855" y="10051722"/>
            <a:ext cx="4596167" cy="2338686"/>
            <a:chOff x="12583878" y="4853348"/>
            <a:chExt cx="4596167" cy="2338686"/>
          </a:xfrm>
        </p:grpSpPr>
        <p:sp>
          <p:nvSpPr>
            <p:cNvPr id="39" name="Title 1">
              <a:extLst>
                <a:ext uri="{FF2B5EF4-FFF2-40B4-BE49-F238E27FC236}">
                  <a16:creationId xmlns:a16="http://schemas.microsoft.com/office/drawing/2014/main" id="{4B6FC5F9-0AE8-084B-BC4C-2057A9EE0C7C}"/>
                </a:ext>
              </a:extLst>
            </p:cNvPr>
            <p:cNvSpPr txBox="1">
              <a:spLocks/>
            </p:cNvSpPr>
            <p:nvPr/>
          </p:nvSpPr>
          <p:spPr>
            <a:xfrm>
              <a:off x="12698269" y="4853348"/>
              <a:ext cx="1705919" cy="113877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8000" dirty="0">
                  <a:solidFill>
                    <a:schemeClr val="accent1"/>
                  </a:solidFill>
                  <a:latin typeface="Poppins Medium" pitchFamily="2" charset="77"/>
                  <a:cs typeface="Poppins Medium" pitchFamily="2" charset="77"/>
                </a:rPr>
                <a:t>05</a:t>
              </a:r>
            </a:p>
          </p:txBody>
        </p:sp>
        <p:sp>
          <p:nvSpPr>
            <p:cNvPr id="40" name="Title 1">
              <a:extLst>
                <a:ext uri="{FF2B5EF4-FFF2-40B4-BE49-F238E27FC236}">
                  <a16:creationId xmlns:a16="http://schemas.microsoft.com/office/drawing/2014/main" id="{6B92D1D2-8C5C-F347-8649-794AB27A5A0C}"/>
                </a:ext>
              </a:extLst>
            </p:cNvPr>
            <p:cNvSpPr txBox="1">
              <a:spLocks/>
            </p:cNvSpPr>
            <p:nvPr/>
          </p:nvSpPr>
          <p:spPr>
            <a:xfrm>
              <a:off x="14079357" y="5294591"/>
              <a:ext cx="3100688" cy="512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Awareness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BE0442B-3336-A144-A031-11993F5BE5C2}"/>
                </a:ext>
              </a:extLst>
            </p:cNvPr>
            <p:cNvSpPr txBox="1"/>
            <p:nvPr/>
          </p:nvSpPr>
          <p:spPr>
            <a:xfrm>
              <a:off x="12583878" y="5807039"/>
              <a:ext cx="429526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A17907A-DB4B-574C-8112-AE79BBFAC734}"/>
              </a:ext>
            </a:extLst>
          </p:cNvPr>
          <p:cNvGrpSpPr/>
          <p:nvPr/>
        </p:nvGrpSpPr>
        <p:grpSpPr>
          <a:xfrm>
            <a:off x="6829931" y="10051722"/>
            <a:ext cx="4596167" cy="2338686"/>
            <a:chOff x="12583878" y="4853348"/>
            <a:chExt cx="4596167" cy="2338686"/>
          </a:xfrm>
        </p:grpSpPr>
        <p:sp>
          <p:nvSpPr>
            <p:cNvPr id="43" name="Title 1">
              <a:extLst>
                <a:ext uri="{FF2B5EF4-FFF2-40B4-BE49-F238E27FC236}">
                  <a16:creationId xmlns:a16="http://schemas.microsoft.com/office/drawing/2014/main" id="{F9F05D49-CF49-8B41-9B72-03A60D9D7085}"/>
                </a:ext>
              </a:extLst>
            </p:cNvPr>
            <p:cNvSpPr txBox="1">
              <a:spLocks/>
            </p:cNvSpPr>
            <p:nvPr/>
          </p:nvSpPr>
          <p:spPr>
            <a:xfrm>
              <a:off x="12698269" y="4853348"/>
              <a:ext cx="1705919" cy="113877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8000" dirty="0">
                  <a:solidFill>
                    <a:schemeClr val="accent2"/>
                  </a:solidFill>
                  <a:latin typeface="Poppins Medium" pitchFamily="2" charset="77"/>
                  <a:cs typeface="Poppins Medium" pitchFamily="2" charset="77"/>
                </a:rPr>
                <a:t>10</a:t>
              </a:r>
            </a:p>
          </p:txBody>
        </p:sp>
        <p:sp>
          <p:nvSpPr>
            <p:cNvPr id="46" name="Title 1">
              <a:extLst>
                <a:ext uri="{FF2B5EF4-FFF2-40B4-BE49-F238E27FC236}">
                  <a16:creationId xmlns:a16="http://schemas.microsoft.com/office/drawing/2014/main" id="{A1D0EEBF-7449-0742-953E-719A4C8985AD}"/>
                </a:ext>
              </a:extLst>
            </p:cNvPr>
            <p:cNvSpPr txBox="1">
              <a:spLocks/>
            </p:cNvSpPr>
            <p:nvPr/>
          </p:nvSpPr>
          <p:spPr>
            <a:xfrm>
              <a:off x="14079357" y="5294591"/>
              <a:ext cx="3100688" cy="512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Desire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6FD60F4-900C-0E40-B9B7-ACF02EFC8D2C}"/>
                </a:ext>
              </a:extLst>
            </p:cNvPr>
            <p:cNvSpPr txBox="1"/>
            <p:nvPr/>
          </p:nvSpPr>
          <p:spPr>
            <a:xfrm>
              <a:off x="12583878" y="5807039"/>
              <a:ext cx="429526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093EED4-1806-4640-9E4A-8C7FD34E560C}"/>
              </a:ext>
            </a:extLst>
          </p:cNvPr>
          <p:cNvGrpSpPr/>
          <p:nvPr/>
        </p:nvGrpSpPr>
        <p:grpSpPr>
          <a:xfrm>
            <a:off x="12231664" y="10051722"/>
            <a:ext cx="4596167" cy="2338686"/>
            <a:chOff x="12583878" y="4853348"/>
            <a:chExt cx="4596167" cy="2338686"/>
          </a:xfrm>
        </p:grpSpPr>
        <p:sp>
          <p:nvSpPr>
            <p:cNvPr id="49" name="Title 1">
              <a:extLst>
                <a:ext uri="{FF2B5EF4-FFF2-40B4-BE49-F238E27FC236}">
                  <a16:creationId xmlns:a16="http://schemas.microsoft.com/office/drawing/2014/main" id="{5071A85D-2A00-B84B-89EC-C14347F498B0}"/>
                </a:ext>
              </a:extLst>
            </p:cNvPr>
            <p:cNvSpPr txBox="1">
              <a:spLocks/>
            </p:cNvSpPr>
            <p:nvPr/>
          </p:nvSpPr>
          <p:spPr>
            <a:xfrm>
              <a:off x="12698269" y="4853348"/>
              <a:ext cx="1705919" cy="113877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8000" dirty="0">
                  <a:solidFill>
                    <a:schemeClr val="accent3"/>
                  </a:solidFill>
                  <a:latin typeface="Poppins Medium" pitchFamily="2" charset="77"/>
                  <a:cs typeface="Poppins Medium" pitchFamily="2" charset="77"/>
                </a:rPr>
                <a:t>23</a:t>
              </a:r>
            </a:p>
          </p:txBody>
        </p:sp>
        <p:sp>
          <p:nvSpPr>
            <p:cNvPr id="50" name="Title 1">
              <a:extLst>
                <a:ext uri="{FF2B5EF4-FFF2-40B4-BE49-F238E27FC236}">
                  <a16:creationId xmlns:a16="http://schemas.microsoft.com/office/drawing/2014/main" id="{6F85A41D-0303-624E-BF98-B71B43792507}"/>
                </a:ext>
              </a:extLst>
            </p:cNvPr>
            <p:cNvSpPr txBox="1">
              <a:spLocks/>
            </p:cNvSpPr>
            <p:nvPr/>
          </p:nvSpPr>
          <p:spPr>
            <a:xfrm>
              <a:off x="14079357" y="5294591"/>
              <a:ext cx="3100688" cy="512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Knowledge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113EFD7-C28D-1C44-B7E7-706139AC6661}"/>
                </a:ext>
              </a:extLst>
            </p:cNvPr>
            <p:cNvSpPr txBox="1"/>
            <p:nvPr/>
          </p:nvSpPr>
          <p:spPr>
            <a:xfrm>
              <a:off x="12583878" y="5807039"/>
              <a:ext cx="429526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F982888-A0D3-C349-BA40-A7E87CCB6FEA}"/>
              </a:ext>
            </a:extLst>
          </p:cNvPr>
          <p:cNvGrpSpPr/>
          <p:nvPr/>
        </p:nvGrpSpPr>
        <p:grpSpPr>
          <a:xfrm>
            <a:off x="17591064" y="10051722"/>
            <a:ext cx="5203287" cy="2338686"/>
            <a:chOff x="12583878" y="4853348"/>
            <a:chExt cx="5203287" cy="2338686"/>
          </a:xfrm>
        </p:grpSpPr>
        <p:sp>
          <p:nvSpPr>
            <p:cNvPr id="53" name="Title 1">
              <a:extLst>
                <a:ext uri="{FF2B5EF4-FFF2-40B4-BE49-F238E27FC236}">
                  <a16:creationId xmlns:a16="http://schemas.microsoft.com/office/drawing/2014/main" id="{29299A31-5286-854E-BAA5-D877AA1A5E49}"/>
                </a:ext>
              </a:extLst>
            </p:cNvPr>
            <p:cNvSpPr txBox="1">
              <a:spLocks/>
            </p:cNvSpPr>
            <p:nvPr/>
          </p:nvSpPr>
          <p:spPr>
            <a:xfrm>
              <a:off x="12698269" y="4853348"/>
              <a:ext cx="1705919" cy="113877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8000" dirty="0">
                  <a:solidFill>
                    <a:schemeClr val="accent4"/>
                  </a:solidFill>
                  <a:latin typeface="Poppins Medium" pitchFamily="2" charset="77"/>
                  <a:cs typeface="Poppins Medium" pitchFamily="2" charset="77"/>
                </a:rPr>
                <a:t>27</a:t>
              </a:r>
            </a:p>
          </p:txBody>
        </p:sp>
        <p:sp>
          <p:nvSpPr>
            <p:cNvPr id="54" name="Title 1">
              <a:extLst>
                <a:ext uri="{FF2B5EF4-FFF2-40B4-BE49-F238E27FC236}">
                  <a16:creationId xmlns:a16="http://schemas.microsoft.com/office/drawing/2014/main" id="{E17C8BD3-EB1F-2D4E-9A64-0BB0D5566D79}"/>
                </a:ext>
              </a:extLst>
            </p:cNvPr>
            <p:cNvSpPr txBox="1">
              <a:spLocks/>
            </p:cNvSpPr>
            <p:nvPr/>
          </p:nvSpPr>
          <p:spPr>
            <a:xfrm>
              <a:off x="14079357" y="5294591"/>
              <a:ext cx="3707808" cy="512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Reinforcement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AEF6CF7-A0D9-0A4E-B0E6-431746C855CC}"/>
                </a:ext>
              </a:extLst>
            </p:cNvPr>
            <p:cNvSpPr txBox="1"/>
            <p:nvPr/>
          </p:nvSpPr>
          <p:spPr>
            <a:xfrm>
              <a:off x="12583878" y="5807039"/>
              <a:ext cx="429526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3312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2F8DF15-AA7D-AD4C-998A-6B184C3E4875}"/>
              </a:ext>
            </a:extLst>
          </p:cNvPr>
          <p:cNvGrpSpPr/>
          <p:nvPr/>
        </p:nvGrpSpPr>
        <p:grpSpPr>
          <a:xfrm>
            <a:off x="1548657" y="4637303"/>
            <a:ext cx="21912515" cy="7934587"/>
            <a:chOff x="1320057" y="4637303"/>
            <a:chExt cx="21912515" cy="793458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4ECC24C-B366-9F45-AF66-69F40D40A0E7}"/>
                </a:ext>
              </a:extLst>
            </p:cNvPr>
            <p:cNvSpPr/>
            <p:nvPr/>
          </p:nvSpPr>
          <p:spPr>
            <a:xfrm>
              <a:off x="1320057" y="4637303"/>
              <a:ext cx="15090635" cy="793458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2D7FBD1-94F4-4445-B3D0-C9524428A4C6}"/>
                </a:ext>
              </a:extLst>
            </p:cNvPr>
            <p:cNvSpPr txBox="1"/>
            <p:nvPr/>
          </p:nvSpPr>
          <p:spPr>
            <a:xfrm>
              <a:off x="1327106" y="11347791"/>
              <a:ext cx="563124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30</a:t>
              </a:r>
            </a:p>
          </p:txBody>
        </p:sp>
        <p:sp>
          <p:nvSpPr>
            <p:cNvPr id="32" name="object 29">
              <a:extLst>
                <a:ext uri="{FF2B5EF4-FFF2-40B4-BE49-F238E27FC236}">
                  <a16:creationId xmlns:a16="http://schemas.microsoft.com/office/drawing/2014/main" id="{E2FCC38D-8EC7-454B-A710-C0F4633352D1}"/>
                </a:ext>
              </a:extLst>
            </p:cNvPr>
            <p:cNvSpPr txBox="1"/>
            <p:nvPr/>
          </p:nvSpPr>
          <p:spPr>
            <a:xfrm>
              <a:off x="2098610" y="11452008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33" name="object 29">
              <a:extLst>
                <a:ext uri="{FF2B5EF4-FFF2-40B4-BE49-F238E27FC236}">
                  <a16:creationId xmlns:a16="http://schemas.microsoft.com/office/drawing/2014/main" id="{58D58047-DCCD-9242-BE99-9A97F67CAD77}"/>
                </a:ext>
              </a:extLst>
            </p:cNvPr>
            <p:cNvSpPr txBox="1"/>
            <p:nvPr/>
          </p:nvSpPr>
          <p:spPr>
            <a:xfrm>
              <a:off x="1440474" y="11861261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0C6AC63-8E42-014B-A23E-15170F6B36B8}"/>
                </a:ext>
              </a:extLst>
            </p:cNvPr>
            <p:cNvSpPr/>
            <p:nvPr/>
          </p:nvSpPr>
          <p:spPr>
            <a:xfrm>
              <a:off x="1320057" y="4652352"/>
              <a:ext cx="2140131" cy="46771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699" algn="ctr"/>
              <a:r>
                <a:rPr lang="en-IN" sz="1600" dirty="0">
                  <a:latin typeface="Poppins Medium" pitchFamily="2" charset="77"/>
                  <a:cs typeface="Poppins Medium" pitchFamily="2" charset="77"/>
                </a:rPr>
                <a:t>Sun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4F728BA6-09C3-2747-A660-79E3A500DB06}"/>
                </a:ext>
              </a:extLst>
            </p:cNvPr>
            <p:cNvSpPr/>
            <p:nvPr/>
          </p:nvSpPr>
          <p:spPr>
            <a:xfrm>
              <a:off x="3478474" y="4652352"/>
              <a:ext cx="2140131" cy="46771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699" algn="ctr"/>
              <a:r>
                <a:rPr lang="en-IN" sz="1600" spc="14" dirty="0">
                  <a:latin typeface="Poppins Medium" pitchFamily="2" charset="77"/>
                  <a:cs typeface="Poppins Medium" pitchFamily="2" charset="77"/>
                </a:rPr>
                <a:t>Mon</a:t>
              </a:r>
              <a:endParaRPr lang="en-IN" sz="1600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F1BE9BE1-D1D6-524C-B25B-3829AC065E90}"/>
                </a:ext>
              </a:extLst>
            </p:cNvPr>
            <p:cNvSpPr/>
            <p:nvPr/>
          </p:nvSpPr>
          <p:spPr>
            <a:xfrm>
              <a:off x="5636890" y="4652352"/>
              <a:ext cx="2140131" cy="46771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699" algn="ctr"/>
              <a:r>
                <a:rPr lang="en-IN" sz="1600" spc="20" dirty="0">
                  <a:latin typeface="Poppins Medium" pitchFamily="2" charset="77"/>
                  <a:cs typeface="Poppins Medium" pitchFamily="2" charset="77"/>
                </a:rPr>
                <a:t>Tue</a:t>
              </a:r>
              <a:endParaRPr lang="en-IN" sz="1600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34E6FDA-7FDD-C541-BF95-1376A4A84E95}"/>
                </a:ext>
              </a:extLst>
            </p:cNvPr>
            <p:cNvSpPr/>
            <p:nvPr/>
          </p:nvSpPr>
          <p:spPr>
            <a:xfrm>
              <a:off x="7795308" y="4652352"/>
              <a:ext cx="2140131" cy="46771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699" algn="ctr"/>
              <a:r>
                <a:rPr lang="en-IN" sz="1600" spc="14" dirty="0">
                  <a:latin typeface="Poppins Medium" pitchFamily="2" charset="77"/>
                  <a:cs typeface="Poppins Medium" pitchFamily="2" charset="77"/>
                </a:rPr>
                <a:t>Wed</a:t>
              </a:r>
              <a:endParaRPr lang="en-IN" sz="1600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FCDE1C1-23B5-6744-A815-9F111F2BE9F7}"/>
                </a:ext>
              </a:extLst>
            </p:cNvPr>
            <p:cNvSpPr/>
            <p:nvPr/>
          </p:nvSpPr>
          <p:spPr>
            <a:xfrm>
              <a:off x="9953724" y="4652352"/>
              <a:ext cx="2140131" cy="46771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699" algn="ctr"/>
              <a:r>
                <a:rPr lang="en-IN" sz="1600" spc="4" dirty="0">
                  <a:latin typeface="Poppins Medium" pitchFamily="2" charset="77"/>
                  <a:cs typeface="Poppins Medium" pitchFamily="2" charset="77"/>
                </a:rPr>
                <a:t>Thu</a:t>
              </a:r>
              <a:endParaRPr lang="en-IN" sz="1600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9A8BC87-E078-A04E-8A17-7ACE3BD524A6}"/>
                </a:ext>
              </a:extLst>
            </p:cNvPr>
            <p:cNvSpPr/>
            <p:nvPr/>
          </p:nvSpPr>
          <p:spPr>
            <a:xfrm>
              <a:off x="12112140" y="4652352"/>
              <a:ext cx="2140131" cy="46771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699" algn="ctr"/>
              <a:r>
                <a:rPr lang="en-IN" sz="1600" spc="10" dirty="0">
                  <a:latin typeface="Poppins Medium" pitchFamily="2" charset="77"/>
                  <a:cs typeface="Poppins Medium" pitchFamily="2" charset="77"/>
                </a:rPr>
                <a:t>Fri</a:t>
              </a:r>
              <a:endParaRPr lang="en-IN" sz="1600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A095B1D-D211-5140-9C1B-07282B741E7B}"/>
                </a:ext>
              </a:extLst>
            </p:cNvPr>
            <p:cNvSpPr/>
            <p:nvPr/>
          </p:nvSpPr>
          <p:spPr>
            <a:xfrm>
              <a:off x="14270559" y="4652352"/>
              <a:ext cx="2140131" cy="46771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699" algn="ctr"/>
              <a:r>
                <a:rPr lang="en-IN" sz="1600" spc="4" dirty="0">
                  <a:latin typeface="Poppins Medium" pitchFamily="2" charset="77"/>
                  <a:cs typeface="Poppins Medium" pitchFamily="2" charset="77"/>
                </a:rPr>
                <a:t>Sat</a:t>
              </a:r>
              <a:endParaRPr lang="en-IN" sz="1600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F06A250-8097-1543-9F2A-010CE48AC1F3}"/>
                </a:ext>
              </a:extLst>
            </p:cNvPr>
            <p:cNvSpPr/>
            <p:nvPr/>
          </p:nvSpPr>
          <p:spPr>
            <a:xfrm>
              <a:off x="1320057" y="5128309"/>
              <a:ext cx="2140131" cy="1231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3" name="object 29">
              <a:extLst>
                <a:ext uri="{FF2B5EF4-FFF2-40B4-BE49-F238E27FC236}">
                  <a16:creationId xmlns:a16="http://schemas.microsoft.com/office/drawing/2014/main" id="{5982FBD7-228A-4F4F-A494-600476CB2026}"/>
                </a:ext>
              </a:extLst>
            </p:cNvPr>
            <p:cNvSpPr txBox="1"/>
            <p:nvPr/>
          </p:nvSpPr>
          <p:spPr>
            <a:xfrm>
              <a:off x="1440474" y="5651057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D3A507F-DD01-2C40-8797-572227DEA4A5}"/>
                </a:ext>
              </a:extLst>
            </p:cNvPr>
            <p:cNvSpPr txBox="1"/>
            <p:nvPr/>
          </p:nvSpPr>
          <p:spPr>
            <a:xfrm>
              <a:off x="1327106" y="5127497"/>
              <a:ext cx="558315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latin typeface="Poppins Medium" pitchFamily="2" charset="77"/>
                  <a:cs typeface="Poppins Medium" pitchFamily="2" charset="77"/>
                </a:rPr>
                <a:t>25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D488ABBD-025E-E247-92F0-E02EF18FA4D6}"/>
                </a:ext>
              </a:extLst>
            </p:cNvPr>
            <p:cNvSpPr/>
            <p:nvPr/>
          </p:nvSpPr>
          <p:spPr>
            <a:xfrm>
              <a:off x="3478474" y="5128309"/>
              <a:ext cx="2140131" cy="1231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6" name="object 29">
              <a:extLst>
                <a:ext uri="{FF2B5EF4-FFF2-40B4-BE49-F238E27FC236}">
                  <a16:creationId xmlns:a16="http://schemas.microsoft.com/office/drawing/2014/main" id="{44616274-798E-D647-B698-19153EC23DC8}"/>
                </a:ext>
              </a:extLst>
            </p:cNvPr>
            <p:cNvSpPr txBox="1"/>
            <p:nvPr/>
          </p:nvSpPr>
          <p:spPr>
            <a:xfrm>
              <a:off x="3599933" y="5651057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2602826-4635-4849-BEF6-1203FA85989D}"/>
                </a:ext>
              </a:extLst>
            </p:cNvPr>
            <p:cNvSpPr txBox="1"/>
            <p:nvPr/>
          </p:nvSpPr>
          <p:spPr>
            <a:xfrm>
              <a:off x="3485268" y="5127497"/>
              <a:ext cx="558315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latin typeface="Poppins Medium" pitchFamily="2" charset="77"/>
                  <a:cs typeface="Poppins Medium" pitchFamily="2" charset="77"/>
                </a:rPr>
                <a:t>26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7AE0FC8-B34D-7A48-8757-EA392704AD5A}"/>
                </a:ext>
              </a:extLst>
            </p:cNvPr>
            <p:cNvSpPr/>
            <p:nvPr/>
          </p:nvSpPr>
          <p:spPr>
            <a:xfrm>
              <a:off x="5636890" y="5128309"/>
              <a:ext cx="2140131" cy="1231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9" name="object 29">
              <a:extLst>
                <a:ext uri="{FF2B5EF4-FFF2-40B4-BE49-F238E27FC236}">
                  <a16:creationId xmlns:a16="http://schemas.microsoft.com/office/drawing/2014/main" id="{EAB0A3C9-40DF-2540-AE37-CCC99432B869}"/>
                </a:ext>
              </a:extLst>
            </p:cNvPr>
            <p:cNvSpPr txBox="1"/>
            <p:nvPr/>
          </p:nvSpPr>
          <p:spPr>
            <a:xfrm>
              <a:off x="5759391" y="5651057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903C6B0-78BE-B44A-A37B-1C71FEF1C5E9}"/>
                </a:ext>
              </a:extLst>
            </p:cNvPr>
            <p:cNvSpPr txBox="1"/>
            <p:nvPr/>
          </p:nvSpPr>
          <p:spPr>
            <a:xfrm>
              <a:off x="5643432" y="5127497"/>
              <a:ext cx="534270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latin typeface="Poppins Medium" pitchFamily="2" charset="77"/>
                  <a:cs typeface="Poppins Medium" pitchFamily="2" charset="77"/>
                </a:rPr>
                <a:t>27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CFEC032-ACC4-5242-A538-D283AC03526C}"/>
                </a:ext>
              </a:extLst>
            </p:cNvPr>
            <p:cNvSpPr/>
            <p:nvPr/>
          </p:nvSpPr>
          <p:spPr>
            <a:xfrm>
              <a:off x="7795308" y="5128309"/>
              <a:ext cx="2140131" cy="1231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72" name="object 29">
              <a:extLst>
                <a:ext uri="{FF2B5EF4-FFF2-40B4-BE49-F238E27FC236}">
                  <a16:creationId xmlns:a16="http://schemas.microsoft.com/office/drawing/2014/main" id="{F01D11A5-59F2-C041-9DAF-D2FBDC059419}"/>
                </a:ext>
              </a:extLst>
            </p:cNvPr>
            <p:cNvSpPr txBox="1"/>
            <p:nvPr/>
          </p:nvSpPr>
          <p:spPr>
            <a:xfrm>
              <a:off x="7918850" y="5651057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0843BB7-3BDF-6441-8179-DE958812C361}"/>
                </a:ext>
              </a:extLst>
            </p:cNvPr>
            <p:cNvSpPr txBox="1"/>
            <p:nvPr/>
          </p:nvSpPr>
          <p:spPr>
            <a:xfrm>
              <a:off x="7801595" y="5127497"/>
              <a:ext cx="556712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latin typeface="Poppins Medium" pitchFamily="2" charset="77"/>
                  <a:cs typeface="Poppins Medium" pitchFamily="2" charset="77"/>
                </a:rPr>
                <a:t>28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2268C05E-881A-7E44-8DA7-A7C06032536E}"/>
                </a:ext>
              </a:extLst>
            </p:cNvPr>
            <p:cNvSpPr/>
            <p:nvPr/>
          </p:nvSpPr>
          <p:spPr>
            <a:xfrm>
              <a:off x="9953724" y="5128309"/>
              <a:ext cx="2140131" cy="1231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75" name="object 29">
              <a:extLst>
                <a:ext uri="{FF2B5EF4-FFF2-40B4-BE49-F238E27FC236}">
                  <a16:creationId xmlns:a16="http://schemas.microsoft.com/office/drawing/2014/main" id="{B62578DD-03C0-8A4A-BB44-8638A3E28EE8}"/>
                </a:ext>
              </a:extLst>
            </p:cNvPr>
            <p:cNvSpPr txBox="1"/>
            <p:nvPr/>
          </p:nvSpPr>
          <p:spPr>
            <a:xfrm>
              <a:off x="10078311" y="5651057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4B34C25-4B50-6F49-BD78-CE09A9F8A70B}"/>
                </a:ext>
              </a:extLst>
            </p:cNvPr>
            <p:cNvSpPr txBox="1"/>
            <p:nvPr/>
          </p:nvSpPr>
          <p:spPr>
            <a:xfrm>
              <a:off x="9959759" y="5127497"/>
              <a:ext cx="556712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latin typeface="Poppins Medium" pitchFamily="2" charset="77"/>
                  <a:cs typeface="Poppins Medium" pitchFamily="2" charset="77"/>
                </a:rPr>
                <a:t>29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079E961-3A35-B840-AE87-35AA791F126C}"/>
                </a:ext>
              </a:extLst>
            </p:cNvPr>
            <p:cNvSpPr/>
            <p:nvPr/>
          </p:nvSpPr>
          <p:spPr>
            <a:xfrm>
              <a:off x="12112140" y="5128309"/>
              <a:ext cx="2140131" cy="1231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78" name="object 29">
              <a:extLst>
                <a:ext uri="{FF2B5EF4-FFF2-40B4-BE49-F238E27FC236}">
                  <a16:creationId xmlns:a16="http://schemas.microsoft.com/office/drawing/2014/main" id="{D896A7FB-4C2A-7743-B21C-DED6AB6EFF15}"/>
                </a:ext>
              </a:extLst>
            </p:cNvPr>
            <p:cNvSpPr txBox="1"/>
            <p:nvPr/>
          </p:nvSpPr>
          <p:spPr>
            <a:xfrm>
              <a:off x="12237770" y="5651057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FFDC910-9F23-6444-B538-9D5975230C25}"/>
                </a:ext>
              </a:extLst>
            </p:cNvPr>
            <p:cNvSpPr txBox="1"/>
            <p:nvPr/>
          </p:nvSpPr>
          <p:spPr>
            <a:xfrm>
              <a:off x="12117921" y="5127497"/>
              <a:ext cx="563124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latin typeface="Poppins Medium" pitchFamily="2" charset="77"/>
                  <a:cs typeface="Poppins Medium" pitchFamily="2" charset="77"/>
                </a:rPr>
                <a:t>30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B2D52F6-6660-034A-92FD-F38968BA1CFD}"/>
                </a:ext>
              </a:extLst>
            </p:cNvPr>
            <p:cNvSpPr txBox="1"/>
            <p:nvPr/>
          </p:nvSpPr>
          <p:spPr>
            <a:xfrm>
              <a:off x="14276091" y="5127497"/>
              <a:ext cx="487782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01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2980560-A1EA-DE4D-9545-18EF69648D02}"/>
                </a:ext>
              </a:extLst>
            </p:cNvPr>
            <p:cNvSpPr txBox="1"/>
            <p:nvPr/>
          </p:nvSpPr>
          <p:spPr>
            <a:xfrm>
              <a:off x="1327106" y="6371240"/>
              <a:ext cx="558315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02</a:t>
              </a:r>
            </a:p>
          </p:txBody>
        </p:sp>
        <p:sp>
          <p:nvSpPr>
            <p:cNvPr id="82" name="object 29">
              <a:extLst>
                <a:ext uri="{FF2B5EF4-FFF2-40B4-BE49-F238E27FC236}">
                  <a16:creationId xmlns:a16="http://schemas.microsoft.com/office/drawing/2014/main" id="{9DAD4850-0747-874F-AEE0-9129A976D8FB}"/>
                </a:ext>
              </a:extLst>
            </p:cNvPr>
            <p:cNvSpPr txBox="1"/>
            <p:nvPr/>
          </p:nvSpPr>
          <p:spPr>
            <a:xfrm>
              <a:off x="2098610" y="6475457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EB6790B-7F50-CD41-97C9-D54DE33B7206}"/>
                </a:ext>
              </a:extLst>
            </p:cNvPr>
            <p:cNvSpPr txBox="1"/>
            <p:nvPr/>
          </p:nvSpPr>
          <p:spPr>
            <a:xfrm>
              <a:off x="3485268" y="6371240"/>
              <a:ext cx="563124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03</a:t>
              </a:r>
            </a:p>
          </p:txBody>
        </p:sp>
        <p:sp>
          <p:nvSpPr>
            <p:cNvPr id="84" name="object 29">
              <a:extLst>
                <a:ext uri="{FF2B5EF4-FFF2-40B4-BE49-F238E27FC236}">
                  <a16:creationId xmlns:a16="http://schemas.microsoft.com/office/drawing/2014/main" id="{06AB882B-E9FC-CF4A-96EB-EF46A037E750}"/>
                </a:ext>
              </a:extLst>
            </p:cNvPr>
            <p:cNvSpPr txBox="1"/>
            <p:nvPr/>
          </p:nvSpPr>
          <p:spPr>
            <a:xfrm>
              <a:off x="4258069" y="6475457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85" name="object 29">
              <a:extLst>
                <a:ext uri="{FF2B5EF4-FFF2-40B4-BE49-F238E27FC236}">
                  <a16:creationId xmlns:a16="http://schemas.microsoft.com/office/drawing/2014/main" id="{CAFC6B50-47E1-CB4F-BCBF-6BB6F73C7F51}"/>
                </a:ext>
              </a:extLst>
            </p:cNvPr>
            <p:cNvSpPr txBox="1"/>
            <p:nvPr/>
          </p:nvSpPr>
          <p:spPr>
            <a:xfrm>
              <a:off x="3599933" y="6884710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C0BD702-AB3A-0543-A166-658AA36CEE37}"/>
                </a:ext>
              </a:extLst>
            </p:cNvPr>
            <p:cNvSpPr txBox="1"/>
            <p:nvPr/>
          </p:nvSpPr>
          <p:spPr>
            <a:xfrm>
              <a:off x="5643432" y="6371240"/>
              <a:ext cx="579154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04</a:t>
              </a:r>
            </a:p>
          </p:txBody>
        </p:sp>
        <p:sp>
          <p:nvSpPr>
            <p:cNvPr id="87" name="object 29">
              <a:extLst>
                <a:ext uri="{FF2B5EF4-FFF2-40B4-BE49-F238E27FC236}">
                  <a16:creationId xmlns:a16="http://schemas.microsoft.com/office/drawing/2014/main" id="{C678ED56-C675-D843-AB25-4F552D105643}"/>
                </a:ext>
              </a:extLst>
            </p:cNvPr>
            <p:cNvSpPr txBox="1"/>
            <p:nvPr/>
          </p:nvSpPr>
          <p:spPr>
            <a:xfrm>
              <a:off x="6417528" y="6475457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88" name="object 29">
              <a:extLst>
                <a:ext uri="{FF2B5EF4-FFF2-40B4-BE49-F238E27FC236}">
                  <a16:creationId xmlns:a16="http://schemas.microsoft.com/office/drawing/2014/main" id="{7784B8EF-3CA4-7846-BF40-E27766135F90}"/>
                </a:ext>
              </a:extLst>
            </p:cNvPr>
            <p:cNvSpPr txBox="1"/>
            <p:nvPr/>
          </p:nvSpPr>
          <p:spPr>
            <a:xfrm>
              <a:off x="5759391" y="6884710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03C6CAE-44C0-CD4C-B182-09422470F32E}"/>
                </a:ext>
              </a:extLst>
            </p:cNvPr>
            <p:cNvSpPr txBox="1"/>
            <p:nvPr/>
          </p:nvSpPr>
          <p:spPr>
            <a:xfrm>
              <a:off x="7801595" y="6371240"/>
              <a:ext cx="577551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05</a:t>
              </a:r>
            </a:p>
          </p:txBody>
        </p:sp>
        <p:sp>
          <p:nvSpPr>
            <p:cNvPr id="90" name="object 29">
              <a:extLst>
                <a:ext uri="{FF2B5EF4-FFF2-40B4-BE49-F238E27FC236}">
                  <a16:creationId xmlns:a16="http://schemas.microsoft.com/office/drawing/2014/main" id="{0CBF0DE9-3543-5447-ADE9-E3A9D3D1742B}"/>
                </a:ext>
              </a:extLst>
            </p:cNvPr>
            <p:cNvSpPr txBox="1"/>
            <p:nvPr/>
          </p:nvSpPr>
          <p:spPr>
            <a:xfrm>
              <a:off x="8576987" y="6475457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3B312E9-22EB-9E4D-8D1B-CDA8AF3F8086}"/>
                </a:ext>
              </a:extLst>
            </p:cNvPr>
            <p:cNvSpPr txBox="1"/>
            <p:nvPr/>
          </p:nvSpPr>
          <p:spPr>
            <a:xfrm>
              <a:off x="9959759" y="6371240"/>
              <a:ext cx="577551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06</a:t>
              </a:r>
            </a:p>
          </p:txBody>
        </p:sp>
        <p:sp>
          <p:nvSpPr>
            <p:cNvPr id="92" name="object 29">
              <a:extLst>
                <a:ext uri="{FF2B5EF4-FFF2-40B4-BE49-F238E27FC236}">
                  <a16:creationId xmlns:a16="http://schemas.microsoft.com/office/drawing/2014/main" id="{97B7B4C5-140A-CC43-9CCE-4A78EB0D12C3}"/>
                </a:ext>
              </a:extLst>
            </p:cNvPr>
            <p:cNvSpPr txBox="1"/>
            <p:nvPr/>
          </p:nvSpPr>
          <p:spPr>
            <a:xfrm>
              <a:off x="10736447" y="6475457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93" name="object 29">
              <a:extLst>
                <a:ext uri="{FF2B5EF4-FFF2-40B4-BE49-F238E27FC236}">
                  <a16:creationId xmlns:a16="http://schemas.microsoft.com/office/drawing/2014/main" id="{2734D94D-2073-034B-A288-AF4CC5D944AB}"/>
                </a:ext>
              </a:extLst>
            </p:cNvPr>
            <p:cNvSpPr txBox="1"/>
            <p:nvPr/>
          </p:nvSpPr>
          <p:spPr>
            <a:xfrm>
              <a:off x="10078311" y="6884710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B489D1A-9899-9348-AC65-48147F05D51E}"/>
                </a:ext>
              </a:extLst>
            </p:cNvPr>
            <p:cNvSpPr txBox="1"/>
            <p:nvPr/>
          </p:nvSpPr>
          <p:spPr>
            <a:xfrm>
              <a:off x="12117921" y="6371240"/>
              <a:ext cx="553506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07</a:t>
              </a:r>
            </a:p>
          </p:txBody>
        </p:sp>
        <p:sp>
          <p:nvSpPr>
            <p:cNvPr id="95" name="object 29">
              <a:extLst>
                <a:ext uri="{FF2B5EF4-FFF2-40B4-BE49-F238E27FC236}">
                  <a16:creationId xmlns:a16="http://schemas.microsoft.com/office/drawing/2014/main" id="{DA076D3E-5650-8243-87C6-48BEF7E7B3C0}"/>
                </a:ext>
              </a:extLst>
            </p:cNvPr>
            <p:cNvSpPr txBox="1"/>
            <p:nvPr/>
          </p:nvSpPr>
          <p:spPr>
            <a:xfrm>
              <a:off x="12895906" y="6475457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104836F-9F87-F742-A28B-F52E7F01A2F5}"/>
                </a:ext>
              </a:extLst>
            </p:cNvPr>
            <p:cNvSpPr txBox="1"/>
            <p:nvPr/>
          </p:nvSpPr>
          <p:spPr>
            <a:xfrm>
              <a:off x="14276091" y="6371240"/>
              <a:ext cx="575948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08</a:t>
              </a:r>
            </a:p>
          </p:txBody>
        </p:sp>
        <p:sp>
          <p:nvSpPr>
            <p:cNvPr id="97" name="object 29">
              <a:extLst>
                <a:ext uri="{FF2B5EF4-FFF2-40B4-BE49-F238E27FC236}">
                  <a16:creationId xmlns:a16="http://schemas.microsoft.com/office/drawing/2014/main" id="{159893CD-7EAB-A54F-83CA-751EFF583F69}"/>
                </a:ext>
              </a:extLst>
            </p:cNvPr>
            <p:cNvSpPr txBox="1"/>
            <p:nvPr/>
          </p:nvSpPr>
          <p:spPr>
            <a:xfrm>
              <a:off x="14397230" y="6884710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483C46C-07E5-0344-B739-11461384C7DF}"/>
                </a:ext>
              </a:extLst>
            </p:cNvPr>
            <p:cNvSpPr txBox="1"/>
            <p:nvPr/>
          </p:nvSpPr>
          <p:spPr>
            <a:xfrm>
              <a:off x="1327106" y="7625070"/>
              <a:ext cx="476042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09</a:t>
              </a:r>
            </a:p>
          </p:txBody>
        </p:sp>
        <p:sp>
          <p:nvSpPr>
            <p:cNvPr id="99" name="object 29">
              <a:extLst>
                <a:ext uri="{FF2B5EF4-FFF2-40B4-BE49-F238E27FC236}">
                  <a16:creationId xmlns:a16="http://schemas.microsoft.com/office/drawing/2014/main" id="{4ED25767-1CA5-3B43-A31A-7A8540AADA80}"/>
                </a:ext>
              </a:extLst>
            </p:cNvPr>
            <p:cNvSpPr txBox="1"/>
            <p:nvPr/>
          </p:nvSpPr>
          <p:spPr>
            <a:xfrm>
              <a:off x="2098610" y="7729288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00" name="object 29">
              <a:extLst>
                <a:ext uri="{FF2B5EF4-FFF2-40B4-BE49-F238E27FC236}">
                  <a16:creationId xmlns:a16="http://schemas.microsoft.com/office/drawing/2014/main" id="{B724027F-665F-A047-9854-735B4923A9E9}"/>
                </a:ext>
              </a:extLst>
            </p:cNvPr>
            <p:cNvSpPr txBox="1"/>
            <p:nvPr/>
          </p:nvSpPr>
          <p:spPr>
            <a:xfrm>
              <a:off x="1440474" y="8138541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C392F4D-6014-CB43-B64A-F3593060E263}"/>
                </a:ext>
              </a:extLst>
            </p:cNvPr>
            <p:cNvSpPr txBox="1"/>
            <p:nvPr/>
          </p:nvSpPr>
          <p:spPr>
            <a:xfrm>
              <a:off x="3485268" y="7625070"/>
              <a:ext cx="487782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10</a:t>
              </a:r>
            </a:p>
          </p:txBody>
        </p:sp>
        <p:sp>
          <p:nvSpPr>
            <p:cNvPr id="102" name="object 29">
              <a:extLst>
                <a:ext uri="{FF2B5EF4-FFF2-40B4-BE49-F238E27FC236}">
                  <a16:creationId xmlns:a16="http://schemas.microsoft.com/office/drawing/2014/main" id="{540AD0F9-E7DA-5046-8581-216508755299}"/>
                </a:ext>
              </a:extLst>
            </p:cNvPr>
            <p:cNvSpPr txBox="1"/>
            <p:nvPr/>
          </p:nvSpPr>
          <p:spPr>
            <a:xfrm>
              <a:off x="4258069" y="7729288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03" name="object 29">
              <a:extLst>
                <a:ext uri="{FF2B5EF4-FFF2-40B4-BE49-F238E27FC236}">
                  <a16:creationId xmlns:a16="http://schemas.microsoft.com/office/drawing/2014/main" id="{4F7F97D1-D4AF-C249-8469-F3CE1DEDE088}"/>
                </a:ext>
              </a:extLst>
            </p:cNvPr>
            <p:cNvSpPr txBox="1"/>
            <p:nvPr/>
          </p:nvSpPr>
          <p:spPr>
            <a:xfrm>
              <a:off x="3599933" y="8138541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517358E-414E-C84A-8835-ABAF3A169520}"/>
                </a:ext>
              </a:extLst>
            </p:cNvPr>
            <p:cNvSpPr txBox="1"/>
            <p:nvPr/>
          </p:nvSpPr>
          <p:spPr>
            <a:xfrm>
              <a:off x="5643432" y="7625070"/>
              <a:ext cx="398014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11</a:t>
              </a:r>
            </a:p>
          </p:txBody>
        </p:sp>
        <p:sp>
          <p:nvSpPr>
            <p:cNvPr id="105" name="object 29">
              <a:extLst>
                <a:ext uri="{FF2B5EF4-FFF2-40B4-BE49-F238E27FC236}">
                  <a16:creationId xmlns:a16="http://schemas.microsoft.com/office/drawing/2014/main" id="{3DF70B85-E152-BE45-935E-F315364678E5}"/>
                </a:ext>
              </a:extLst>
            </p:cNvPr>
            <p:cNvSpPr txBox="1"/>
            <p:nvPr/>
          </p:nvSpPr>
          <p:spPr>
            <a:xfrm>
              <a:off x="6417528" y="7729288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83B9AF57-D638-DF46-8292-9E83743F7485}"/>
                </a:ext>
              </a:extLst>
            </p:cNvPr>
            <p:cNvSpPr txBox="1"/>
            <p:nvPr/>
          </p:nvSpPr>
          <p:spPr>
            <a:xfrm>
              <a:off x="7801595" y="7625070"/>
              <a:ext cx="468546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12</a:t>
              </a:r>
            </a:p>
          </p:txBody>
        </p:sp>
        <p:sp>
          <p:nvSpPr>
            <p:cNvPr id="107" name="object 29">
              <a:extLst>
                <a:ext uri="{FF2B5EF4-FFF2-40B4-BE49-F238E27FC236}">
                  <a16:creationId xmlns:a16="http://schemas.microsoft.com/office/drawing/2014/main" id="{6B352B62-08F4-454A-80A4-5A5AA788D512}"/>
                </a:ext>
              </a:extLst>
            </p:cNvPr>
            <p:cNvSpPr txBox="1"/>
            <p:nvPr/>
          </p:nvSpPr>
          <p:spPr>
            <a:xfrm>
              <a:off x="8576987" y="7729288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94E496E-6154-D543-A6F7-E32A8C1F8A80}"/>
                </a:ext>
              </a:extLst>
            </p:cNvPr>
            <p:cNvSpPr txBox="1"/>
            <p:nvPr/>
          </p:nvSpPr>
          <p:spPr>
            <a:xfrm>
              <a:off x="9959759" y="7625070"/>
              <a:ext cx="473356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13</a:t>
              </a:r>
            </a:p>
          </p:txBody>
        </p:sp>
        <p:sp>
          <p:nvSpPr>
            <p:cNvPr id="109" name="object 29">
              <a:extLst>
                <a:ext uri="{FF2B5EF4-FFF2-40B4-BE49-F238E27FC236}">
                  <a16:creationId xmlns:a16="http://schemas.microsoft.com/office/drawing/2014/main" id="{CA49C6AD-020E-EB4D-A71F-0BFDB502EC93}"/>
                </a:ext>
              </a:extLst>
            </p:cNvPr>
            <p:cNvSpPr txBox="1"/>
            <p:nvPr/>
          </p:nvSpPr>
          <p:spPr>
            <a:xfrm>
              <a:off x="10736447" y="7729288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10" name="object 29">
              <a:extLst>
                <a:ext uri="{FF2B5EF4-FFF2-40B4-BE49-F238E27FC236}">
                  <a16:creationId xmlns:a16="http://schemas.microsoft.com/office/drawing/2014/main" id="{89AF9B8E-753D-7446-BF59-0593C601797A}"/>
                </a:ext>
              </a:extLst>
            </p:cNvPr>
            <p:cNvSpPr txBox="1"/>
            <p:nvPr/>
          </p:nvSpPr>
          <p:spPr>
            <a:xfrm>
              <a:off x="10078311" y="8138541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FD109CE4-D046-0546-93DD-CE975E295F5F}"/>
                </a:ext>
              </a:extLst>
            </p:cNvPr>
            <p:cNvSpPr txBox="1"/>
            <p:nvPr/>
          </p:nvSpPr>
          <p:spPr>
            <a:xfrm>
              <a:off x="12117921" y="7625070"/>
              <a:ext cx="489386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14</a:t>
              </a:r>
            </a:p>
          </p:txBody>
        </p:sp>
        <p:sp>
          <p:nvSpPr>
            <p:cNvPr id="112" name="object 29">
              <a:extLst>
                <a:ext uri="{FF2B5EF4-FFF2-40B4-BE49-F238E27FC236}">
                  <a16:creationId xmlns:a16="http://schemas.microsoft.com/office/drawing/2014/main" id="{475010C6-9D65-BF45-9008-5B9A5FC5ACA1}"/>
                </a:ext>
              </a:extLst>
            </p:cNvPr>
            <p:cNvSpPr txBox="1"/>
            <p:nvPr/>
          </p:nvSpPr>
          <p:spPr>
            <a:xfrm>
              <a:off x="12895906" y="7729288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7AED1D6-F55A-1C43-92D8-73BF643E6870}"/>
                </a:ext>
              </a:extLst>
            </p:cNvPr>
            <p:cNvSpPr txBox="1"/>
            <p:nvPr/>
          </p:nvSpPr>
          <p:spPr>
            <a:xfrm>
              <a:off x="14276091" y="7625070"/>
              <a:ext cx="487782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15</a:t>
              </a:r>
            </a:p>
          </p:txBody>
        </p:sp>
        <p:sp>
          <p:nvSpPr>
            <p:cNvPr id="114" name="object 29">
              <a:extLst>
                <a:ext uri="{FF2B5EF4-FFF2-40B4-BE49-F238E27FC236}">
                  <a16:creationId xmlns:a16="http://schemas.microsoft.com/office/drawing/2014/main" id="{69FD05B8-B25B-3445-AEAA-999DB04E9641}"/>
                </a:ext>
              </a:extLst>
            </p:cNvPr>
            <p:cNvSpPr txBox="1"/>
            <p:nvPr/>
          </p:nvSpPr>
          <p:spPr>
            <a:xfrm>
              <a:off x="14397230" y="8138541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BC904C9C-D1FE-8346-B12C-C856EE18D237}"/>
                </a:ext>
              </a:extLst>
            </p:cNvPr>
            <p:cNvSpPr txBox="1"/>
            <p:nvPr/>
          </p:nvSpPr>
          <p:spPr>
            <a:xfrm>
              <a:off x="1327106" y="8871826"/>
              <a:ext cx="487782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16</a:t>
              </a:r>
            </a:p>
          </p:txBody>
        </p:sp>
        <p:sp>
          <p:nvSpPr>
            <p:cNvPr id="117" name="object 29">
              <a:extLst>
                <a:ext uri="{FF2B5EF4-FFF2-40B4-BE49-F238E27FC236}">
                  <a16:creationId xmlns:a16="http://schemas.microsoft.com/office/drawing/2014/main" id="{09A1EC54-459D-844C-95BC-C66EA6B49B17}"/>
                </a:ext>
              </a:extLst>
            </p:cNvPr>
            <p:cNvSpPr txBox="1"/>
            <p:nvPr/>
          </p:nvSpPr>
          <p:spPr>
            <a:xfrm>
              <a:off x="2098610" y="8976046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18" name="object 29">
              <a:extLst>
                <a:ext uri="{FF2B5EF4-FFF2-40B4-BE49-F238E27FC236}">
                  <a16:creationId xmlns:a16="http://schemas.microsoft.com/office/drawing/2014/main" id="{B359B42D-759F-5C4E-8F75-819B091DBA6A}"/>
                </a:ext>
              </a:extLst>
            </p:cNvPr>
            <p:cNvSpPr txBox="1"/>
            <p:nvPr/>
          </p:nvSpPr>
          <p:spPr>
            <a:xfrm>
              <a:off x="1440474" y="9385297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AAD70016-2CBF-7143-8EC0-940B11044D08}"/>
                </a:ext>
              </a:extLst>
            </p:cNvPr>
            <p:cNvSpPr txBox="1"/>
            <p:nvPr/>
          </p:nvSpPr>
          <p:spPr>
            <a:xfrm>
              <a:off x="3485268" y="8871826"/>
              <a:ext cx="463738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17</a:t>
              </a:r>
            </a:p>
          </p:txBody>
        </p:sp>
        <p:sp>
          <p:nvSpPr>
            <p:cNvPr id="120" name="object 29">
              <a:extLst>
                <a:ext uri="{FF2B5EF4-FFF2-40B4-BE49-F238E27FC236}">
                  <a16:creationId xmlns:a16="http://schemas.microsoft.com/office/drawing/2014/main" id="{AE866D57-D8F1-334E-ABC3-5E33C594A7F9}"/>
                </a:ext>
              </a:extLst>
            </p:cNvPr>
            <p:cNvSpPr txBox="1"/>
            <p:nvPr/>
          </p:nvSpPr>
          <p:spPr>
            <a:xfrm>
              <a:off x="3599933" y="9385297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FD29FA21-9A69-3542-B729-77B4F08A8302}"/>
                </a:ext>
              </a:extLst>
            </p:cNvPr>
            <p:cNvSpPr txBox="1"/>
            <p:nvPr/>
          </p:nvSpPr>
          <p:spPr>
            <a:xfrm>
              <a:off x="5643432" y="8871826"/>
              <a:ext cx="486180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18</a:t>
              </a:r>
            </a:p>
          </p:txBody>
        </p:sp>
        <p:sp>
          <p:nvSpPr>
            <p:cNvPr id="122" name="object 29">
              <a:extLst>
                <a:ext uri="{FF2B5EF4-FFF2-40B4-BE49-F238E27FC236}">
                  <a16:creationId xmlns:a16="http://schemas.microsoft.com/office/drawing/2014/main" id="{905B251A-F097-0241-BDB4-4975101E136E}"/>
                </a:ext>
              </a:extLst>
            </p:cNvPr>
            <p:cNvSpPr txBox="1"/>
            <p:nvPr/>
          </p:nvSpPr>
          <p:spPr>
            <a:xfrm>
              <a:off x="6417528" y="8976046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23" name="object 29">
              <a:extLst>
                <a:ext uri="{FF2B5EF4-FFF2-40B4-BE49-F238E27FC236}">
                  <a16:creationId xmlns:a16="http://schemas.microsoft.com/office/drawing/2014/main" id="{86D80137-8C1A-F242-9868-0F752EB57107}"/>
                </a:ext>
              </a:extLst>
            </p:cNvPr>
            <p:cNvSpPr txBox="1"/>
            <p:nvPr/>
          </p:nvSpPr>
          <p:spPr>
            <a:xfrm>
              <a:off x="5759391" y="9385297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8D0D9B5-0E03-7F41-844A-4A5AAE23A7DE}"/>
                </a:ext>
              </a:extLst>
            </p:cNvPr>
            <p:cNvSpPr txBox="1"/>
            <p:nvPr/>
          </p:nvSpPr>
          <p:spPr>
            <a:xfrm>
              <a:off x="7801595" y="8871826"/>
              <a:ext cx="486180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19</a:t>
              </a:r>
            </a:p>
          </p:txBody>
        </p:sp>
        <p:sp>
          <p:nvSpPr>
            <p:cNvPr id="125" name="object 29">
              <a:extLst>
                <a:ext uri="{FF2B5EF4-FFF2-40B4-BE49-F238E27FC236}">
                  <a16:creationId xmlns:a16="http://schemas.microsoft.com/office/drawing/2014/main" id="{F476C847-6481-9548-AC2C-6D49F7DEDD92}"/>
                </a:ext>
              </a:extLst>
            </p:cNvPr>
            <p:cNvSpPr txBox="1"/>
            <p:nvPr/>
          </p:nvSpPr>
          <p:spPr>
            <a:xfrm>
              <a:off x="8576987" y="8976046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3D2F4237-F886-9940-95C7-D5AEA56E48E4}"/>
                </a:ext>
              </a:extLst>
            </p:cNvPr>
            <p:cNvSpPr txBox="1"/>
            <p:nvPr/>
          </p:nvSpPr>
          <p:spPr>
            <a:xfrm>
              <a:off x="9959759" y="8871826"/>
              <a:ext cx="558315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20</a:t>
              </a:r>
            </a:p>
          </p:txBody>
        </p:sp>
        <p:sp>
          <p:nvSpPr>
            <p:cNvPr id="127" name="object 29">
              <a:extLst>
                <a:ext uri="{FF2B5EF4-FFF2-40B4-BE49-F238E27FC236}">
                  <a16:creationId xmlns:a16="http://schemas.microsoft.com/office/drawing/2014/main" id="{E258112D-E612-064C-9B97-DA6A160F183A}"/>
                </a:ext>
              </a:extLst>
            </p:cNvPr>
            <p:cNvSpPr txBox="1"/>
            <p:nvPr/>
          </p:nvSpPr>
          <p:spPr>
            <a:xfrm>
              <a:off x="10736447" y="8976046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28" name="object 29">
              <a:extLst>
                <a:ext uri="{FF2B5EF4-FFF2-40B4-BE49-F238E27FC236}">
                  <a16:creationId xmlns:a16="http://schemas.microsoft.com/office/drawing/2014/main" id="{11007D3E-8BA5-B042-85CE-B4C99F53B290}"/>
                </a:ext>
              </a:extLst>
            </p:cNvPr>
            <p:cNvSpPr txBox="1"/>
            <p:nvPr/>
          </p:nvSpPr>
          <p:spPr>
            <a:xfrm>
              <a:off x="10078311" y="9385297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E4FB7D6E-463F-FC49-A5A6-C6BDF9CB91EE}"/>
                </a:ext>
              </a:extLst>
            </p:cNvPr>
            <p:cNvSpPr txBox="1"/>
            <p:nvPr/>
          </p:nvSpPr>
          <p:spPr>
            <a:xfrm>
              <a:off x="12117921" y="8871826"/>
              <a:ext cx="468546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21</a:t>
              </a:r>
            </a:p>
          </p:txBody>
        </p:sp>
        <p:sp>
          <p:nvSpPr>
            <p:cNvPr id="130" name="object 29">
              <a:extLst>
                <a:ext uri="{FF2B5EF4-FFF2-40B4-BE49-F238E27FC236}">
                  <a16:creationId xmlns:a16="http://schemas.microsoft.com/office/drawing/2014/main" id="{33B8A4B2-E2C7-8D42-9136-E51CB8743ED8}"/>
                </a:ext>
              </a:extLst>
            </p:cNvPr>
            <p:cNvSpPr txBox="1"/>
            <p:nvPr/>
          </p:nvSpPr>
          <p:spPr>
            <a:xfrm>
              <a:off x="12895906" y="8976046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31" name="object 29">
              <a:extLst>
                <a:ext uri="{FF2B5EF4-FFF2-40B4-BE49-F238E27FC236}">
                  <a16:creationId xmlns:a16="http://schemas.microsoft.com/office/drawing/2014/main" id="{BC1DC801-6B22-9D42-B0F4-B9B3BB4B0549}"/>
                </a:ext>
              </a:extLst>
            </p:cNvPr>
            <p:cNvSpPr txBox="1"/>
            <p:nvPr/>
          </p:nvSpPr>
          <p:spPr>
            <a:xfrm>
              <a:off x="12237770" y="9385297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0CD75A5B-D9FC-9547-B859-CD3DD423B867}"/>
                </a:ext>
              </a:extLst>
            </p:cNvPr>
            <p:cNvSpPr txBox="1"/>
            <p:nvPr/>
          </p:nvSpPr>
          <p:spPr>
            <a:xfrm>
              <a:off x="14276091" y="8871826"/>
              <a:ext cx="539079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22</a:t>
              </a:r>
            </a:p>
          </p:txBody>
        </p:sp>
        <p:sp>
          <p:nvSpPr>
            <p:cNvPr id="133" name="object 29">
              <a:extLst>
                <a:ext uri="{FF2B5EF4-FFF2-40B4-BE49-F238E27FC236}">
                  <a16:creationId xmlns:a16="http://schemas.microsoft.com/office/drawing/2014/main" id="{774F6411-F0AD-3C43-A691-8EE79F0F3166}"/>
                </a:ext>
              </a:extLst>
            </p:cNvPr>
            <p:cNvSpPr txBox="1"/>
            <p:nvPr/>
          </p:nvSpPr>
          <p:spPr>
            <a:xfrm>
              <a:off x="15055367" y="8976046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E2A1DCA1-31B7-5642-8B6B-08755990920E}"/>
                </a:ext>
              </a:extLst>
            </p:cNvPr>
            <p:cNvSpPr txBox="1"/>
            <p:nvPr/>
          </p:nvSpPr>
          <p:spPr>
            <a:xfrm>
              <a:off x="1327106" y="10105480"/>
              <a:ext cx="449544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23</a:t>
              </a:r>
            </a:p>
          </p:txBody>
        </p:sp>
        <p:sp>
          <p:nvSpPr>
            <p:cNvPr id="135" name="object 29">
              <a:extLst>
                <a:ext uri="{FF2B5EF4-FFF2-40B4-BE49-F238E27FC236}">
                  <a16:creationId xmlns:a16="http://schemas.microsoft.com/office/drawing/2014/main" id="{8621067E-DA9C-7348-B1DE-94374CBD5586}"/>
                </a:ext>
              </a:extLst>
            </p:cNvPr>
            <p:cNvSpPr txBox="1"/>
            <p:nvPr/>
          </p:nvSpPr>
          <p:spPr>
            <a:xfrm>
              <a:off x="2098610" y="10209697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1D06C0D5-66DE-974F-A3D6-FDB746785A17}"/>
                </a:ext>
              </a:extLst>
            </p:cNvPr>
            <p:cNvSpPr txBox="1"/>
            <p:nvPr/>
          </p:nvSpPr>
          <p:spPr>
            <a:xfrm>
              <a:off x="3485268" y="10105480"/>
              <a:ext cx="559918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24</a:t>
              </a:r>
            </a:p>
          </p:txBody>
        </p:sp>
        <p:sp>
          <p:nvSpPr>
            <p:cNvPr id="137" name="object 29">
              <a:extLst>
                <a:ext uri="{FF2B5EF4-FFF2-40B4-BE49-F238E27FC236}">
                  <a16:creationId xmlns:a16="http://schemas.microsoft.com/office/drawing/2014/main" id="{BB1E0C13-E2DF-C94C-9015-C5287C02714D}"/>
                </a:ext>
              </a:extLst>
            </p:cNvPr>
            <p:cNvSpPr txBox="1"/>
            <p:nvPr/>
          </p:nvSpPr>
          <p:spPr>
            <a:xfrm>
              <a:off x="4258069" y="10209697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E90C532F-CE5B-EB49-A9F9-F56FA3D66139}"/>
                </a:ext>
              </a:extLst>
            </p:cNvPr>
            <p:cNvSpPr txBox="1"/>
            <p:nvPr/>
          </p:nvSpPr>
          <p:spPr>
            <a:xfrm>
              <a:off x="5643432" y="10105480"/>
              <a:ext cx="558315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25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3DAD4A5B-B1F4-B14D-850F-219B58A0F418}"/>
                </a:ext>
              </a:extLst>
            </p:cNvPr>
            <p:cNvSpPr txBox="1"/>
            <p:nvPr/>
          </p:nvSpPr>
          <p:spPr>
            <a:xfrm>
              <a:off x="7801595" y="10105480"/>
              <a:ext cx="558315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26</a:t>
              </a:r>
            </a:p>
          </p:txBody>
        </p:sp>
        <p:sp>
          <p:nvSpPr>
            <p:cNvPr id="140" name="object 29">
              <a:extLst>
                <a:ext uri="{FF2B5EF4-FFF2-40B4-BE49-F238E27FC236}">
                  <a16:creationId xmlns:a16="http://schemas.microsoft.com/office/drawing/2014/main" id="{3FA08CBD-7BD1-714E-BD8C-57AEBB8E545A}"/>
                </a:ext>
              </a:extLst>
            </p:cNvPr>
            <p:cNvSpPr txBox="1"/>
            <p:nvPr/>
          </p:nvSpPr>
          <p:spPr>
            <a:xfrm>
              <a:off x="8576987" y="10209697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41" name="object 29">
              <a:extLst>
                <a:ext uri="{FF2B5EF4-FFF2-40B4-BE49-F238E27FC236}">
                  <a16:creationId xmlns:a16="http://schemas.microsoft.com/office/drawing/2014/main" id="{19754968-28A2-D14F-B307-0BD7FF3F2ECA}"/>
                </a:ext>
              </a:extLst>
            </p:cNvPr>
            <p:cNvSpPr txBox="1"/>
            <p:nvPr/>
          </p:nvSpPr>
          <p:spPr>
            <a:xfrm>
              <a:off x="7918850" y="10618950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252185D1-69C7-4549-A021-8F8CF62A3FFF}"/>
                </a:ext>
              </a:extLst>
            </p:cNvPr>
            <p:cNvSpPr txBox="1"/>
            <p:nvPr/>
          </p:nvSpPr>
          <p:spPr>
            <a:xfrm>
              <a:off x="12117921" y="10105480"/>
              <a:ext cx="556712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28</a:t>
              </a:r>
            </a:p>
          </p:txBody>
        </p:sp>
        <p:sp>
          <p:nvSpPr>
            <p:cNvPr id="143" name="object 29">
              <a:extLst>
                <a:ext uri="{FF2B5EF4-FFF2-40B4-BE49-F238E27FC236}">
                  <a16:creationId xmlns:a16="http://schemas.microsoft.com/office/drawing/2014/main" id="{9DCF4CA9-AF5B-1F47-9B9D-5C346BC61090}"/>
                </a:ext>
              </a:extLst>
            </p:cNvPr>
            <p:cNvSpPr txBox="1"/>
            <p:nvPr/>
          </p:nvSpPr>
          <p:spPr>
            <a:xfrm>
              <a:off x="12895906" y="10209697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6474066A-9D89-1946-8869-D0498DFC56EF}"/>
                </a:ext>
              </a:extLst>
            </p:cNvPr>
            <p:cNvSpPr txBox="1"/>
            <p:nvPr/>
          </p:nvSpPr>
          <p:spPr>
            <a:xfrm>
              <a:off x="9959759" y="10105480"/>
              <a:ext cx="534270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27</a:t>
              </a:r>
            </a:p>
          </p:txBody>
        </p:sp>
        <p:sp>
          <p:nvSpPr>
            <p:cNvPr id="145" name="object 29">
              <a:extLst>
                <a:ext uri="{FF2B5EF4-FFF2-40B4-BE49-F238E27FC236}">
                  <a16:creationId xmlns:a16="http://schemas.microsoft.com/office/drawing/2014/main" id="{9CC8B609-A8FE-234A-9F10-EF43FEFBC2BA}"/>
                </a:ext>
              </a:extLst>
            </p:cNvPr>
            <p:cNvSpPr txBox="1"/>
            <p:nvPr/>
          </p:nvSpPr>
          <p:spPr>
            <a:xfrm>
              <a:off x="10736447" y="10209697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9495D4A6-DCB5-8245-9B62-189E06CA298F}"/>
                </a:ext>
              </a:extLst>
            </p:cNvPr>
            <p:cNvSpPr/>
            <p:nvPr/>
          </p:nvSpPr>
          <p:spPr>
            <a:xfrm>
              <a:off x="14270559" y="11339858"/>
              <a:ext cx="2140131" cy="1231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52C45928-1C99-D94A-A815-F61B9C4E8FAC}"/>
                </a:ext>
              </a:extLst>
            </p:cNvPr>
            <p:cNvSpPr txBox="1"/>
            <p:nvPr/>
          </p:nvSpPr>
          <p:spPr>
            <a:xfrm>
              <a:off x="14276091" y="11347791"/>
              <a:ext cx="577551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latin typeface="Poppins Medium" pitchFamily="2" charset="77"/>
                  <a:cs typeface="Poppins Medium" pitchFamily="2" charset="77"/>
                </a:rPr>
                <a:t>05</a:t>
              </a:r>
            </a:p>
          </p:txBody>
        </p:sp>
        <p:sp>
          <p:nvSpPr>
            <p:cNvPr id="149" name="object 29">
              <a:extLst>
                <a:ext uri="{FF2B5EF4-FFF2-40B4-BE49-F238E27FC236}">
                  <a16:creationId xmlns:a16="http://schemas.microsoft.com/office/drawing/2014/main" id="{8E9801B8-225F-B140-9F8C-AAFEB3FEE3A2}"/>
                </a:ext>
              </a:extLst>
            </p:cNvPr>
            <p:cNvSpPr txBox="1"/>
            <p:nvPr/>
          </p:nvSpPr>
          <p:spPr>
            <a:xfrm>
              <a:off x="15055367" y="11452008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50" name="object 29">
              <a:extLst>
                <a:ext uri="{FF2B5EF4-FFF2-40B4-BE49-F238E27FC236}">
                  <a16:creationId xmlns:a16="http://schemas.microsoft.com/office/drawing/2014/main" id="{3531DA4E-E815-344E-B71F-551DB0D4ED94}"/>
                </a:ext>
              </a:extLst>
            </p:cNvPr>
            <p:cNvSpPr txBox="1"/>
            <p:nvPr/>
          </p:nvSpPr>
          <p:spPr>
            <a:xfrm>
              <a:off x="14397230" y="11861261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2696EE25-5EFD-7440-BAB9-A86E7F85C546}"/>
                </a:ext>
              </a:extLst>
            </p:cNvPr>
            <p:cNvSpPr/>
            <p:nvPr/>
          </p:nvSpPr>
          <p:spPr>
            <a:xfrm>
              <a:off x="5636890" y="11339858"/>
              <a:ext cx="2140131" cy="1231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85DDC943-DB64-0740-816C-393A15957ADF}"/>
                </a:ext>
              </a:extLst>
            </p:cNvPr>
            <p:cNvSpPr txBox="1"/>
            <p:nvPr/>
          </p:nvSpPr>
          <p:spPr>
            <a:xfrm>
              <a:off x="5643432" y="11347791"/>
              <a:ext cx="487782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latin typeface="Poppins Medium" pitchFamily="2" charset="77"/>
                  <a:cs typeface="Poppins Medium" pitchFamily="2" charset="77"/>
                </a:rPr>
                <a:t>01</a:t>
              </a:r>
            </a:p>
          </p:txBody>
        </p:sp>
        <p:sp>
          <p:nvSpPr>
            <p:cNvPr id="153" name="object 29">
              <a:extLst>
                <a:ext uri="{FF2B5EF4-FFF2-40B4-BE49-F238E27FC236}">
                  <a16:creationId xmlns:a16="http://schemas.microsoft.com/office/drawing/2014/main" id="{58304B0D-1101-3947-A486-B66EB83BD797}"/>
                </a:ext>
              </a:extLst>
            </p:cNvPr>
            <p:cNvSpPr txBox="1"/>
            <p:nvPr/>
          </p:nvSpPr>
          <p:spPr>
            <a:xfrm>
              <a:off x="6417528" y="11452008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accent3">
                    <a:lumMod val="7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54" name="object 29">
              <a:extLst>
                <a:ext uri="{FF2B5EF4-FFF2-40B4-BE49-F238E27FC236}">
                  <a16:creationId xmlns:a16="http://schemas.microsoft.com/office/drawing/2014/main" id="{9594642D-EE58-C14E-9D12-F3476747652E}"/>
                </a:ext>
              </a:extLst>
            </p:cNvPr>
            <p:cNvSpPr txBox="1"/>
            <p:nvPr/>
          </p:nvSpPr>
          <p:spPr>
            <a:xfrm>
              <a:off x="5759391" y="11861261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76F19A34-6669-8F4A-B847-2320EAFFA5D3}"/>
                </a:ext>
              </a:extLst>
            </p:cNvPr>
            <p:cNvSpPr/>
            <p:nvPr/>
          </p:nvSpPr>
          <p:spPr>
            <a:xfrm>
              <a:off x="7795308" y="11339858"/>
              <a:ext cx="2140131" cy="1231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EDFBB98C-559A-C74D-82BC-10B039FBDF42}"/>
                </a:ext>
              </a:extLst>
            </p:cNvPr>
            <p:cNvSpPr txBox="1"/>
            <p:nvPr/>
          </p:nvSpPr>
          <p:spPr>
            <a:xfrm>
              <a:off x="7801595" y="11347791"/>
              <a:ext cx="558315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latin typeface="Poppins Medium" pitchFamily="2" charset="77"/>
                  <a:cs typeface="Poppins Medium" pitchFamily="2" charset="77"/>
                </a:rPr>
                <a:t>02</a:t>
              </a:r>
            </a:p>
          </p:txBody>
        </p:sp>
        <p:sp>
          <p:nvSpPr>
            <p:cNvPr id="157" name="object 29">
              <a:extLst>
                <a:ext uri="{FF2B5EF4-FFF2-40B4-BE49-F238E27FC236}">
                  <a16:creationId xmlns:a16="http://schemas.microsoft.com/office/drawing/2014/main" id="{160A1692-CF6F-5D4E-B6D7-9DCD0B86F5E5}"/>
                </a:ext>
              </a:extLst>
            </p:cNvPr>
            <p:cNvSpPr txBox="1"/>
            <p:nvPr/>
          </p:nvSpPr>
          <p:spPr>
            <a:xfrm>
              <a:off x="8576987" y="11452008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58" name="object 29">
              <a:extLst>
                <a:ext uri="{FF2B5EF4-FFF2-40B4-BE49-F238E27FC236}">
                  <a16:creationId xmlns:a16="http://schemas.microsoft.com/office/drawing/2014/main" id="{56C03144-5F4B-064C-B31F-74A1BCAA781F}"/>
                </a:ext>
              </a:extLst>
            </p:cNvPr>
            <p:cNvSpPr txBox="1"/>
            <p:nvPr/>
          </p:nvSpPr>
          <p:spPr>
            <a:xfrm>
              <a:off x="7918850" y="11861261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2517820F-6CAC-B842-AB2C-478589CAC808}"/>
                </a:ext>
              </a:extLst>
            </p:cNvPr>
            <p:cNvSpPr/>
            <p:nvPr/>
          </p:nvSpPr>
          <p:spPr>
            <a:xfrm>
              <a:off x="12112140" y="11339858"/>
              <a:ext cx="2140131" cy="1231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2CDF68A4-41BF-CF4E-B47D-52B1931E72E4}"/>
                </a:ext>
              </a:extLst>
            </p:cNvPr>
            <p:cNvSpPr txBox="1"/>
            <p:nvPr/>
          </p:nvSpPr>
          <p:spPr>
            <a:xfrm>
              <a:off x="12117921" y="11347791"/>
              <a:ext cx="579154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latin typeface="Poppins Medium" pitchFamily="2" charset="77"/>
                  <a:cs typeface="Poppins Medium" pitchFamily="2" charset="77"/>
                </a:rPr>
                <a:t>04</a:t>
              </a:r>
            </a:p>
          </p:txBody>
        </p:sp>
        <p:sp>
          <p:nvSpPr>
            <p:cNvPr id="161" name="object 29">
              <a:extLst>
                <a:ext uri="{FF2B5EF4-FFF2-40B4-BE49-F238E27FC236}">
                  <a16:creationId xmlns:a16="http://schemas.microsoft.com/office/drawing/2014/main" id="{C9C35661-36FF-D645-A34F-8CE599B63E1C}"/>
                </a:ext>
              </a:extLst>
            </p:cNvPr>
            <p:cNvSpPr txBox="1"/>
            <p:nvPr/>
          </p:nvSpPr>
          <p:spPr>
            <a:xfrm>
              <a:off x="12895906" y="11452008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accent3">
                    <a:lumMod val="7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62" name="object 29">
              <a:extLst>
                <a:ext uri="{FF2B5EF4-FFF2-40B4-BE49-F238E27FC236}">
                  <a16:creationId xmlns:a16="http://schemas.microsoft.com/office/drawing/2014/main" id="{872BB0B7-199D-4F4F-B6C7-B51541048CB3}"/>
                </a:ext>
              </a:extLst>
            </p:cNvPr>
            <p:cNvSpPr txBox="1"/>
            <p:nvPr/>
          </p:nvSpPr>
          <p:spPr>
            <a:xfrm>
              <a:off x="12237770" y="11861261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CABE468D-A8FC-B543-BBB9-8B508C4C25FC}"/>
                </a:ext>
              </a:extLst>
            </p:cNvPr>
            <p:cNvSpPr/>
            <p:nvPr/>
          </p:nvSpPr>
          <p:spPr>
            <a:xfrm>
              <a:off x="9953724" y="11339858"/>
              <a:ext cx="2140131" cy="1231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722FACF6-5967-3443-90FB-2FA7521A730A}"/>
                </a:ext>
              </a:extLst>
            </p:cNvPr>
            <p:cNvSpPr txBox="1"/>
            <p:nvPr/>
          </p:nvSpPr>
          <p:spPr>
            <a:xfrm>
              <a:off x="9959759" y="11347791"/>
              <a:ext cx="563124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latin typeface="Poppins Medium" pitchFamily="2" charset="77"/>
                  <a:cs typeface="Poppins Medium" pitchFamily="2" charset="77"/>
                </a:rPr>
                <a:t>03</a:t>
              </a:r>
            </a:p>
          </p:txBody>
        </p:sp>
        <p:sp>
          <p:nvSpPr>
            <p:cNvPr id="165" name="object 29">
              <a:extLst>
                <a:ext uri="{FF2B5EF4-FFF2-40B4-BE49-F238E27FC236}">
                  <a16:creationId xmlns:a16="http://schemas.microsoft.com/office/drawing/2014/main" id="{DD7B49F1-76E2-D841-9813-7C48A35FA440}"/>
                </a:ext>
              </a:extLst>
            </p:cNvPr>
            <p:cNvSpPr txBox="1"/>
            <p:nvPr/>
          </p:nvSpPr>
          <p:spPr>
            <a:xfrm>
              <a:off x="10736447" y="11452008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66" name="object 29">
              <a:extLst>
                <a:ext uri="{FF2B5EF4-FFF2-40B4-BE49-F238E27FC236}">
                  <a16:creationId xmlns:a16="http://schemas.microsoft.com/office/drawing/2014/main" id="{D2FB88D1-6D99-1A43-A2D8-D3D0DCD04C1A}"/>
                </a:ext>
              </a:extLst>
            </p:cNvPr>
            <p:cNvSpPr txBox="1"/>
            <p:nvPr/>
          </p:nvSpPr>
          <p:spPr>
            <a:xfrm>
              <a:off x="10078311" y="11861261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FC766383-7875-7149-B09C-D626E424C2F0}"/>
                </a:ext>
              </a:extLst>
            </p:cNvPr>
            <p:cNvSpPr txBox="1"/>
            <p:nvPr/>
          </p:nvSpPr>
          <p:spPr>
            <a:xfrm>
              <a:off x="14276091" y="10105480"/>
              <a:ext cx="556712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29</a:t>
              </a:r>
            </a:p>
          </p:txBody>
        </p:sp>
        <p:sp>
          <p:nvSpPr>
            <p:cNvPr id="168" name="object 29">
              <a:extLst>
                <a:ext uri="{FF2B5EF4-FFF2-40B4-BE49-F238E27FC236}">
                  <a16:creationId xmlns:a16="http://schemas.microsoft.com/office/drawing/2014/main" id="{A02B6C52-6A12-0546-892F-AD74CEC4A496}"/>
                </a:ext>
              </a:extLst>
            </p:cNvPr>
            <p:cNvSpPr txBox="1"/>
            <p:nvPr/>
          </p:nvSpPr>
          <p:spPr>
            <a:xfrm>
              <a:off x="15055367" y="10209697"/>
              <a:ext cx="1238646" cy="34539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accent3">
                    <a:lumMod val="7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69" name="object 29">
              <a:extLst>
                <a:ext uri="{FF2B5EF4-FFF2-40B4-BE49-F238E27FC236}">
                  <a16:creationId xmlns:a16="http://schemas.microsoft.com/office/drawing/2014/main" id="{58C4986B-358D-8846-B379-4BA289528597}"/>
                </a:ext>
              </a:extLst>
            </p:cNvPr>
            <p:cNvSpPr txBox="1"/>
            <p:nvPr/>
          </p:nvSpPr>
          <p:spPr>
            <a:xfrm>
              <a:off x="14397230" y="10618950"/>
              <a:ext cx="1911374" cy="4048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699" marR="5080"/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4722E0E4-6853-E247-9395-1CF3BDCE36CC}"/>
                </a:ext>
              </a:extLst>
            </p:cNvPr>
            <p:cNvSpPr txBox="1"/>
            <p:nvPr/>
          </p:nvSpPr>
          <p:spPr>
            <a:xfrm>
              <a:off x="3485268" y="11347791"/>
              <a:ext cx="473356" cy="551090"/>
            </a:xfrm>
            <a:prstGeom prst="rect">
              <a:avLst/>
            </a:prstGeom>
            <a:noFill/>
          </p:spPr>
          <p:txBody>
            <a:bodyPr wrap="none" lIns="90000" tIns="90000" bIns="90000" rtlCol="0">
              <a:spAutoFit/>
            </a:bodyPr>
            <a:lstStyle/>
            <a:p>
              <a:r>
                <a:rPr lang="en-IN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31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E8D9EE95-47FE-6F4C-944A-D0C5B7E3D3F3}"/>
                </a:ext>
              </a:extLst>
            </p:cNvPr>
            <p:cNvSpPr txBox="1"/>
            <p:nvPr/>
          </p:nvSpPr>
          <p:spPr>
            <a:xfrm>
              <a:off x="5796456" y="10605594"/>
              <a:ext cx="1879800" cy="485573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Awareness</a:t>
              </a:r>
            </a:p>
          </p:txBody>
        </p:sp>
        <p:sp>
          <p:nvSpPr>
            <p:cNvPr id="2" name="Rectangular Callout 1">
              <a:extLst>
                <a:ext uri="{FF2B5EF4-FFF2-40B4-BE49-F238E27FC236}">
                  <a16:creationId xmlns:a16="http://schemas.microsoft.com/office/drawing/2014/main" id="{A3945271-515E-F14A-9C4E-0639B8197A44}"/>
                </a:ext>
              </a:extLst>
            </p:cNvPr>
            <p:cNvSpPr/>
            <p:nvPr/>
          </p:nvSpPr>
          <p:spPr>
            <a:xfrm>
              <a:off x="6448512" y="5809544"/>
              <a:ext cx="7103365" cy="3658773"/>
            </a:xfrm>
            <a:prstGeom prst="wedgeRectCallout">
              <a:avLst>
                <a:gd name="adj1" fmla="val -41936"/>
                <a:gd name="adj2" fmla="val 74223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D5E458DA-0005-194F-8282-AD3CFED7413B}"/>
                </a:ext>
              </a:extLst>
            </p:cNvPr>
            <p:cNvGrpSpPr/>
            <p:nvPr/>
          </p:nvGrpSpPr>
          <p:grpSpPr>
            <a:xfrm>
              <a:off x="7417053" y="6665379"/>
              <a:ext cx="5358151" cy="1907798"/>
              <a:chOff x="12583878" y="4853348"/>
              <a:chExt cx="5358151" cy="1907798"/>
            </a:xfrm>
          </p:grpSpPr>
          <p:sp>
            <p:nvSpPr>
              <p:cNvPr id="175" name="Title 1">
                <a:extLst>
                  <a:ext uri="{FF2B5EF4-FFF2-40B4-BE49-F238E27FC236}">
                    <a16:creationId xmlns:a16="http://schemas.microsoft.com/office/drawing/2014/main" id="{DB1918E0-AF66-0C49-8210-A2EDA9F5F13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698269" y="4853348"/>
                <a:ext cx="1705919" cy="1138773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80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25</a:t>
                </a:r>
              </a:p>
            </p:txBody>
          </p:sp>
          <p:sp>
            <p:nvSpPr>
              <p:cNvPr id="176" name="Title 1">
                <a:extLst>
                  <a:ext uri="{FF2B5EF4-FFF2-40B4-BE49-F238E27FC236}">
                    <a16:creationId xmlns:a16="http://schemas.microsoft.com/office/drawing/2014/main" id="{28329C24-27C2-8F49-95EC-4B8B15B9496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9357" y="5294591"/>
                <a:ext cx="3100688" cy="512448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36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Awareness</a:t>
                </a:r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523585D9-F0F5-504B-9AE3-B6CB361EFF46}"/>
                  </a:ext>
                </a:extLst>
              </p:cNvPr>
              <p:cNvSpPr txBox="1"/>
              <p:nvPr/>
            </p:nvSpPr>
            <p:spPr>
              <a:xfrm>
                <a:off x="12583878" y="5807039"/>
                <a:ext cx="535815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there, you need to make sure.</a:t>
                </a:r>
              </a:p>
            </p:txBody>
          </p:sp>
        </p:grpSp>
        <p:sp>
          <p:nvSpPr>
            <p:cNvPr id="178" name="Rectangle 56">
              <a:extLst>
                <a:ext uri="{FF2B5EF4-FFF2-40B4-BE49-F238E27FC236}">
                  <a16:creationId xmlns:a16="http://schemas.microsoft.com/office/drawing/2014/main" id="{0390F058-4FE6-FA4A-81F7-4804A294EE94}"/>
                </a:ext>
              </a:extLst>
            </p:cNvPr>
            <p:cNvSpPr/>
            <p:nvPr/>
          </p:nvSpPr>
          <p:spPr>
            <a:xfrm>
              <a:off x="17395210" y="5652424"/>
              <a:ext cx="5837362" cy="61247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process.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creating.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3991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90145181-89A4-B74C-B84E-160A1C31AD46}"/>
              </a:ext>
            </a:extLst>
          </p:cNvPr>
          <p:cNvSpPr/>
          <p:nvPr/>
        </p:nvSpPr>
        <p:spPr>
          <a:xfrm>
            <a:off x="1847935" y="6393488"/>
            <a:ext cx="4275592" cy="55822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9" name="Rounded Rectangle 178">
            <a:extLst>
              <a:ext uri="{FF2B5EF4-FFF2-40B4-BE49-F238E27FC236}">
                <a16:creationId xmlns:a16="http://schemas.microsoft.com/office/drawing/2014/main" id="{C3A385D5-8088-6E42-820D-6FF5A93AC848}"/>
              </a:ext>
            </a:extLst>
          </p:cNvPr>
          <p:cNvSpPr/>
          <p:nvPr/>
        </p:nvSpPr>
        <p:spPr>
          <a:xfrm>
            <a:off x="1349314" y="4893047"/>
            <a:ext cx="5309818" cy="15004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CuadroTexto 395">
            <a:extLst>
              <a:ext uri="{FF2B5EF4-FFF2-40B4-BE49-F238E27FC236}">
                <a16:creationId xmlns:a16="http://schemas.microsoft.com/office/drawing/2014/main" id="{8C8A8AB7-D266-FD4B-B6CF-8DD1A4048275}"/>
              </a:ext>
            </a:extLst>
          </p:cNvPr>
          <p:cNvSpPr txBox="1"/>
          <p:nvPr/>
        </p:nvSpPr>
        <p:spPr>
          <a:xfrm>
            <a:off x="1884918" y="5370720"/>
            <a:ext cx="4238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January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449372F6-A554-B045-B5F6-9215D4B17970}"/>
              </a:ext>
            </a:extLst>
          </p:cNvPr>
          <p:cNvSpPr/>
          <p:nvPr/>
        </p:nvSpPr>
        <p:spPr>
          <a:xfrm>
            <a:off x="1327461" y="7182445"/>
            <a:ext cx="1067366" cy="10533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10</a:t>
            </a:r>
            <a:endParaRPr lang="ko-KR" altLang="en-US" sz="3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D693E6AA-39E0-E542-B8AF-FE84CACC5C7E}"/>
              </a:ext>
            </a:extLst>
          </p:cNvPr>
          <p:cNvSpPr/>
          <p:nvPr/>
        </p:nvSpPr>
        <p:spPr>
          <a:xfrm>
            <a:off x="1327461" y="10115738"/>
            <a:ext cx="1067366" cy="10533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24</a:t>
            </a:r>
            <a:endParaRPr lang="ko-KR" altLang="en-US" sz="3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BA612F0C-F604-C545-BD98-B55BE3E42B4C}"/>
              </a:ext>
            </a:extLst>
          </p:cNvPr>
          <p:cNvSpPr/>
          <p:nvPr/>
        </p:nvSpPr>
        <p:spPr>
          <a:xfrm>
            <a:off x="7304336" y="6393488"/>
            <a:ext cx="4275592" cy="55822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ounded Rectangle 185">
            <a:extLst>
              <a:ext uri="{FF2B5EF4-FFF2-40B4-BE49-F238E27FC236}">
                <a16:creationId xmlns:a16="http://schemas.microsoft.com/office/drawing/2014/main" id="{A94D7BC2-F8B9-B042-978B-1E0A07C226EB}"/>
              </a:ext>
            </a:extLst>
          </p:cNvPr>
          <p:cNvSpPr/>
          <p:nvPr/>
        </p:nvSpPr>
        <p:spPr>
          <a:xfrm>
            <a:off x="6805715" y="4893047"/>
            <a:ext cx="5309818" cy="15004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CuadroTexto 395">
            <a:extLst>
              <a:ext uri="{FF2B5EF4-FFF2-40B4-BE49-F238E27FC236}">
                <a16:creationId xmlns:a16="http://schemas.microsoft.com/office/drawing/2014/main" id="{24777D49-7BD5-2A4E-8901-0A8EF79FBB8F}"/>
              </a:ext>
            </a:extLst>
          </p:cNvPr>
          <p:cNvSpPr txBox="1"/>
          <p:nvPr/>
        </p:nvSpPr>
        <p:spPr>
          <a:xfrm>
            <a:off x="7341319" y="5370720"/>
            <a:ext cx="4238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February</a:t>
            </a:r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6BE86FBA-4858-0D4D-AF3A-557309C3CBDB}"/>
              </a:ext>
            </a:extLst>
          </p:cNvPr>
          <p:cNvSpPr/>
          <p:nvPr/>
        </p:nvSpPr>
        <p:spPr>
          <a:xfrm>
            <a:off x="6783862" y="7182445"/>
            <a:ext cx="1067366" cy="10533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7</a:t>
            </a:r>
            <a:endParaRPr lang="ko-KR" altLang="en-US" sz="3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FCFB8F30-731C-2145-B078-8CB77286AB7F}"/>
              </a:ext>
            </a:extLst>
          </p:cNvPr>
          <p:cNvSpPr/>
          <p:nvPr/>
        </p:nvSpPr>
        <p:spPr>
          <a:xfrm>
            <a:off x="6783862" y="10115738"/>
            <a:ext cx="1067366" cy="10533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14</a:t>
            </a:r>
            <a:endParaRPr lang="ko-KR" altLang="en-US" sz="3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E0DB9501-D90B-CC47-BDDA-E580A3780E94}"/>
              </a:ext>
            </a:extLst>
          </p:cNvPr>
          <p:cNvSpPr/>
          <p:nvPr/>
        </p:nvSpPr>
        <p:spPr>
          <a:xfrm>
            <a:off x="12760737" y="6393488"/>
            <a:ext cx="4275592" cy="55822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Rounded Rectangle 192">
            <a:extLst>
              <a:ext uri="{FF2B5EF4-FFF2-40B4-BE49-F238E27FC236}">
                <a16:creationId xmlns:a16="http://schemas.microsoft.com/office/drawing/2014/main" id="{39F46C18-6EFF-FF47-AA05-5B6B9F3D8691}"/>
              </a:ext>
            </a:extLst>
          </p:cNvPr>
          <p:cNvSpPr/>
          <p:nvPr/>
        </p:nvSpPr>
        <p:spPr>
          <a:xfrm>
            <a:off x="12262116" y="4893047"/>
            <a:ext cx="5309818" cy="150044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CuadroTexto 395">
            <a:extLst>
              <a:ext uri="{FF2B5EF4-FFF2-40B4-BE49-F238E27FC236}">
                <a16:creationId xmlns:a16="http://schemas.microsoft.com/office/drawing/2014/main" id="{9BB86F0E-C703-4D45-B4BA-1A0106ED279B}"/>
              </a:ext>
            </a:extLst>
          </p:cNvPr>
          <p:cNvSpPr txBox="1"/>
          <p:nvPr/>
        </p:nvSpPr>
        <p:spPr>
          <a:xfrm>
            <a:off x="12797720" y="5370720"/>
            <a:ext cx="4238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March</a:t>
            </a:r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E6292E03-BE49-8040-AAA0-F29C61FE7517}"/>
              </a:ext>
            </a:extLst>
          </p:cNvPr>
          <p:cNvSpPr/>
          <p:nvPr/>
        </p:nvSpPr>
        <p:spPr>
          <a:xfrm>
            <a:off x="12240263" y="7182445"/>
            <a:ext cx="1067366" cy="10533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29</a:t>
            </a:r>
            <a:endParaRPr lang="ko-KR" altLang="en-US" sz="3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E602EDA8-2FAD-2D4A-9AEA-1F9E67F2AD5C}"/>
              </a:ext>
            </a:extLst>
          </p:cNvPr>
          <p:cNvSpPr/>
          <p:nvPr/>
        </p:nvSpPr>
        <p:spPr>
          <a:xfrm>
            <a:off x="12240263" y="10115738"/>
            <a:ext cx="1067366" cy="10533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18</a:t>
            </a:r>
            <a:endParaRPr lang="ko-KR" altLang="en-US" sz="3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F9947E0E-FA23-7C4E-BA49-36860A3886A2}"/>
              </a:ext>
            </a:extLst>
          </p:cNvPr>
          <p:cNvSpPr/>
          <p:nvPr/>
        </p:nvSpPr>
        <p:spPr>
          <a:xfrm>
            <a:off x="18217138" y="6393488"/>
            <a:ext cx="4275592" cy="55822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ounded Rectangle 199">
            <a:extLst>
              <a:ext uri="{FF2B5EF4-FFF2-40B4-BE49-F238E27FC236}">
                <a16:creationId xmlns:a16="http://schemas.microsoft.com/office/drawing/2014/main" id="{DCF2311D-156C-0B44-B669-46D808EA8057}"/>
              </a:ext>
            </a:extLst>
          </p:cNvPr>
          <p:cNvSpPr/>
          <p:nvPr/>
        </p:nvSpPr>
        <p:spPr>
          <a:xfrm>
            <a:off x="17718517" y="4893047"/>
            <a:ext cx="5309818" cy="150044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CuadroTexto 395">
            <a:extLst>
              <a:ext uri="{FF2B5EF4-FFF2-40B4-BE49-F238E27FC236}">
                <a16:creationId xmlns:a16="http://schemas.microsoft.com/office/drawing/2014/main" id="{9E6E6706-0D30-8741-87A9-0ACD0CA65E30}"/>
              </a:ext>
            </a:extLst>
          </p:cNvPr>
          <p:cNvSpPr txBox="1"/>
          <p:nvPr/>
        </p:nvSpPr>
        <p:spPr>
          <a:xfrm>
            <a:off x="18254121" y="5370720"/>
            <a:ext cx="4238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April</a:t>
            </a:r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1FA6B07C-3DFE-5542-852C-0434D2E47CB1}"/>
              </a:ext>
            </a:extLst>
          </p:cNvPr>
          <p:cNvSpPr/>
          <p:nvPr/>
        </p:nvSpPr>
        <p:spPr>
          <a:xfrm>
            <a:off x="17696664" y="7182445"/>
            <a:ext cx="1067366" cy="10533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3</a:t>
            </a:r>
            <a:endParaRPr lang="ko-KR" altLang="en-US" sz="3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2EACD89F-585D-CE4C-9041-F01C17C0D1F9}"/>
              </a:ext>
            </a:extLst>
          </p:cNvPr>
          <p:cNvSpPr/>
          <p:nvPr/>
        </p:nvSpPr>
        <p:spPr>
          <a:xfrm>
            <a:off x="17696664" y="10115738"/>
            <a:ext cx="1067366" cy="10533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15</a:t>
            </a:r>
            <a:endParaRPr lang="ko-KR" altLang="en-US" sz="3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04" name="Rectangle 56">
            <a:extLst>
              <a:ext uri="{FF2B5EF4-FFF2-40B4-BE49-F238E27FC236}">
                <a16:creationId xmlns:a16="http://schemas.microsoft.com/office/drawing/2014/main" id="{219552B2-39DD-6745-ABE6-3E9EA1CA1AB0}"/>
              </a:ext>
            </a:extLst>
          </p:cNvPr>
          <p:cNvSpPr/>
          <p:nvPr/>
        </p:nvSpPr>
        <p:spPr>
          <a:xfrm>
            <a:off x="2624158" y="6798973"/>
            <a:ext cx="330248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205" name="Rectangle 56">
            <a:extLst>
              <a:ext uri="{FF2B5EF4-FFF2-40B4-BE49-F238E27FC236}">
                <a16:creationId xmlns:a16="http://schemas.microsoft.com/office/drawing/2014/main" id="{10EBCBFC-C130-CE43-B84D-16A95D8A3C93}"/>
              </a:ext>
            </a:extLst>
          </p:cNvPr>
          <p:cNvSpPr/>
          <p:nvPr/>
        </p:nvSpPr>
        <p:spPr>
          <a:xfrm>
            <a:off x="2624158" y="9752098"/>
            <a:ext cx="330248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206" name="Rectangle 56">
            <a:extLst>
              <a:ext uri="{FF2B5EF4-FFF2-40B4-BE49-F238E27FC236}">
                <a16:creationId xmlns:a16="http://schemas.microsoft.com/office/drawing/2014/main" id="{9C368384-C5B3-7B4E-947D-D4949168FAF2}"/>
              </a:ext>
            </a:extLst>
          </p:cNvPr>
          <p:cNvSpPr/>
          <p:nvPr/>
        </p:nvSpPr>
        <p:spPr>
          <a:xfrm>
            <a:off x="8080559" y="6798973"/>
            <a:ext cx="330248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207" name="Rectangle 56">
            <a:extLst>
              <a:ext uri="{FF2B5EF4-FFF2-40B4-BE49-F238E27FC236}">
                <a16:creationId xmlns:a16="http://schemas.microsoft.com/office/drawing/2014/main" id="{AB691F9A-7287-C945-B4CF-3B4CAC349774}"/>
              </a:ext>
            </a:extLst>
          </p:cNvPr>
          <p:cNvSpPr/>
          <p:nvPr/>
        </p:nvSpPr>
        <p:spPr>
          <a:xfrm>
            <a:off x="8080559" y="9752098"/>
            <a:ext cx="330248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208" name="Rectangle 56">
            <a:extLst>
              <a:ext uri="{FF2B5EF4-FFF2-40B4-BE49-F238E27FC236}">
                <a16:creationId xmlns:a16="http://schemas.microsoft.com/office/drawing/2014/main" id="{125FF5BF-E0DA-224E-A196-5AEF32A14328}"/>
              </a:ext>
            </a:extLst>
          </p:cNvPr>
          <p:cNvSpPr/>
          <p:nvPr/>
        </p:nvSpPr>
        <p:spPr>
          <a:xfrm>
            <a:off x="13536960" y="6798973"/>
            <a:ext cx="330248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209" name="Rectangle 56">
            <a:extLst>
              <a:ext uri="{FF2B5EF4-FFF2-40B4-BE49-F238E27FC236}">
                <a16:creationId xmlns:a16="http://schemas.microsoft.com/office/drawing/2014/main" id="{19161E5F-0B10-E049-99AB-12DEDAAA8108}"/>
              </a:ext>
            </a:extLst>
          </p:cNvPr>
          <p:cNvSpPr/>
          <p:nvPr/>
        </p:nvSpPr>
        <p:spPr>
          <a:xfrm>
            <a:off x="13536960" y="9752098"/>
            <a:ext cx="330248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210" name="Rectangle 56">
            <a:extLst>
              <a:ext uri="{FF2B5EF4-FFF2-40B4-BE49-F238E27FC236}">
                <a16:creationId xmlns:a16="http://schemas.microsoft.com/office/drawing/2014/main" id="{FA5DA278-84F8-CA4D-8211-22CEC9E460CD}"/>
              </a:ext>
            </a:extLst>
          </p:cNvPr>
          <p:cNvSpPr/>
          <p:nvPr/>
        </p:nvSpPr>
        <p:spPr>
          <a:xfrm>
            <a:off x="18993361" y="6798973"/>
            <a:ext cx="330248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211" name="Rectangle 56">
            <a:extLst>
              <a:ext uri="{FF2B5EF4-FFF2-40B4-BE49-F238E27FC236}">
                <a16:creationId xmlns:a16="http://schemas.microsoft.com/office/drawing/2014/main" id="{3BC749C4-F188-9E4A-83E3-716B1169B1F3}"/>
              </a:ext>
            </a:extLst>
          </p:cNvPr>
          <p:cNvSpPr/>
          <p:nvPr/>
        </p:nvSpPr>
        <p:spPr>
          <a:xfrm>
            <a:off x="18993361" y="9752098"/>
            <a:ext cx="330248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</p:spTree>
    <p:extLst>
      <p:ext uri="{BB962C8B-B14F-4D97-AF65-F5344CB8AC3E}">
        <p14:creationId xmlns:p14="http://schemas.microsoft.com/office/powerpoint/2010/main" val="6813656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627154" y="1022190"/>
            <a:ext cx="5123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Calendar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3" name="Hexagon 32">
            <a:extLst>
              <a:ext uri="{FF2B5EF4-FFF2-40B4-BE49-F238E27FC236}">
                <a16:creationId xmlns:a16="http://schemas.microsoft.com/office/drawing/2014/main" id="{261F0845-ECC3-104B-B80E-07555E8B4D11}"/>
              </a:ext>
            </a:extLst>
          </p:cNvPr>
          <p:cNvSpPr/>
          <p:nvPr/>
        </p:nvSpPr>
        <p:spPr>
          <a:xfrm>
            <a:off x="2378262" y="5079896"/>
            <a:ext cx="5762562" cy="496772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Hexagon 33">
            <a:extLst>
              <a:ext uri="{FF2B5EF4-FFF2-40B4-BE49-F238E27FC236}">
                <a16:creationId xmlns:a16="http://schemas.microsoft.com/office/drawing/2014/main" id="{A88B5E9E-63B2-EA4A-A89B-0A2C9A14831D}"/>
              </a:ext>
            </a:extLst>
          </p:cNvPr>
          <p:cNvSpPr/>
          <p:nvPr/>
        </p:nvSpPr>
        <p:spPr>
          <a:xfrm>
            <a:off x="6997783" y="7726085"/>
            <a:ext cx="5762562" cy="496772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Hexagon 34">
            <a:extLst>
              <a:ext uri="{FF2B5EF4-FFF2-40B4-BE49-F238E27FC236}">
                <a16:creationId xmlns:a16="http://schemas.microsoft.com/office/drawing/2014/main" id="{CF1315F2-E10E-7249-981A-E845992218E0}"/>
              </a:ext>
            </a:extLst>
          </p:cNvPr>
          <p:cNvSpPr/>
          <p:nvPr/>
        </p:nvSpPr>
        <p:spPr>
          <a:xfrm>
            <a:off x="11617304" y="5079896"/>
            <a:ext cx="5762562" cy="496772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Hexagon 35">
            <a:extLst>
              <a:ext uri="{FF2B5EF4-FFF2-40B4-BE49-F238E27FC236}">
                <a16:creationId xmlns:a16="http://schemas.microsoft.com/office/drawing/2014/main" id="{7F87986A-C318-BA40-BE5F-10E158285ACE}"/>
              </a:ext>
            </a:extLst>
          </p:cNvPr>
          <p:cNvSpPr/>
          <p:nvPr/>
        </p:nvSpPr>
        <p:spPr>
          <a:xfrm>
            <a:off x="16236826" y="7726085"/>
            <a:ext cx="5762562" cy="496772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9B51EA05-B5FE-3F4F-AC0C-8EDFD5A1C917}"/>
              </a:ext>
            </a:extLst>
          </p:cNvPr>
          <p:cNvSpPr/>
          <p:nvPr/>
        </p:nvSpPr>
        <p:spPr>
          <a:xfrm>
            <a:off x="4449937" y="4195204"/>
            <a:ext cx="1861734" cy="18255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10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48F27F5-98C5-3F41-B49D-F1EECFF49D9B}"/>
              </a:ext>
            </a:extLst>
          </p:cNvPr>
          <p:cNvSpPr/>
          <p:nvPr/>
        </p:nvSpPr>
        <p:spPr>
          <a:xfrm>
            <a:off x="8974926" y="6813304"/>
            <a:ext cx="1861734" cy="18255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24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455DF91-54A8-FA47-9D26-0B7B6261D0CC}"/>
              </a:ext>
            </a:extLst>
          </p:cNvPr>
          <p:cNvSpPr/>
          <p:nvPr/>
        </p:nvSpPr>
        <p:spPr>
          <a:xfrm>
            <a:off x="13643309" y="4208413"/>
            <a:ext cx="1861734" cy="18255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07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D5C96A86-4738-3C44-A619-55EAA602FBAE}"/>
              </a:ext>
            </a:extLst>
          </p:cNvPr>
          <p:cNvSpPr/>
          <p:nvPr/>
        </p:nvSpPr>
        <p:spPr>
          <a:xfrm>
            <a:off x="18187239" y="6813303"/>
            <a:ext cx="1861734" cy="182556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31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FF35DE6-0E19-CA4F-9B5B-D62F5FB3BCB0}"/>
              </a:ext>
            </a:extLst>
          </p:cNvPr>
          <p:cNvGrpSpPr/>
          <p:nvPr/>
        </p:nvGrpSpPr>
        <p:grpSpPr>
          <a:xfrm>
            <a:off x="3175365" y="6524646"/>
            <a:ext cx="4395242" cy="3019094"/>
            <a:chOff x="3248700" y="6309164"/>
            <a:chExt cx="4395242" cy="3019094"/>
          </a:xfrm>
        </p:grpSpPr>
        <p:sp>
          <p:nvSpPr>
            <p:cNvPr id="79" name="CuadroTexto 351">
              <a:extLst>
                <a:ext uri="{FF2B5EF4-FFF2-40B4-BE49-F238E27FC236}">
                  <a16:creationId xmlns:a16="http://schemas.microsoft.com/office/drawing/2014/main" id="{7E65AFE2-295D-2D41-95D7-8D2C3D12EB78}"/>
                </a:ext>
              </a:extLst>
            </p:cNvPr>
            <p:cNvSpPr txBox="1"/>
            <p:nvPr/>
          </p:nvSpPr>
          <p:spPr>
            <a:xfrm>
              <a:off x="3248700" y="7512376"/>
              <a:ext cx="439524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business process of creating relationships with and satisfying customers. </a:t>
              </a:r>
            </a:p>
          </p:txBody>
        </p:sp>
        <p:sp>
          <p:nvSpPr>
            <p:cNvPr id="80" name="CuadroTexto 395">
              <a:extLst>
                <a:ext uri="{FF2B5EF4-FFF2-40B4-BE49-F238E27FC236}">
                  <a16:creationId xmlns:a16="http://schemas.microsoft.com/office/drawing/2014/main" id="{82B5D6DE-7ADB-E840-B453-FED0D815DFAC}"/>
                </a:ext>
              </a:extLst>
            </p:cNvPr>
            <p:cNvSpPr txBox="1"/>
            <p:nvPr/>
          </p:nvSpPr>
          <p:spPr>
            <a:xfrm>
              <a:off x="3417625" y="6309164"/>
              <a:ext cx="40573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January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679EDD1-C823-2A49-911E-51F8A3DAA4C2}"/>
              </a:ext>
            </a:extLst>
          </p:cNvPr>
          <p:cNvGrpSpPr/>
          <p:nvPr/>
        </p:nvGrpSpPr>
        <p:grpSpPr>
          <a:xfrm>
            <a:off x="7747365" y="9046174"/>
            <a:ext cx="4395242" cy="3019094"/>
            <a:chOff x="3248700" y="6309164"/>
            <a:chExt cx="4395242" cy="3019094"/>
          </a:xfrm>
        </p:grpSpPr>
        <p:sp>
          <p:nvSpPr>
            <p:cNvPr id="82" name="CuadroTexto 351">
              <a:extLst>
                <a:ext uri="{FF2B5EF4-FFF2-40B4-BE49-F238E27FC236}">
                  <a16:creationId xmlns:a16="http://schemas.microsoft.com/office/drawing/2014/main" id="{4C1D6241-618E-8444-BC26-593C8BC29780}"/>
                </a:ext>
              </a:extLst>
            </p:cNvPr>
            <p:cNvSpPr txBox="1"/>
            <p:nvPr/>
          </p:nvSpPr>
          <p:spPr>
            <a:xfrm>
              <a:off x="3248700" y="7512376"/>
              <a:ext cx="439524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business process of creating relationships with and satisfying customers. </a:t>
              </a:r>
            </a:p>
          </p:txBody>
        </p:sp>
        <p:sp>
          <p:nvSpPr>
            <p:cNvPr id="83" name="CuadroTexto 395">
              <a:extLst>
                <a:ext uri="{FF2B5EF4-FFF2-40B4-BE49-F238E27FC236}">
                  <a16:creationId xmlns:a16="http://schemas.microsoft.com/office/drawing/2014/main" id="{ED6E98A1-08FA-D946-95B8-BE9BF97C669B}"/>
                </a:ext>
              </a:extLst>
            </p:cNvPr>
            <p:cNvSpPr txBox="1"/>
            <p:nvPr/>
          </p:nvSpPr>
          <p:spPr>
            <a:xfrm>
              <a:off x="3417625" y="6309164"/>
              <a:ext cx="40573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February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98BB0B6-516F-DE4F-9CDE-A695E9B6B5FB}"/>
              </a:ext>
            </a:extLst>
          </p:cNvPr>
          <p:cNvGrpSpPr/>
          <p:nvPr/>
        </p:nvGrpSpPr>
        <p:grpSpPr>
          <a:xfrm>
            <a:off x="12374784" y="6524646"/>
            <a:ext cx="4395242" cy="3019094"/>
            <a:chOff x="3248700" y="6309164"/>
            <a:chExt cx="4395242" cy="3019094"/>
          </a:xfrm>
        </p:grpSpPr>
        <p:sp>
          <p:nvSpPr>
            <p:cNvPr id="85" name="CuadroTexto 351">
              <a:extLst>
                <a:ext uri="{FF2B5EF4-FFF2-40B4-BE49-F238E27FC236}">
                  <a16:creationId xmlns:a16="http://schemas.microsoft.com/office/drawing/2014/main" id="{C8BA1AE6-9AEB-FE46-B07C-E341E5B3E79F}"/>
                </a:ext>
              </a:extLst>
            </p:cNvPr>
            <p:cNvSpPr txBox="1"/>
            <p:nvPr/>
          </p:nvSpPr>
          <p:spPr>
            <a:xfrm>
              <a:off x="3248700" y="7512376"/>
              <a:ext cx="439524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business process of creating relationships with and satisfying customers. </a:t>
              </a:r>
            </a:p>
          </p:txBody>
        </p:sp>
        <p:sp>
          <p:nvSpPr>
            <p:cNvPr id="86" name="CuadroTexto 395">
              <a:extLst>
                <a:ext uri="{FF2B5EF4-FFF2-40B4-BE49-F238E27FC236}">
                  <a16:creationId xmlns:a16="http://schemas.microsoft.com/office/drawing/2014/main" id="{8B249E03-8214-FF46-BBFC-3C4C761D94A5}"/>
                </a:ext>
              </a:extLst>
            </p:cNvPr>
            <p:cNvSpPr txBox="1"/>
            <p:nvPr/>
          </p:nvSpPr>
          <p:spPr>
            <a:xfrm>
              <a:off x="3417625" y="6309164"/>
              <a:ext cx="40573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March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E123C89-19CA-7742-BBB7-7F113285F97E}"/>
              </a:ext>
            </a:extLst>
          </p:cNvPr>
          <p:cNvGrpSpPr/>
          <p:nvPr/>
        </p:nvGrpSpPr>
        <p:grpSpPr>
          <a:xfrm>
            <a:off x="16946784" y="9046174"/>
            <a:ext cx="4395242" cy="3019094"/>
            <a:chOff x="3248700" y="6309164"/>
            <a:chExt cx="4395242" cy="3019094"/>
          </a:xfrm>
        </p:grpSpPr>
        <p:sp>
          <p:nvSpPr>
            <p:cNvPr id="88" name="CuadroTexto 351">
              <a:extLst>
                <a:ext uri="{FF2B5EF4-FFF2-40B4-BE49-F238E27FC236}">
                  <a16:creationId xmlns:a16="http://schemas.microsoft.com/office/drawing/2014/main" id="{2E269B9E-B86C-6D46-B8DE-437CBF2C842F}"/>
                </a:ext>
              </a:extLst>
            </p:cNvPr>
            <p:cNvSpPr txBox="1"/>
            <p:nvPr/>
          </p:nvSpPr>
          <p:spPr>
            <a:xfrm>
              <a:off x="3248700" y="7512376"/>
              <a:ext cx="439524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business process of creating relationships with and satisfying customers. </a:t>
              </a:r>
            </a:p>
          </p:txBody>
        </p:sp>
        <p:sp>
          <p:nvSpPr>
            <p:cNvPr id="89" name="CuadroTexto 395">
              <a:extLst>
                <a:ext uri="{FF2B5EF4-FFF2-40B4-BE49-F238E27FC236}">
                  <a16:creationId xmlns:a16="http://schemas.microsoft.com/office/drawing/2014/main" id="{A26A0E95-9E79-0244-B98F-50190F9AB96C}"/>
                </a:ext>
              </a:extLst>
            </p:cNvPr>
            <p:cNvSpPr txBox="1"/>
            <p:nvPr/>
          </p:nvSpPr>
          <p:spPr>
            <a:xfrm>
              <a:off x="3417625" y="6309164"/>
              <a:ext cx="40573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April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1263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45">
      <a:dk1>
        <a:srgbClr val="999999"/>
      </a:dk1>
      <a:lt1>
        <a:srgbClr val="FFFFFF"/>
      </a:lt1>
      <a:dk2>
        <a:srgbClr val="363E48"/>
      </a:dk2>
      <a:lt2>
        <a:srgbClr val="FEFFFF"/>
      </a:lt2>
      <a:accent1>
        <a:srgbClr val="1E90D5"/>
      </a:accent1>
      <a:accent2>
        <a:srgbClr val="EC4E1F"/>
      </a:accent2>
      <a:accent3>
        <a:srgbClr val="FBAA10"/>
      </a:accent3>
      <a:accent4>
        <a:srgbClr val="2FC3B6"/>
      </a:accent4>
      <a:accent5>
        <a:srgbClr val="026FB9"/>
      </a:accent5>
      <a:accent6>
        <a:srgbClr val="A4A4A6"/>
      </a:accent6>
      <a:hlink>
        <a:srgbClr val="919191"/>
      </a:hlink>
      <a:folHlink>
        <a:srgbClr val="5E5E5E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128925</TotalTime>
  <Words>2326</Words>
  <Application>Microsoft Macintosh PowerPoint</Application>
  <PresentationFormat>Custom</PresentationFormat>
  <Paragraphs>1174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Calibri</vt:lpstr>
      <vt:lpstr>Calibri Light</vt:lpstr>
      <vt:lpstr>Lato</vt:lpstr>
      <vt:lpstr>Lato Light</vt:lpstr>
      <vt:lpstr>Lato Medium</vt:lpstr>
      <vt:lpstr>Lato Regular</vt:lpstr>
      <vt:lpstr>Montserrat Light</vt:lpstr>
      <vt:lpstr>Poppins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Luis Lopez</cp:lastModifiedBy>
  <cp:revision>20709</cp:revision>
  <dcterms:created xsi:type="dcterms:W3CDTF">2014-11-12T21:47:38Z</dcterms:created>
  <dcterms:modified xsi:type="dcterms:W3CDTF">2020-06-24T21:58:26Z</dcterms:modified>
  <cp:category/>
</cp:coreProperties>
</file>