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6"/>
  </p:notesMasterIdLst>
  <p:sldIdLst>
    <p:sldId id="4421" r:id="rId2"/>
    <p:sldId id="4422" r:id="rId3"/>
    <p:sldId id="4424" r:id="rId4"/>
    <p:sldId id="4423" r:id="rId5"/>
    <p:sldId id="4425" r:id="rId6"/>
    <p:sldId id="4426" r:id="rId7"/>
    <p:sldId id="4427" r:id="rId8"/>
    <p:sldId id="4428" r:id="rId9"/>
    <p:sldId id="4430" r:id="rId10"/>
    <p:sldId id="4432" r:id="rId11"/>
    <p:sldId id="4433" r:id="rId12"/>
    <p:sldId id="4434" r:id="rId13"/>
    <p:sldId id="4435" r:id="rId14"/>
    <p:sldId id="4431" r:id="rId15"/>
    <p:sldId id="4436" r:id="rId16"/>
    <p:sldId id="4437" r:id="rId17"/>
    <p:sldId id="4438" r:id="rId18"/>
    <p:sldId id="4429" r:id="rId19"/>
    <p:sldId id="4440" r:id="rId20"/>
    <p:sldId id="4441" r:id="rId21"/>
    <p:sldId id="4442" r:id="rId22"/>
    <p:sldId id="4443" r:id="rId23"/>
    <p:sldId id="4445" r:id="rId24"/>
    <p:sldId id="4439" r:id="rId25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D99"/>
    <a:srgbClr val="947154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225" autoAdjust="0"/>
    <p:restoredTop sz="95976" autoAdjust="0"/>
  </p:normalViewPr>
  <p:slideViewPr>
    <p:cSldViewPr snapToGrid="0" snapToObjects="1">
      <p:cViewPr>
        <p:scale>
          <a:sx n="37" d="100"/>
          <a:sy n="37" d="100"/>
        </p:scale>
        <p:origin x="776" y="976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2CB-6C43-8854-121C967E79DC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2CB-6C43-8854-121C967E79DC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2CB-6C43-8854-121C967E79DC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CB-6C43-8854-121C967E79D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CEA-8C48-98A5-5A6278E57676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CEA-8C48-98A5-5A6278E57676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CEA-8C48-98A5-5A6278E57676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5.8</c:v>
                </c:pt>
                <c:pt idx="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CEA-8C48-98A5-5A6278E5767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C7E-2648-997F-1721ACF662A1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C7E-2648-997F-1721ACF662A1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C7E-2648-997F-1721ACF662A1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1.2</c:v>
                </c:pt>
                <c:pt idx="1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7E-2648-997F-1721ACF662A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DC-294C-9C46-E1A791B15F74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DC-294C-9C46-E1A791B15F74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DC-294C-9C46-E1A791B15F74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5DC-294C-9C46-E1A791B15F7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370-3249-ADF5-CCD6D8972383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370-3249-ADF5-CCD6D8972383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370-3249-ADF5-CCD6D8972383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370-3249-ADF5-CCD6D897238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B48-584C-97F3-EF1AEAF19119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B48-584C-97F3-EF1AEAF19119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B48-584C-97F3-EF1AEAF19119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5.8</c:v>
                </c:pt>
                <c:pt idx="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B48-584C-97F3-EF1AEAF1911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A4-D44F-9C5D-C9D973519812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A4-D44F-9C5D-C9D973519812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3A4-D44F-9C5D-C9D973519812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1.2</c:v>
                </c:pt>
                <c:pt idx="1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3A4-D44F-9C5D-C9D97351981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8/3/20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454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53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097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828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472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175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61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446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68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075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4992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176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6915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944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915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446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7572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60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3CDCC2E-1EDA-A342-8ACD-079212D3556B}"/>
              </a:ext>
            </a:extLst>
          </p:cNvPr>
          <p:cNvSpPr/>
          <p:nvPr/>
        </p:nvSpPr>
        <p:spPr>
          <a:xfrm>
            <a:off x="1688123" y="4263512"/>
            <a:ext cx="3962400" cy="6096000"/>
          </a:xfrm>
          <a:prstGeom prst="roundRect">
            <a:avLst>
              <a:gd name="adj" fmla="val 30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01A3FB-5764-5840-BFDA-9B6FE12B2545}"/>
              </a:ext>
            </a:extLst>
          </p:cNvPr>
          <p:cNvSpPr/>
          <p:nvPr/>
        </p:nvSpPr>
        <p:spPr>
          <a:xfrm>
            <a:off x="5978769" y="4263512"/>
            <a:ext cx="3962400" cy="3165230"/>
          </a:xfrm>
          <a:prstGeom prst="roundRect">
            <a:avLst>
              <a:gd name="adj" fmla="val 30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F093E9D-4D71-DA4B-9CC9-8BDCC36A3FBE}"/>
              </a:ext>
            </a:extLst>
          </p:cNvPr>
          <p:cNvSpPr/>
          <p:nvPr/>
        </p:nvSpPr>
        <p:spPr>
          <a:xfrm>
            <a:off x="5978769" y="7624509"/>
            <a:ext cx="3962400" cy="2735003"/>
          </a:xfrm>
          <a:prstGeom prst="roundRect">
            <a:avLst>
              <a:gd name="adj" fmla="val 30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3900362-7792-3749-A10B-D30A7D41AB8F}"/>
              </a:ext>
            </a:extLst>
          </p:cNvPr>
          <p:cNvSpPr/>
          <p:nvPr/>
        </p:nvSpPr>
        <p:spPr>
          <a:xfrm>
            <a:off x="10269415" y="4263512"/>
            <a:ext cx="3962400" cy="6096000"/>
          </a:xfrm>
          <a:prstGeom prst="roundRect">
            <a:avLst>
              <a:gd name="adj" fmla="val 30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4087C59-5F04-DF42-87FF-73919EA925DA}"/>
              </a:ext>
            </a:extLst>
          </p:cNvPr>
          <p:cNvSpPr/>
          <p:nvPr/>
        </p:nvSpPr>
        <p:spPr>
          <a:xfrm>
            <a:off x="14560061" y="4263512"/>
            <a:ext cx="3962400" cy="3165230"/>
          </a:xfrm>
          <a:prstGeom prst="roundRect">
            <a:avLst>
              <a:gd name="adj" fmla="val 30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B58081F-5FC5-F242-9D68-28A01D9E36BB}"/>
              </a:ext>
            </a:extLst>
          </p:cNvPr>
          <p:cNvSpPr/>
          <p:nvPr/>
        </p:nvSpPr>
        <p:spPr>
          <a:xfrm>
            <a:off x="14560061" y="7624509"/>
            <a:ext cx="3962400" cy="2735003"/>
          </a:xfrm>
          <a:prstGeom prst="roundRect">
            <a:avLst>
              <a:gd name="adj" fmla="val 30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CED5899-FB19-F546-B63B-6084CDDF6EFA}"/>
              </a:ext>
            </a:extLst>
          </p:cNvPr>
          <p:cNvSpPr/>
          <p:nvPr/>
        </p:nvSpPr>
        <p:spPr>
          <a:xfrm>
            <a:off x="18850707" y="4263512"/>
            <a:ext cx="3962400" cy="6096000"/>
          </a:xfrm>
          <a:prstGeom prst="roundRect">
            <a:avLst>
              <a:gd name="adj" fmla="val 30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2B48F8A-56B8-F04E-9017-3F46A6DFC569}"/>
              </a:ext>
            </a:extLst>
          </p:cNvPr>
          <p:cNvSpPr/>
          <p:nvPr/>
        </p:nvSpPr>
        <p:spPr>
          <a:xfrm>
            <a:off x="1688123" y="10742847"/>
            <a:ext cx="10316308" cy="1950963"/>
          </a:xfrm>
          <a:prstGeom prst="roundRect">
            <a:avLst>
              <a:gd name="adj" fmla="val 30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3211B85-9811-144A-B2A7-310C3BC9E5E4}"/>
              </a:ext>
            </a:extLst>
          </p:cNvPr>
          <p:cNvSpPr/>
          <p:nvPr/>
        </p:nvSpPr>
        <p:spPr>
          <a:xfrm>
            <a:off x="12496799" y="10742847"/>
            <a:ext cx="10316308" cy="1950963"/>
          </a:xfrm>
          <a:prstGeom prst="roundRect">
            <a:avLst>
              <a:gd name="adj" fmla="val 30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0F3D5160-B7C5-8345-99C1-5FB3AEF8FD38}"/>
              </a:ext>
            </a:extLst>
          </p:cNvPr>
          <p:cNvSpPr/>
          <p:nvPr/>
        </p:nvSpPr>
        <p:spPr>
          <a:xfrm flipV="1">
            <a:off x="1688123" y="4263513"/>
            <a:ext cx="3962400" cy="695981"/>
          </a:xfrm>
          <a:custGeom>
            <a:avLst/>
            <a:gdLst>
              <a:gd name="connsiteX0" fmla="*/ 121170 w 3962400"/>
              <a:gd name="connsiteY0" fmla="*/ 695981 h 695981"/>
              <a:gd name="connsiteX1" fmla="*/ 3841230 w 3962400"/>
              <a:gd name="connsiteY1" fmla="*/ 695981 h 695981"/>
              <a:gd name="connsiteX2" fmla="*/ 3962400 w 3962400"/>
              <a:gd name="connsiteY2" fmla="*/ 574811 h 695981"/>
              <a:gd name="connsiteX3" fmla="*/ 3962400 w 3962400"/>
              <a:gd name="connsiteY3" fmla="*/ 0 h 695981"/>
              <a:gd name="connsiteX4" fmla="*/ 0 w 3962400"/>
              <a:gd name="connsiteY4" fmla="*/ 0 h 695981"/>
              <a:gd name="connsiteX5" fmla="*/ 0 w 3962400"/>
              <a:gd name="connsiteY5" fmla="*/ 574811 h 695981"/>
              <a:gd name="connsiteX6" fmla="*/ 121170 w 3962400"/>
              <a:gd name="connsiteY6" fmla="*/ 695981 h 69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2400" h="695981">
                <a:moveTo>
                  <a:pt x="121170" y="695981"/>
                </a:moveTo>
                <a:lnTo>
                  <a:pt x="3841230" y="695981"/>
                </a:lnTo>
                <a:cubicBezTo>
                  <a:pt x="3908150" y="695981"/>
                  <a:pt x="3962400" y="641731"/>
                  <a:pt x="3962400" y="574811"/>
                </a:cubicBezTo>
                <a:lnTo>
                  <a:pt x="3962400" y="0"/>
                </a:lnTo>
                <a:lnTo>
                  <a:pt x="0" y="0"/>
                </a:lnTo>
                <a:lnTo>
                  <a:pt x="0" y="574811"/>
                </a:lnTo>
                <a:cubicBezTo>
                  <a:pt x="0" y="641731"/>
                  <a:pt x="54250" y="695981"/>
                  <a:pt x="121170" y="6959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FC5CF9F6-A046-B940-AE23-930B6CDD1D2B}"/>
              </a:ext>
            </a:extLst>
          </p:cNvPr>
          <p:cNvSpPr/>
          <p:nvPr/>
        </p:nvSpPr>
        <p:spPr>
          <a:xfrm flipV="1">
            <a:off x="5978769" y="4263513"/>
            <a:ext cx="3962400" cy="695981"/>
          </a:xfrm>
          <a:custGeom>
            <a:avLst/>
            <a:gdLst>
              <a:gd name="connsiteX0" fmla="*/ 121170 w 3962400"/>
              <a:gd name="connsiteY0" fmla="*/ 695981 h 695981"/>
              <a:gd name="connsiteX1" fmla="*/ 3841230 w 3962400"/>
              <a:gd name="connsiteY1" fmla="*/ 695981 h 695981"/>
              <a:gd name="connsiteX2" fmla="*/ 3962400 w 3962400"/>
              <a:gd name="connsiteY2" fmla="*/ 574811 h 695981"/>
              <a:gd name="connsiteX3" fmla="*/ 3962400 w 3962400"/>
              <a:gd name="connsiteY3" fmla="*/ 0 h 695981"/>
              <a:gd name="connsiteX4" fmla="*/ 0 w 3962400"/>
              <a:gd name="connsiteY4" fmla="*/ 0 h 695981"/>
              <a:gd name="connsiteX5" fmla="*/ 0 w 3962400"/>
              <a:gd name="connsiteY5" fmla="*/ 574811 h 695981"/>
              <a:gd name="connsiteX6" fmla="*/ 121170 w 3962400"/>
              <a:gd name="connsiteY6" fmla="*/ 695981 h 69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2400" h="695981">
                <a:moveTo>
                  <a:pt x="121170" y="695981"/>
                </a:moveTo>
                <a:lnTo>
                  <a:pt x="3841230" y="695981"/>
                </a:lnTo>
                <a:cubicBezTo>
                  <a:pt x="3908150" y="695981"/>
                  <a:pt x="3962400" y="641731"/>
                  <a:pt x="3962400" y="574811"/>
                </a:cubicBezTo>
                <a:lnTo>
                  <a:pt x="3962400" y="0"/>
                </a:lnTo>
                <a:lnTo>
                  <a:pt x="0" y="0"/>
                </a:lnTo>
                <a:lnTo>
                  <a:pt x="0" y="574811"/>
                </a:lnTo>
                <a:cubicBezTo>
                  <a:pt x="0" y="641731"/>
                  <a:pt x="54250" y="695981"/>
                  <a:pt x="121170" y="6959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5C1F7889-F83B-4D43-BB30-6FD02A5A7309}"/>
              </a:ext>
            </a:extLst>
          </p:cNvPr>
          <p:cNvSpPr/>
          <p:nvPr/>
        </p:nvSpPr>
        <p:spPr>
          <a:xfrm flipV="1">
            <a:off x="5978769" y="7624509"/>
            <a:ext cx="3962400" cy="695981"/>
          </a:xfrm>
          <a:custGeom>
            <a:avLst/>
            <a:gdLst>
              <a:gd name="connsiteX0" fmla="*/ 121170 w 3962400"/>
              <a:gd name="connsiteY0" fmla="*/ 695981 h 695981"/>
              <a:gd name="connsiteX1" fmla="*/ 3841230 w 3962400"/>
              <a:gd name="connsiteY1" fmla="*/ 695981 h 695981"/>
              <a:gd name="connsiteX2" fmla="*/ 3962400 w 3962400"/>
              <a:gd name="connsiteY2" fmla="*/ 574811 h 695981"/>
              <a:gd name="connsiteX3" fmla="*/ 3962400 w 3962400"/>
              <a:gd name="connsiteY3" fmla="*/ 0 h 695981"/>
              <a:gd name="connsiteX4" fmla="*/ 0 w 3962400"/>
              <a:gd name="connsiteY4" fmla="*/ 0 h 695981"/>
              <a:gd name="connsiteX5" fmla="*/ 0 w 3962400"/>
              <a:gd name="connsiteY5" fmla="*/ 574811 h 695981"/>
              <a:gd name="connsiteX6" fmla="*/ 121170 w 3962400"/>
              <a:gd name="connsiteY6" fmla="*/ 695981 h 69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2400" h="695981">
                <a:moveTo>
                  <a:pt x="121170" y="695981"/>
                </a:moveTo>
                <a:lnTo>
                  <a:pt x="3841230" y="695981"/>
                </a:lnTo>
                <a:cubicBezTo>
                  <a:pt x="3908150" y="695981"/>
                  <a:pt x="3962400" y="641731"/>
                  <a:pt x="3962400" y="574811"/>
                </a:cubicBezTo>
                <a:lnTo>
                  <a:pt x="3962400" y="0"/>
                </a:lnTo>
                <a:lnTo>
                  <a:pt x="0" y="0"/>
                </a:lnTo>
                <a:lnTo>
                  <a:pt x="0" y="574811"/>
                </a:lnTo>
                <a:cubicBezTo>
                  <a:pt x="0" y="641731"/>
                  <a:pt x="54250" y="695981"/>
                  <a:pt x="121170" y="6959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C866DE2-ABB0-7A4A-BCE7-99DD72359887}"/>
              </a:ext>
            </a:extLst>
          </p:cNvPr>
          <p:cNvSpPr/>
          <p:nvPr/>
        </p:nvSpPr>
        <p:spPr>
          <a:xfrm flipV="1">
            <a:off x="10269415" y="4263513"/>
            <a:ext cx="3962400" cy="695981"/>
          </a:xfrm>
          <a:custGeom>
            <a:avLst/>
            <a:gdLst>
              <a:gd name="connsiteX0" fmla="*/ 121170 w 3962400"/>
              <a:gd name="connsiteY0" fmla="*/ 695981 h 695981"/>
              <a:gd name="connsiteX1" fmla="*/ 3841230 w 3962400"/>
              <a:gd name="connsiteY1" fmla="*/ 695981 h 695981"/>
              <a:gd name="connsiteX2" fmla="*/ 3962400 w 3962400"/>
              <a:gd name="connsiteY2" fmla="*/ 574811 h 695981"/>
              <a:gd name="connsiteX3" fmla="*/ 3962400 w 3962400"/>
              <a:gd name="connsiteY3" fmla="*/ 0 h 695981"/>
              <a:gd name="connsiteX4" fmla="*/ 0 w 3962400"/>
              <a:gd name="connsiteY4" fmla="*/ 0 h 695981"/>
              <a:gd name="connsiteX5" fmla="*/ 0 w 3962400"/>
              <a:gd name="connsiteY5" fmla="*/ 574811 h 695981"/>
              <a:gd name="connsiteX6" fmla="*/ 121170 w 3962400"/>
              <a:gd name="connsiteY6" fmla="*/ 695981 h 69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2400" h="695981">
                <a:moveTo>
                  <a:pt x="121170" y="695981"/>
                </a:moveTo>
                <a:lnTo>
                  <a:pt x="3841230" y="695981"/>
                </a:lnTo>
                <a:cubicBezTo>
                  <a:pt x="3908150" y="695981"/>
                  <a:pt x="3962400" y="641731"/>
                  <a:pt x="3962400" y="574811"/>
                </a:cubicBezTo>
                <a:lnTo>
                  <a:pt x="3962400" y="0"/>
                </a:lnTo>
                <a:lnTo>
                  <a:pt x="0" y="0"/>
                </a:lnTo>
                <a:lnTo>
                  <a:pt x="0" y="574811"/>
                </a:lnTo>
                <a:cubicBezTo>
                  <a:pt x="0" y="641731"/>
                  <a:pt x="54250" y="695981"/>
                  <a:pt x="121170" y="6959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2A00518F-67B1-144C-B1F6-805377E21B53}"/>
              </a:ext>
            </a:extLst>
          </p:cNvPr>
          <p:cNvSpPr/>
          <p:nvPr/>
        </p:nvSpPr>
        <p:spPr>
          <a:xfrm flipV="1">
            <a:off x="14560061" y="4263513"/>
            <a:ext cx="3962400" cy="695981"/>
          </a:xfrm>
          <a:custGeom>
            <a:avLst/>
            <a:gdLst>
              <a:gd name="connsiteX0" fmla="*/ 121170 w 3962400"/>
              <a:gd name="connsiteY0" fmla="*/ 695981 h 695981"/>
              <a:gd name="connsiteX1" fmla="*/ 3841230 w 3962400"/>
              <a:gd name="connsiteY1" fmla="*/ 695981 h 695981"/>
              <a:gd name="connsiteX2" fmla="*/ 3962400 w 3962400"/>
              <a:gd name="connsiteY2" fmla="*/ 574811 h 695981"/>
              <a:gd name="connsiteX3" fmla="*/ 3962400 w 3962400"/>
              <a:gd name="connsiteY3" fmla="*/ 0 h 695981"/>
              <a:gd name="connsiteX4" fmla="*/ 0 w 3962400"/>
              <a:gd name="connsiteY4" fmla="*/ 0 h 695981"/>
              <a:gd name="connsiteX5" fmla="*/ 0 w 3962400"/>
              <a:gd name="connsiteY5" fmla="*/ 574811 h 695981"/>
              <a:gd name="connsiteX6" fmla="*/ 121170 w 3962400"/>
              <a:gd name="connsiteY6" fmla="*/ 695981 h 69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2400" h="695981">
                <a:moveTo>
                  <a:pt x="121170" y="695981"/>
                </a:moveTo>
                <a:lnTo>
                  <a:pt x="3841230" y="695981"/>
                </a:lnTo>
                <a:cubicBezTo>
                  <a:pt x="3908150" y="695981"/>
                  <a:pt x="3962400" y="641731"/>
                  <a:pt x="3962400" y="574811"/>
                </a:cubicBezTo>
                <a:lnTo>
                  <a:pt x="3962400" y="0"/>
                </a:lnTo>
                <a:lnTo>
                  <a:pt x="0" y="0"/>
                </a:lnTo>
                <a:lnTo>
                  <a:pt x="0" y="574811"/>
                </a:lnTo>
                <a:cubicBezTo>
                  <a:pt x="0" y="641731"/>
                  <a:pt x="54250" y="695981"/>
                  <a:pt x="121170" y="6959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872625A-20F8-124F-92D8-FAE92662183A}"/>
              </a:ext>
            </a:extLst>
          </p:cNvPr>
          <p:cNvSpPr/>
          <p:nvPr/>
        </p:nvSpPr>
        <p:spPr>
          <a:xfrm flipV="1">
            <a:off x="14560061" y="7624509"/>
            <a:ext cx="3962400" cy="695981"/>
          </a:xfrm>
          <a:custGeom>
            <a:avLst/>
            <a:gdLst>
              <a:gd name="connsiteX0" fmla="*/ 121170 w 3962400"/>
              <a:gd name="connsiteY0" fmla="*/ 695981 h 695981"/>
              <a:gd name="connsiteX1" fmla="*/ 3841230 w 3962400"/>
              <a:gd name="connsiteY1" fmla="*/ 695981 h 695981"/>
              <a:gd name="connsiteX2" fmla="*/ 3962400 w 3962400"/>
              <a:gd name="connsiteY2" fmla="*/ 574811 h 695981"/>
              <a:gd name="connsiteX3" fmla="*/ 3962400 w 3962400"/>
              <a:gd name="connsiteY3" fmla="*/ 0 h 695981"/>
              <a:gd name="connsiteX4" fmla="*/ 0 w 3962400"/>
              <a:gd name="connsiteY4" fmla="*/ 0 h 695981"/>
              <a:gd name="connsiteX5" fmla="*/ 0 w 3962400"/>
              <a:gd name="connsiteY5" fmla="*/ 574811 h 695981"/>
              <a:gd name="connsiteX6" fmla="*/ 121170 w 3962400"/>
              <a:gd name="connsiteY6" fmla="*/ 695981 h 69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2400" h="695981">
                <a:moveTo>
                  <a:pt x="121170" y="695981"/>
                </a:moveTo>
                <a:lnTo>
                  <a:pt x="3841230" y="695981"/>
                </a:lnTo>
                <a:cubicBezTo>
                  <a:pt x="3908150" y="695981"/>
                  <a:pt x="3962400" y="641731"/>
                  <a:pt x="3962400" y="574811"/>
                </a:cubicBezTo>
                <a:lnTo>
                  <a:pt x="3962400" y="0"/>
                </a:lnTo>
                <a:lnTo>
                  <a:pt x="0" y="0"/>
                </a:lnTo>
                <a:lnTo>
                  <a:pt x="0" y="574811"/>
                </a:lnTo>
                <a:cubicBezTo>
                  <a:pt x="0" y="641731"/>
                  <a:pt x="54250" y="695981"/>
                  <a:pt x="121170" y="6959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0BF8DF43-14F9-5A44-941E-3D4FAD1F1792}"/>
              </a:ext>
            </a:extLst>
          </p:cNvPr>
          <p:cNvSpPr/>
          <p:nvPr/>
        </p:nvSpPr>
        <p:spPr>
          <a:xfrm flipV="1">
            <a:off x="18850707" y="4263513"/>
            <a:ext cx="3962400" cy="695981"/>
          </a:xfrm>
          <a:custGeom>
            <a:avLst/>
            <a:gdLst>
              <a:gd name="connsiteX0" fmla="*/ 121170 w 3962400"/>
              <a:gd name="connsiteY0" fmla="*/ 695981 h 695981"/>
              <a:gd name="connsiteX1" fmla="*/ 3841230 w 3962400"/>
              <a:gd name="connsiteY1" fmla="*/ 695981 h 695981"/>
              <a:gd name="connsiteX2" fmla="*/ 3962400 w 3962400"/>
              <a:gd name="connsiteY2" fmla="*/ 574811 h 695981"/>
              <a:gd name="connsiteX3" fmla="*/ 3962400 w 3962400"/>
              <a:gd name="connsiteY3" fmla="*/ 0 h 695981"/>
              <a:gd name="connsiteX4" fmla="*/ 0 w 3962400"/>
              <a:gd name="connsiteY4" fmla="*/ 0 h 695981"/>
              <a:gd name="connsiteX5" fmla="*/ 0 w 3962400"/>
              <a:gd name="connsiteY5" fmla="*/ 574811 h 695981"/>
              <a:gd name="connsiteX6" fmla="*/ 121170 w 3962400"/>
              <a:gd name="connsiteY6" fmla="*/ 695981 h 69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2400" h="695981">
                <a:moveTo>
                  <a:pt x="121170" y="695981"/>
                </a:moveTo>
                <a:lnTo>
                  <a:pt x="3841230" y="695981"/>
                </a:lnTo>
                <a:cubicBezTo>
                  <a:pt x="3908150" y="695981"/>
                  <a:pt x="3962400" y="641731"/>
                  <a:pt x="3962400" y="574811"/>
                </a:cubicBezTo>
                <a:lnTo>
                  <a:pt x="3962400" y="0"/>
                </a:lnTo>
                <a:lnTo>
                  <a:pt x="0" y="0"/>
                </a:lnTo>
                <a:lnTo>
                  <a:pt x="0" y="574811"/>
                </a:lnTo>
                <a:cubicBezTo>
                  <a:pt x="0" y="641731"/>
                  <a:pt x="54250" y="695981"/>
                  <a:pt x="121170" y="69598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8B7E67EE-3D69-444E-B6CD-A005CD842DE5}"/>
              </a:ext>
            </a:extLst>
          </p:cNvPr>
          <p:cNvSpPr/>
          <p:nvPr/>
        </p:nvSpPr>
        <p:spPr>
          <a:xfrm>
            <a:off x="12496799" y="10775881"/>
            <a:ext cx="10316309" cy="851187"/>
          </a:xfrm>
          <a:custGeom>
            <a:avLst/>
            <a:gdLst>
              <a:gd name="connsiteX0" fmla="*/ 59660 w 10316309"/>
              <a:gd name="connsiteY0" fmla="*/ 0 h 851187"/>
              <a:gd name="connsiteX1" fmla="*/ 10256649 w 10316309"/>
              <a:gd name="connsiteY1" fmla="*/ 0 h 851187"/>
              <a:gd name="connsiteX2" fmla="*/ 10316309 w 10316309"/>
              <a:gd name="connsiteY2" fmla="*/ 59660 h 851187"/>
              <a:gd name="connsiteX3" fmla="*/ 10316309 w 10316309"/>
              <a:gd name="connsiteY3" fmla="*/ 851187 h 851187"/>
              <a:gd name="connsiteX4" fmla="*/ 0 w 10316309"/>
              <a:gd name="connsiteY4" fmla="*/ 851187 h 851187"/>
              <a:gd name="connsiteX5" fmla="*/ 0 w 10316309"/>
              <a:gd name="connsiteY5" fmla="*/ 59660 h 851187"/>
              <a:gd name="connsiteX6" fmla="*/ 59660 w 10316309"/>
              <a:gd name="connsiteY6" fmla="*/ 0 h 85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16309" h="851187">
                <a:moveTo>
                  <a:pt x="59660" y="0"/>
                </a:moveTo>
                <a:lnTo>
                  <a:pt x="10256649" y="0"/>
                </a:lnTo>
                <a:cubicBezTo>
                  <a:pt x="10289597" y="0"/>
                  <a:pt x="10316309" y="26711"/>
                  <a:pt x="10316309" y="59660"/>
                </a:cubicBezTo>
                <a:lnTo>
                  <a:pt x="10316309" y="851187"/>
                </a:lnTo>
                <a:lnTo>
                  <a:pt x="0" y="851187"/>
                </a:lnTo>
                <a:lnTo>
                  <a:pt x="0" y="59660"/>
                </a:lnTo>
                <a:cubicBezTo>
                  <a:pt x="0" y="26711"/>
                  <a:pt x="26711" y="0"/>
                  <a:pt x="5966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7EC90270-B141-0048-85CD-FFEBF0476491}"/>
              </a:ext>
            </a:extLst>
          </p:cNvPr>
          <p:cNvSpPr/>
          <p:nvPr/>
        </p:nvSpPr>
        <p:spPr>
          <a:xfrm>
            <a:off x="1688123" y="10775881"/>
            <a:ext cx="10316308" cy="851187"/>
          </a:xfrm>
          <a:custGeom>
            <a:avLst/>
            <a:gdLst>
              <a:gd name="connsiteX0" fmla="*/ 59661 w 10316308"/>
              <a:gd name="connsiteY0" fmla="*/ 0 h 851187"/>
              <a:gd name="connsiteX1" fmla="*/ 10256648 w 10316308"/>
              <a:gd name="connsiteY1" fmla="*/ 0 h 851187"/>
              <a:gd name="connsiteX2" fmla="*/ 10316308 w 10316308"/>
              <a:gd name="connsiteY2" fmla="*/ 59660 h 851187"/>
              <a:gd name="connsiteX3" fmla="*/ 10316308 w 10316308"/>
              <a:gd name="connsiteY3" fmla="*/ 851187 h 851187"/>
              <a:gd name="connsiteX4" fmla="*/ 0 w 10316308"/>
              <a:gd name="connsiteY4" fmla="*/ 851187 h 851187"/>
              <a:gd name="connsiteX5" fmla="*/ 0 w 10316308"/>
              <a:gd name="connsiteY5" fmla="*/ 59660 h 851187"/>
              <a:gd name="connsiteX6" fmla="*/ 59661 w 10316308"/>
              <a:gd name="connsiteY6" fmla="*/ 0 h 85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16308" h="851187">
                <a:moveTo>
                  <a:pt x="59661" y="0"/>
                </a:moveTo>
                <a:lnTo>
                  <a:pt x="10256648" y="0"/>
                </a:lnTo>
                <a:cubicBezTo>
                  <a:pt x="10289597" y="0"/>
                  <a:pt x="10316308" y="26711"/>
                  <a:pt x="10316308" y="59660"/>
                </a:cubicBezTo>
                <a:lnTo>
                  <a:pt x="10316308" y="851187"/>
                </a:lnTo>
                <a:lnTo>
                  <a:pt x="0" y="851187"/>
                </a:lnTo>
                <a:lnTo>
                  <a:pt x="0" y="59660"/>
                </a:lnTo>
                <a:cubicBezTo>
                  <a:pt x="0" y="26711"/>
                  <a:pt x="26711" y="0"/>
                  <a:pt x="5966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FD2B49EC-1D9F-8648-B786-269924DCC6C6}"/>
              </a:ext>
            </a:extLst>
          </p:cNvPr>
          <p:cNvSpPr txBox="1"/>
          <p:nvPr/>
        </p:nvSpPr>
        <p:spPr>
          <a:xfrm>
            <a:off x="2280100" y="4384246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006FD508-0FA3-7F4B-8E89-DE54D855503A}"/>
              </a:ext>
            </a:extLst>
          </p:cNvPr>
          <p:cNvSpPr txBox="1"/>
          <p:nvPr/>
        </p:nvSpPr>
        <p:spPr>
          <a:xfrm>
            <a:off x="6521900" y="4384246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2E324E12-9000-D945-AB1F-EA6D664FD006}"/>
              </a:ext>
            </a:extLst>
          </p:cNvPr>
          <p:cNvSpPr txBox="1"/>
          <p:nvPr/>
        </p:nvSpPr>
        <p:spPr>
          <a:xfrm>
            <a:off x="10839900" y="4384246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DEFEEC66-9F12-3D49-B6A1-6BA927FD58F9}"/>
              </a:ext>
            </a:extLst>
          </p:cNvPr>
          <p:cNvSpPr txBox="1"/>
          <p:nvPr/>
        </p:nvSpPr>
        <p:spPr>
          <a:xfrm>
            <a:off x="15152038" y="4384246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Relationships</a:t>
            </a: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EDE0BE75-BE4A-5841-8460-8B0575381D5C}"/>
              </a:ext>
            </a:extLst>
          </p:cNvPr>
          <p:cNvSpPr txBox="1"/>
          <p:nvPr/>
        </p:nvSpPr>
        <p:spPr>
          <a:xfrm>
            <a:off x="19442684" y="4384246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3ECC01EE-BA65-8645-AEC0-56B138432E9C}"/>
              </a:ext>
            </a:extLst>
          </p:cNvPr>
          <p:cNvSpPr txBox="1"/>
          <p:nvPr/>
        </p:nvSpPr>
        <p:spPr>
          <a:xfrm>
            <a:off x="6521900" y="7711646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0D0F14BE-C33D-3344-B086-299BA6944BDE}"/>
              </a:ext>
            </a:extLst>
          </p:cNvPr>
          <p:cNvSpPr txBox="1"/>
          <p:nvPr/>
        </p:nvSpPr>
        <p:spPr>
          <a:xfrm>
            <a:off x="15152038" y="7711646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42" name="CuadroTexto 395">
            <a:extLst>
              <a:ext uri="{FF2B5EF4-FFF2-40B4-BE49-F238E27FC236}">
                <a16:creationId xmlns:a16="http://schemas.microsoft.com/office/drawing/2014/main" id="{5ED25EC2-F7D8-6744-89FA-FFDBDD957419}"/>
              </a:ext>
            </a:extLst>
          </p:cNvPr>
          <p:cNvSpPr txBox="1"/>
          <p:nvPr/>
        </p:nvSpPr>
        <p:spPr>
          <a:xfrm>
            <a:off x="4726354" y="10939864"/>
            <a:ext cx="4239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478BFE62-E9A4-E64E-AA5D-FA2C160EA62A}"/>
              </a:ext>
            </a:extLst>
          </p:cNvPr>
          <p:cNvSpPr txBox="1"/>
          <p:nvPr/>
        </p:nvSpPr>
        <p:spPr>
          <a:xfrm>
            <a:off x="15535030" y="10939864"/>
            <a:ext cx="4239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sp>
        <p:nvSpPr>
          <p:cNvPr id="46" name="Rectangle 56">
            <a:extLst>
              <a:ext uri="{FF2B5EF4-FFF2-40B4-BE49-F238E27FC236}">
                <a16:creationId xmlns:a16="http://schemas.microsoft.com/office/drawing/2014/main" id="{F8721F43-B6D5-6545-B8FD-C6AF93608CD0}"/>
              </a:ext>
            </a:extLst>
          </p:cNvPr>
          <p:cNvSpPr/>
          <p:nvPr/>
        </p:nvSpPr>
        <p:spPr>
          <a:xfrm>
            <a:off x="2160513" y="5291752"/>
            <a:ext cx="30176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47" name="Rectangle 56">
            <a:extLst>
              <a:ext uri="{FF2B5EF4-FFF2-40B4-BE49-F238E27FC236}">
                <a16:creationId xmlns:a16="http://schemas.microsoft.com/office/drawing/2014/main" id="{B80DD235-61B7-AA44-88C5-6DC30DFD78EC}"/>
              </a:ext>
            </a:extLst>
          </p:cNvPr>
          <p:cNvSpPr/>
          <p:nvPr/>
        </p:nvSpPr>
        <p:spPr>
          <a:xfrm>
            <a:off x="6475338" y="5291752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8" name="Rectangle 56">
            <a:extLst>
              <a:ext uri="{FF2B5EF4-FFF2-40B4-BE49-F238E27FC236}">
                <a16:creationId xmlns:a16="http://schemas.microsoft.com/office/drawing/2014/main" id="{1FDFC200-AD4A-8B4D-87ED-3923DEC9BBC5}"/>
              </a:ext>
            </a:extLst>
          </p:cNvPr>
          <p:cNvSpPr/>
          <p:nvPr/>
        </p:nvSpPr>
        <p:spPr>
          <a:xfrm>
            <a:off x="6475338" y="8635027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9" name="Rectangle 56">
            <a:extLst>
              <a:ext uri="{FF2B5EF4-FFF2-40B4-BE49-F238E27FC236}">
                <a16:creationId xmlns:a16="http://schemas.microsoft.com/office/drawing/2014/main" id="{E5C75B2E-9BD5-8C4B-9C6B-E1F6FD22B96F}"/>
              </a:ext>
            </a:extLst>
          </p:cNvPr>
          <p:cNvSpPr/>
          <p:nvPr/>
        </p:nvSpPr>
        <p:spPr>
          <a:xfrm>
            <a:off x="10704438" y="5291752"/>
            <a:ext cx="30176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endParaRPr lang="en-US" sz="24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0" name="Rectangle 56">
            <a:extLst>
              <a:ext uri="{FF2B5EF4-FFF2-40B4-BE49-F238E27FC236}">
                <a16:creationId xmlns:a16="http://schemas.microsoft.com/office/drawing/2014/main" id="{D52CB568-D1C8-9D4E-92C2-D49E58E3721D}"/>
              </a:ext>
            </a:extLst>
          </p:cNvPr>
          <p:cNvSpPr/>
          <p:nvPr/>
        </p:nvSpPr>
        <p:spPr>
          <a:xfrm>
            <a:off x="19334088" y="5291752"/>
            <a:ext cx="30176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endParaRPr lang="en-US" sz="24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1" name="Rectangle 56">
            <a:extLst>
              <a:ext uri="{FF2B5EF4-FFF2-40B4-BE49-F238E27FC236}">
                <a16:creationId xmlns:a16="http://schemas.microsoft.com/office/drawing/2014/main" id="{2183348E-F9DC-E24D-87D2-0C98B287EBC4}"/>
              </a:ext>
            </a:extLst>
          </p:cNvPr>
          <p:cNvSpPr/>
          <p:nvPr/>
        </p:nvSpPr>
        <p:spPr>
          <a:xfrm>
            <a:off x="15047838" y="5291752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2" name="Rectangle 56">
            <a:extLst>
              <a:ext uri="{FF2B5EF4-FFF2-40B4-BE49-F238E27FC236}">
                <a16:creationId xmlns:a16="http://schemas.microsoft.com/office/drawing/2014/main" id="{D6B11A63-23F4-D449-8D4A-25781AC5290F}"/>
              </a:ext>
            </a:extLst>
          </p:cNvPr>
          <p:cNvSpPr/>
          <p:nvPr/>
        </p:nvSpPr>
        <p:spPr>
          <a:xfrm>
            <a:off x="15047838" y="8635027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3" name="Rectangle 56">
            <a:extLst>
              <a:ext uri="{FF2B5EF4-FFF2-40B4-BE49-F238E27FC236}">
                <a16:creationId xmlns:a16="http://schemas.microsoft.com/office/drawing/2014/main" id="{C7C7A1C7-113B-A64A-83F2-AE5D49A6DF6F}"/>
              </a:ext>
            </a:extLst>
          </p:cNvPr>
          <p:cNvSpPr/>
          <p:nvPr/>
        </p:nvSpPr>
        <p:spPr>
          <a:xfrm>
            <a:off x="3317630" y="11929606"/>
            <a:ext cx="70572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4" name="Rectangle 56">
            <a:extLst>
              <a:ext uri="{FF2B5EF4-FFF2-40B4-BE49-F238E27FC236}">
                <a16:creationId xmlns:a16="http://schemas.microsoft.com/office/drawing/2014/main" id="{E2F97B0E-3B69-CE44-91C5-C46B1F1C3E0B}"/>
              </a:ext>
            </a:extLst>
          </p:cNvPr>
          <p:cNvSpPr/>
          <p:nvPr/>
        </p:nvSpPr>
        <p:spPr>
          <a:xfrm>
            <a:off x="14126306" y="11929606"/>
            <a:ext cx="70572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403263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3CDCC2E-1EDA-A342-8ACD-079212D3556B}"/>
              </a:ext>
            </a:extLst>
          </p:cNvPr>
          <p:cNvSpPr/>
          <p:nvPr/>
        </p:nvSpPr>
        <p:spPr>
          <a:xfrm>
            <a:off x="1688123" y="4263512"/>
            <a:ext cx="3962400" cy="6096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01A3FB-5764-5840-BFDA-9B6FE12B2545}"/>
              </a:ext>
            </a:extLst>
          </p:cNvPr>
          <p:cNvSpPr/>
          <p:nvPr/>
        </p:nvSpPr>
        <p:spPr>
          <a:xfrm>
            <a:off x="5978769" y="4263512"/>
            <a:ext cx="3962400" cy="316523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F093E9D-4D71-DA4B-9CC9-8BDCC36A3FBE}"/>
              </a:ext>
            </a:extLst>
          </p:cNvPr>
          <p:cNvSpPr/>
          <p:nvPr/>
        </p:nvSpPr>
        <p:spPr>
          <a:xfrm>
            <a:off x="5978769" y="7624509"/>
            <a:ext cx="3962400" cy="2735003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3900362-7792-3749-A10B-D30A7D41AB8F}"/>
              </a:ext>
            </a:extLst>
          </p:cNvPr>
          <p:cNvSpPr/>
          <p:nvPr/>
        </p:nvSpPr>
        <p:spPr>
          <a:xfrm>
            <a:off x="10269415" y="4263512"/>
            <a:ext cx="3962400" cy="6096000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4087C59-5F04-DF42-87FF-73919EA925DA}"/>
              </a:ext>
            </a:extLst>
          </p:cNvPr>
          <p:cNvSpPr/>
          <p:nvPr/>
        </p:nvSpPr>
        <p:spPr>
          <a:xfrm>
            <a:off x="14560061" y="4263512"/>
            <a:ext cx="3962400" cy="316523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B58081F-5FC5-F242-9D68-28A01D9E36BB}"/>
              </a:ext>
            </a:extLst>
          </p:cNvPr>
          <p:cNvSpPr/>
          <p:nvPr/>
        </p:nvSpPr>
        <p:spPr>
          <a:xfrm>
            <a:off x="14560061" y="7624509"/>
            <a:ext cx="3962400" cy="2735003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CED5899-FB19-F546-B63B-6084CDDF6EFA}"/>
              </a:ext>
            </a:extLst>
          </p:cNvPr>
          <p:cNvSpPr/>
          <p:nvPr/>
        </p:nvSpPr>
        <p:spPr>
          <a:xfrm>
            <a:off x="18850707" y="4263512"/>
            <a:ext cx="3962400" cy="6096000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2B48F8A-56B8-F04E-9017-3F46A6DFC569}"/>
              </a:ext>
            </a:extLst>
          </p:cNvPr>
          <p:cNvSpPr/>
          <p:nvPr/>
        </p:nvSpPr>
        <p:spPr>
          <a:xfrm>
            <a:off x="1688123" y="10703090"/>
            <a:ext cx="10316308" cy="1950963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3211B85-9811-144A-B2A7-310C3BC9E5E4}"/>
              </a:ext>
            </a:extLst>
          </p:cNvPr>
          <p:cNvSpPr/>
          <p:nvPr/>
        </p:nvSpPr>
        <p:spPr>
          <a:xfrm>
            <a:off x="12496799" y="10703090"/>
            <a:ext cx="10316308" cy="1950963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FD2B49EC-1D9F-8648-B786-269924DCC6C6}"/>
              </a:ext>
            </a:extLst>
          </p:cNvPr>
          <p:cNvSpPr txBox="1"/>
          <p:nvPr/>
        </p:nvSpPr>
        <p:spPr>
          <a:xfrm>
            <a:off x="2280100" y="4755721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006FD508-0FA3-7F4B-8E89-DE54D855503A}"/>
              </a:ext>
            </a:extLst>
          </p:cNvPr>
          <p:cNvSpPr txBox="1"/>
          <p:nvPr/>
        </p:nvSpPr>
        <p:spPr>
          <a:xfrm>
            <a:off x="6521900" y="4841446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2E324E12-9000-D945-AB1F-EA6D664FD006}"/>
              </a:ext>
            </a:extLst>
          </p:cNvPr>
          <p:cNvSpPr txBox="1"/>
          <p:nvPr/>
        </p:nvSpPr>
        <p:spPr>
          <a:xfrm>
            <a:off x="10839900" y="4755721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DEFEEC66-9F12-3D49-B6A1-6BA927FD58F9}"/>
              </a:ext>
            </a:extLst>
          </p:cNvPr>
          <p:cNvSpPr txBox="1"/>
          <p:nvPr/>
        </p:nvSpPr>
        <p:spPr>
          <a:xfrm>
            <a:off x="15152038" y="4841446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Relationships</a:t>
            </a: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EDE0BE75-BE4A-5841-8460-8B0575381D5C}"/>
              </a:ext>
            </a:extLst>
          </p:cNvPr>
          <p:cNvSpPr txBox="1"/>
          <p:nvPr/>
        </p:nvSpPr>
        <p:spPr>
          <a:xfrm>
            <a:off x="19442684" y="4755721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3ECC01EE-BA65-8645-AEC0-56B138432E9C}"/>
              </a:ext>
            </a:extLst>
          </p:cNvPr>
          <p:cNvSpPr txBox="1"/>
          <p:nvPr/>
        </p:nvSpPr>
        <p:spPr>
          <a:xfrm>
            <a:off x="6521900" y="8025971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0D0F14BE-C33D-3344-B086-299BA6944BDE}"/>
              </a:ext>
            </a:extLst>
          </p:cNvPr>
          <p:cNvSpPr txBox="1"/>
          <p:nvPr/>
        </p:nvSpPr>
        <p:spPr>
          <a:xfrm>
            <a:off x="15152038" y="8025971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42" name="CuadroTexto 395">
            <a:extLst>
              <a:ext uri="{FF2B5EF4-FFF2-40B4-BE49-F238E27FC236}">
                <a16:creationId xmlns:a16="http://schemas.microsoft.com/office/drawing/2014/main" id="{5ED25EC2-F7D8-6744-89FA-FFDBDD957419}"/>
              </a:ext>
            </a:extLst>
          </p:cNvPr>
          <p:cNvSpPr txBox="1"/>
          <p:nvPr/>
        </p:nvSpPr>
        <p:spPr>
          <a:xfrm>
            <a:off x="3313601" y="11475710"/>
            <a:ext cx="4239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478BFE62-E9A4-E64E-AA5D-FA2C160EA62A}"/>
              </a:ext>
            </a:extLst>
          </p:cNvPr>
          <p:cNvSpPr txBox="1"/>
          <p:nvPr/>
        </p:nvSpPr>
        <p:spPr>
          <a:xfrm>
            <a:off x="14122277" y="11475710"/>
            <a:ext cx="4239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grpSp>
        <p:nvGrpSpPr>
          <p:cNvPr id="32" name="Gráfico 282">
            <a:extLst>
              <a:ext uri="{FF2B5EF4-FFF2-40B4-BE49-F238E27FC236}">
                <a16:creationId xmlns:a16="http://schemas.microsoft.com/office/drawing/2014/main" id="{AFC56D59-6370-B74F-8905-1DE61858868D}"/>
              </a:ext>
            </a:extLst>
          </p:cNvPr>
          <p:cNvGrpSpPr/>
          <p:nvPr/>
        </p:nvGrpSpPr>
        <p:grpSpPr>
          <a:xfrm>
            <a:off x="3183794" y="5669122"/>
            <a:ext cx="842590" cy="842588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33" name="Forma libre 285">
              <a:extLst>
                <a:ext uri="{FF2B5EF4-FFF2-40B4-BE49-F238E27FC236}">
                  <a16:creationId xmlns:a16="http://schemas.microsoft.com/office/drawing/2014/main" id="{9C526FF1-68DA-0D48-A2E5-B5CF0B12093A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" name="Forma libre 286">
              <a:extLst>
                <a:ext uri="{FF2B5EF4-FFF2-40B4-BE49-F238E27FC236}">
                  <a16:creationId xmlns:a16="http://schemas.microsoft.com/office/drawing/2014/main" id="{DF64193A-8619-494F-A2E6-9B617D2E5DF2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5" name="Gráfico 48">
            <a:extLst>
              <a:ext uri="{FF2B5EF4-FFF2-40B4-BE49-F238E27FC236}">
                <a16:creationId xmlns:a16="http://schemas.microsoft.com/office/drawing/2014/main" id="{1A0CAB6D-5436-1248-95BA-0CC0BBC072DA}"/>
              </a:ext>
            </a:extLst>
          </p:cNvPr>
          <p:cNvGrpSpPr/>
          <p:nvPr/>
        </p:nvGrpSpPr>
        <p:grpSpPr>
          <a:xfrm>
            <a:off x="7489828" y="5612602"/>
            <a:ext cx="842590" cy="842588"/>
            <a:chOff x="1719249" y="239858"/>
            <a:chExt cx="597977" cy="597977"/>
          </a:xfrm>
          <a:solidFill>
            <a:schemeClr val="bg1"/>
          </a:solidFill>
        </p:grpSpPr>
        <p:sp>
          <p:nvSpPr>
            <p:cNvPr id="56" name="Forma libre 288">
              <a:extLst>
                <a:ext uri="{FF2B5EF4-FFF2-40B4-BE49-F238E27FC236}">
                  <a16:creationId xmlns:a16="http://schemas.microsoft.com/office/drawing/2014/main" id="{B605F7A9-2FDA-7543-B14E-F5F61F3F27B4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7" name="Gráfico 16">
            <a:extLst>
              <a:ext uri="{FF2B5EF4-FFF2-40B4-BE49-F238E27FC236}">
                <a16:creationId xmlns:a16="http://schemas.microsoft.com/office/drawing/2014/main" id="{2AC8E4AF-9A5A-8E43-8A1E-EAF76AD6446C}"/>
              </a:ext>
            </a:extLst>
          </p:cNvPr>
          <p:cNvGrpSpPr/>
          <p:nvPr/>
        </p:nvGrpSpPr>
        <p:grpSpPr>
          <a:xfrm>
            <a:off x="2343443" y="11338333"/>
            <a:ext cx="739773" cy="739773"/>
            <a:chOff x="7487344" y="1539857"/>
            <a:chExt cx="546588" cy="546588"/>
          </a:xfrm>
          <a:solidFill>
            <a:schemeClr val="bg1"/>
          </a:solidFill>
        </p:grpSpPr>
        <p:sp>
          <p:nvSpPr>
            <p:cNvPr id="58" name="Forma libre 335">
              <a:extLst>
                <a:ext uri="{FF2B5EF4-FFF2-40B4-BE49-F238E27FC236}">
                  <a16:creationId xmlns:a16="http://schemas.microsoft.com/office/drawing/2014/main" id="{D649BF6F-098A-774D-B77F-AE558A1FD4E2}"/>
                </a:ext>
              </a:extLst>
            </p:cNvPr>
            <p:cNvSpPr/>
            <p:nvPr/>
          </p:nvSpPr>
          <p:spPr>
            <a:xfrm>
              <a:off x="7577641" y="1721253"/>
              <a:ext cx="91810" cy="115296"/>
            </a:xfrm>
            <a:custGeom>
              <a:avLst/>
              <a:gdLst>
                <a:gd name="connsiteX0" fmla="*/ 80512 w 91809"/>
                <a:gd name="connsiteY0" fmla="*/ 801 h 115295"/>
                <a:gd name="connsiteX1" fmla="*/ 12188 w 91809"/>
                <a:gd name="connsiteY1" fmla="*/ 801 h 115295"/>
                <a:gd name="connsiteX2" fmla="*/ 801 w 91809"/>
                <a:gd name="connsiteY2" fmla="*/ 12188 h 115295"/>
                <a:gd name="connsiteX3" fmla="*/ 801 w 91809"/>
                <a:gd name="connsiteY3" fmla="*/ 103286 h 115295"/>
                <a:gd name="connsiteX4" fmla="*/ 12188 w 91809"/>
                <a:gd name="connsiteY4" fmla="*/ 114674 h 115295"/>
                <a:gd name="connsiteX5" fmla="*/ 80512 w 91809"/>
                <a:gd name="connsiteY5" fmla="*/ 114674 h 115295"/>
                <a:gd name="connsiteX6" fmla="*/ 91899 w 91809"/>
                <a:gd name="connsiteY6" fmla="*/ 103286 h 115295"/>
                <a:gd name="connsiteX7" fmla="*/ 91899 w 91809"/>
                <a:gd name="connsiteY7" fmla="*/ 12188 h 115295"/>
                <a:gd name="connsiteX8" fmla="*/ 80512 w 91809"/>
                <a:gd name="connsiteY8" fmla="*/ 801 h 11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15295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03286"/>
                  </a:lnTo>
                  <a:cubicBezTo>
                    <a:pt x="801" y="109580"/>
                    <a:pt x="5894" y="114674"/>
                    <a:pt x="12188" y="114674"/>
                  </a:cubicBezTo>
                  <a:lnTo>
                    <a:pt x="80512" y="114674"/>
                  </a:lnTo>
                  <a:cubicBezTo>
                    <a:pt x="86806" y="114674"/>
                    <a:pt x="91899" y="109580"/>
                    <a:pt x="91899" y="103286"/>
                  </a:cubicBezTo>
                  <a:lnTo>
                    <a:pt x="91899" y="12188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" name="Forma libre 336">
              <a:extLst>
                <a:ext uri="{FF2B5EF4-FFF2-40B4-BE49-F238E27FC236}">
                  <a16:creationId xmlns:a16="http://schemas.microsoft.com/office/drawing/2014/main" id="{747A55B1-42F7-BF45-86FA-40008AF3110F}"/>
                </a:ext>
              </a:extLst>
            </p:cNvPr>
            <p:cNvSpPr/>
            <p:nvPr/>
          </p:nvSpPr>
          <p:spPr>
            <a:xfrm>
              <a:off x="7714288" y="1687091"/>
              <a:ext cx="91810" cy="149458"/>
            </a:xfrm>
            <a:custGeom>
              <a:avLst/>
              <a:gdLst>
                <a:gd name="connsiteX0" fmla="*/ 80512 w 91809"/>
                <a:gd name="connsiteY0" fmla="*/ 801 h 149457"/>
                <a:gd name="connsiteX1" fmla="*/ 12188 w 91809"/>
                <a:gd name="connsiteY1" fmla="*/ 801 h 149457"/>
                <a:gd name="connsiteX2" fmla="*/ 801 w 91809"/>
                <a:gd name="connsiteY2" fmla="*/ 12188 h 149457"/>
                <a:gd name="connsiteX3" fmla="*/ 801 w 91809"/>
                <a:gd name="connsiteY3" fmla="*/ 137448 h 149457"/>
                <a:gd name="connsiteX4" fmla="*/ 12188 w 91809"/>
                <a:gd name="connsiteY4" fmla="*/ 148835 h 149457"/>
                <a:gd name="connsiteX5" fmla="*/ 80512 w 91809"/>
                <a:gd name="connsiteY5" fmla="*/ 148835 h 149457"/>
                <a:gd name="connsiteX6" fmla="*/ 91899 w 91809"/>
                <a:gd name="connsiteY6" fmla="*/ 137448 h 149457"/>
                <a:gd name="connsiteX7" fmla="*/ 91899 w 91809"/>
                <a:gd name="connsiteY7" fmla="*/ 12187 h 149457"/>
                <a:gd name="connsiteX8" fmla="*/ 80512 w 91809"/>
                <a:gd name="connsiteY8" fmla="*/ 801 h 14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49457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37448"/>
                  </a:lnTo>
                  <a:cubicBezTo>
                    <a:pt x="801" y="143742"/>
                    <a:pt x="5894" y="148835"/>
                    <a:pt x="12188" y="148835"/>
                  </a:cubicBezTo>
                  <a:lnTo>
                    <a:pt x="80512" y="148835"/>
                  </a:lnTo>
                  <a:cubicBezTo>
                    <a:pt x="86806" y="148835"/>
                    <a:pt x="91899" y="143742"/>
                    <a:pt x="91899" y="137448"/>
                  </a:cubicBezTo>
                  <a:lnTo>
                    <a:pt x="91899" y="12187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" name="Forma libre 337">
              <a:extLst>
                <a:ext uri="{FF2B5EF4-FFF2-40B4-BE49-F238E27FC236}">
                  <a16:creationId xmlns:a16="http://schemas.microsoft.com/office/drawing/2014/main" id="{0E517B50-A62B-A941-861C-EC6C0B3F6B6D}"/>
                </a:ext>
              </a:extLst>
            </p:cNvPr>
            <p:cNvSpPr/>
            <p:nvPr/>
          </p:nvSpPr>
          <p:spPr>
            <a:xfrm>
              <a:off x="7850935" y="1652929"/>
              <a:ext cx="91810" cy="183619"/>
            </a:xfrm>
            <a:custGeom>
              <a:avLst/>
              <a:gdLst>
                <a:gd name="connsiteX0" fmla="*/ 80512 w 91809"/>
                <a:gd name="connsiteY0" fmla="*/ 801 h 183619"/>
                <a:gd name="connsiteX1" fmla="*/ 12188 w 91809"/>
                <a:gd name="connsiteY1" fmla="*/ 801 h 183619"/>
                <a:gd name="connsiteX2" fmla="*/ 801 w 91809"/>
                <a:gd name="connsiteY2" fmla="*/ 12188 h 183619"/>
                <a:gd name="connsiteX3" fmla="*/ 801 w 91809"/>
                <a:gd name="connsiteY3" fmla="*/ 171609 h 183619"/>
                <a:gd name="connsiteX4" fmla="*/ 12188 w 91809"/>
                <a:gd name="connsiteY4" fmla="*/ 182997 h 183619"/>
                <a:gd name="connsiteX5" fmla="*/ 80512 w 91809"/>
                <a:gd name="connsiteY5" fmla="*/ 182997 h 183619"/>
                <a:gd name="connsiteX6" fmla="*/ 91899 w 91809"/>
                <a:gd name="connsiteY6" fmla="*/ 171609 h 183619"/>
                <a:gd name="connsiteX7" fmla="*/ 91899 w 91809"/>
                <a:gd name="connsiteY7" fmla="*/ 12187 h 183619"/>
                <a:gd name="connsiteX8" fmla="*/ 80512 w 91809"/>
                <a:gd name="connsiteY8" fmla="*/ 801 h 183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83619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71609"/>
                  </a:lnTo>
                  <a:cubicBezTo>
                    <a:pt x="801" y="177904"/>
                    <a:pt x="5894" y="182997"/>
                    <a:pt x="12188" y="182997"/>
                  </a:cubicBezTo>
                  <a:lnTo>
                    <a:pt x="80512" y="182997"/>
                  </a:lnTo>
                  <a:cubicBezTo>
                    <a:pt x="86806" y="182997"/>
                    <a:pt x="91899" y="177904"/>
                    <a:pt x="91899" y="171609"/>
                  </a:cubicBezTo>
                  <a:lnTo>
                    <a:pt x="91899" y="12187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" name="Forma libre 338">
              <a:extLst>
                <a:ext uri="{FF2B5EF4-FFF2-40B4-BE49-F238E27FC236}">
                  <a16:creationId xmlns:a16="http://schemas.microsoft.com/office/drawing/2014/main" id="{D0F3B62C-2ED4-6F48-BBCB-1B948BD26571}"/>
                </a:ext>
              </a:extLst>
            </p:cNvPr>
            <p:cNvSpPr/>
            <p:nvPr/>
          </p:nvSpPr>
          <p:spPr>
            <a:xfrm>
              <a:off x="7486543" y="1561830"/>
              <a:ext cx="547656" cy="501751"/>
            </a:xfrm>
            <a:custGeom>
              <a:avLst/>
              <a:gdLst>
                <a:gd name="connsiteX0" fmla="*/ 501839 w 547655"/>
                <a:gd name="connsiteY0" fmla="*/ 801 h 501750"/>
                <a:gd name="connsiteX1" fmla="*/ 46350 w 547655"/>
                <a:gd name="connsiteY1" fmla="*/ 801 h 501750"/>
                <a:gd name="connsiteX2" fmla="*/ 801 w 547655"/>
                <a:gd name="connsiteY2" fmla="*/ 46350 h 501750"/>
                <a:gd name="connsiteX3" fmla="*/ 801 w 547655"/>
                <a:gd name="connsiteY3" fmla="*/ 365193 h 501750"/>
                <a:gd name="connsiteX4" fmla="*/ 46350 w 547655"/>
                <a:gd name="connsiteY4" fmla="*/ 410743 h 501750"/>
                <a:gd name="connsiteX5" fmla="*/ 205822 w 547655"/>
                <a:gd name="connsiteY5" fmla="*/ 410743 h 501750"/>
                <a:gd name="connsiteX6" fmla="*/ 188846 w 547655"/>
                <a:gd name="connsiteY6" fmla="*/ 471694 h 501750"/>
                <a:gd name="connsiteX7" fmla="*/ 171609 w 547655"/>
                <a:gd name="connsiteY7" fmla="*/ 479066 h 501750"/>
                <a:gd name="connsiteX8" fmla="*/ 160222 w 547655"/>
                <a:gd name="connsiteY8" fmla="*/ 490454 h 501750"/>
                <a:gd name="connsiteX9" fmla="*/ 171609 w 547655"/>
                <a:gd name="connsiteY9" fmla="*/ 501841 h 501750"/>
                <a:gd name="connsiteX10" fmla="*/ 376580 w 547655"/>
                <a:gd name="connsiteY10" fmla="*/ 501841 h 501750"/>
                <a:gd name="connsiteX11" fmla="*/ 387968 w 547655"/>
                <a:gd name="connsiteY11" fmla="*/ 490454 h 501750"/>
                <a:gd name="connsiteX12" fmla="*/ 376580 w 547655"/>
                <a:gd name="connsiteY12" fmla="*/ 479066 h 501750"/>
                <a:gd name="connsiteX13" fmla="*/ 359366 w 547655"/>
                <a:gd name="connsiteY13" fmla="*/ 471704 h 501750"/>
                <a:gd name="connsiteX14" fmla="*/ 342381 w 547655"/>
                <a:gd name="connsiteY14" fmla="*/ 410743 h 501750"/>
                <a:gd name="connsiteX15" fmla="*/ 501840 w 547655"/>
                <a:gd name="connsiteY15" fmla="*/ 410743 h 501750"/>
                <a:gd name="connsiteX16" fmla="*/ 547390 w 547655"/>
                <a:gd name="connsiteY16" fmla="*/ 365193 h 501750"/>
                <a:gd name="connsiteX17" fmla="*/ 547390 w 547655"/>
                <a:gd name="connsiteY17" fmla="*/ 46350 h 501750"/>
                <a:gd name="connsiteX18" fmla="*/ 501839 w 547655"/>
                <a:gd name="connsiteY18" fmla="*/ 801 h 501750"/>
                <a:gd name="connsiteX19" fmla="*/ 274095 w 547655"/>
                <a:gd name="connsiteY19" fmla="*/ 388035 h 501750"/>
                <a:gd name="connsiteX20" fmla="*/ 251253 w 547655"/>
                <a:gd name="connsiteY20" fmla="*/ 365193 h 501750"/>
                <a:gd name="connsiteX21" fmla="*/ 274095 w 547655"/>
                <a:gd name="connsiteY21" fmla="*/ 342352 h 501750"/>
                <a:gd name="connsiteX22" fmla="*/ 296936 w 547655"/>
                <a:gd name="connsiteY22" fmla="*/ 365193 h 501750"/>
                <a:gd name="connsiteX23" fmla="*/ 274095 w 547655"/>
                <a:gd name="connsiteY23" fmla="*/ 388035 h 501750"/>
                <a:gd name="connsiteX24" fmla="*/ 46350 w 547655"/>
                <a:gd name="connsiteY24" fmla="*/ 319644 h 501750"/>
                <a:gd name="connsiteX25" fmla="*/ 46350 w 547655"/>
                <a:gd name="connsiteY25" fmla="*/ 46350 h 501750"/>
                <a:gd name="connsiteX26" fmla="*/ 501840 w 547655"/>
                <a:gd name="connsiteY26" fmla="*/ 46350 h 501750"/>
                <a:gd name="connsiteX27" fmla="*/ 501860 w 547655"/>
                <a:gd name="connsiteY27" fmla="*/ 319644 h 501750"/>
                <a:gd name="connsiteX28" fmla="*/ 46350 w 547655"/>
                <a:gd name="connsiteY28" fmla="*/ 319644 h 50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47655" h="501750">
                  <a:moveTo>
                    <a:pt x="501839" y="801"/>
                  </a:moveTo>
                  <a:lnTo>
                    <a:pt x="46350" y="801"/>
                  </a:lnTo>
                  <a:cubicBezTo>
                    <a:pt x="21240" y="801"/>
                    <a:pt x="801" y="21229"/>
                    <a:pt x="801" y="46350"/>
                  </a:cubicBezTo>
                  <a:lnTo>
                    <a:pt x="801" y="365193"/>
                  </a:lnTo>
                  <a:cubicBezTo>
                    <a:pt x="801" y="390314"/>
                    <a:pt x="21240" y="410743"/>
                    <a:pt x="46350" y="410743"/>
                  </a:cubicBezTo>
                  <a:lnTo>
                    <a:pt x="205822" y="410743"/>
                  </a:lnTo>
                  <a:cubicBezTo>
                    <a:pt x="205344" y="428910"/>
                    <a:pt x="201875" y="457971"/>
                    <a:pt x="188846" y="471694"/>
                  </a:cubicBezTo>
                  <a:cubicBezTo>
                    <a:pt x="184065" y="476720"/>
                    <a:pt x="178593" y="479066"/>
                    <a:pt x="171609" y="479066"/>
                  </a:cubicBezTo>
                  <a:cubicBezTo>
                    <a:pt x="165315" y="479066"/>
                    <a:pt x="160222" y="484160"/>
                    <a:pt x="160222" y="490454"/>
                  </a:cubicBezTo>
                  <a:cubicBezTo>
                    <a:pt x="160222" y="496748"/>
                    <a:pt x="165315" y="501841"/>
                    <a:pt x="171609" y="501841"/>
                  </a:cubicBezTo>
                  <a:lnTo>
                    <a:pt x="376580" y="501841"/>
                  </a:lnTo>
                  <a:cubicBezTo>
                    <a:pt x="382874" y="501841"/>
                    <a:pt x="387968" y="496748"/>
                    <a:pt x="387968" y="490454"/>
                  </a:cubicBezTo>
                  <a:cubicBezTo>
                    <a:pt x="387968" y="484160"/>
                    <a:pt x="382874" y="479066"/>
                    <a:pt x="376580" y="479066"/>
                  </a:cubicBezTo>
                  <a:cubicBezTo>
                    <a:pt x="369596" y="479066"/>
                    <a:pt x="364125" y="476730"/>
                    <a:pt x="359366" y="471704"/>
                  </a:cubicBezTo>
                  <a:cubicBezTo>
                    <a:pt x="346369" y="458050"/>
                    <a:pt x="342877" y="428948"/>
                    <a:pt x="342381" y="410743"/>
                  </a:cubicBezTo>
                  <a:lnTo>
                    <a:pt x="501840" y="410743"/>
                  </a:lnTo>
                  <a:cubicBezTo>
                    <a:pt x="526950" y="410743"/>
                    <a:pt x="547390" y="390315"/>
                    <a:pt x="547390" y="365193"/>
                  </a:cubicBezTo>
                  <a:lnTo>
                    <a:pt x="547390" y="46350"/>
                  </a:lnTo>
                  <a:cubicBezTo>
                    <a:pt x="547389" y="21229"/>
                    <a:pt x="526949" y="801"/>
                    <a:pt x="501839" y="801"/>
                  </a:cubicBezTo>
                  <a:close/>
                  <a:moveTo>
                    <a:pt x="274095" y="388035"/>
                  </a:moveTo>
                  <a:cubicBezTo>
                    <a:pt x="261506" y="388035"/>
                    <a:pt x="251253" y="377782"/>
                    <a:pt x="251253" y="365193"/>
                  </a:cubicBezTo>
                  <a:cubicBezTo>
                    <a:pt x="251253" y="352605"/>
                    <a:pt x="261506" y="342352"/>
                    <a:pt x="274095" y="342352"/>
                  </a:cubicBezTo>
                  <a:cubicBezTo>
                    <a:pt x="286683" y="342352"/>
                    <a:pt x="296936" y="352605"/>
                    <a:pt x="296936" y="365193"/>
                  </a:cubicBezTo>
                  <a:cubicBezTo>
                    <a:pt x="296936" y="377782"/>
                    <a:pt x="286683" y="388035"/>
                    <a:pt x="274095" y="388035"/>
                  </a:cubicBezTo>
                  <a:close/>
                  <a:moveTo>
                    <a:pt x="46350" y="319644"/>
                  </a:moveTo>
                  <a:lnTo>
                    <a:pt x="46350" y="46350"/>
                  </a:lnTo>
                  <a:lnTo>
                    <a:pt x="501840" y="46350"/>
                  </a:lnTo>
                  <a:lnTo>
                    <a:pt x="501860" y="319644"/>
                  </a:lnTo>
                  <a:lnTo>
                    <a:pt x="46350" y="319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2" name="Gráfico 22">
            <a:extLst>
              <a:ext uri="{FF2B5EF4-FFF2-40B4-BE49-F238E27FC236}">
                <a16:creationId xmlns:a16="http://schemas.microsoft.com/office/drawing/2014/main" id="{49519133-C852-FC49-A6F1-B14902C070CB}"/>
              </a:ext>
            </a:extLst>
          </p:cNvPr>
          <p:cNvGrpSpPr/>
          <p:nvPr/>
        </p:nvGrpSpPr>
        <p:grpSpPr>
          <a:xfrm>
            <a:off x="11767530" y="5575093"/>
            <a:ext cx="842590" cy="842588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63" name="Forma libre 340">
              <a:extLst>
                <a:ext uri="{FF2B5EF4-FFF2-40B4-BE49-F238E27FC236}">
                  <a16:creationId xmlns:a16="http://schemas.microsoft.com/office/drawing/2014/main" id="{57F1AC8A-5005-9244-AE26-BC79709B8345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4" name="Forma libre 341">
              <a:extLst>
                <a:ext uri="{FF2B5EF4-FFF2-40B4-BE49-F238E27FC236}">
                  <a16:creationId xmlns:a16="http://schemas.microsoft.com/office/drawing/2014/main" id="{EF10F48A-C1CC-3D42-8B07-F231FF7E7A9C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5" name="Forma libre 342">
              <a:extLst>
                <a:ext uri="{FF2B5EF4-FFF2-40B4-BE49-F238E27FC236}">
                  <a16:creationId xmlns:a16="http://schemas.microsoft.com/office/drawing/2014/main" id="{39765794-5A5F-9347-AF12-28D18DEEE025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6" name="Forma libre 343">
              <a:extLst>
                <a:ext uri="{FF2B5EF4-FFF2-40B4-BE49-F238E27FC236}">
                  <a16:creationId xmlns:a16="http://schemas.microsoft.com/office/drawing/2014/main" id="{74429412-96EA-A34B-827F-08311EAD03DF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7" name="Forma libre 344">
              <a:extLst>
                <a:ext uri="{FF2B5EF4-FFF2-40B4-BE49-F238E27FC236}">
                  <a16:creationId xmlns:a16="http://schemas.microsoft.com/office/drawing/2014/main" id="{CB6F9248-A040-6145-AFB1-15E5D73698A8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8" name="Forma libre 345">
              <a:extLst>
                <a:ext uri="{FF2B5EF4-FFF2-40B4-BE49-F238E27FC236}">
                  <a16:creationId xmlns:a16="http://schemas.microsoft.com/office/drawing/2014/main" id="{A056A840-18C4-354F-8282-2D92521312F1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9" name="Forma libre 346">
              <a:extLst>
                <a:ext uri="{FF2B5EF4-FFF2-40B4-BE49-F238E27FC236}">
                  <a16:creationId xmlns:a16="http://schemas.microsoft.com/office/drawing/2014/main" id="{EED593F8-5E21-9A49-944B-BE75A2841FFF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0" name="Gráfico 240">
            <a:extLst>
              <a:ext uri="{FF2B5EF4-FFF2-40B4-BE49-F238E27FC236}">
                <a16:creationId xmlns:a16="http://schemas.microsoft.com/office/drawing/2014/main" id="{D1D7D652-749D-134E-9F22-4711D956BB37}"/>
              </a:ext>
            </a:extLst>
          </p:cNvPr>
          <p:cNvGrpSpPr/>
          <p:nvPr/>
        </p:nvGrpSpPr>
        <p:grpSpPr>
          <a:xfrm>
            <a:off x="7490930" y="8794436"/>
            <a:ext cx="841900" cy="841898"/>
            <a:chOff x="6279542" y="4183091"/>
            <a:chExt cx="654197" cy="654197"/>
          </a:xfrm>
          <a:solidFill>
            <a:schemeClr val="bg1"/>
          </a:solidFill>
        </p:grpSpPr>
        <p:sp>
          <p:nvSpPr>
            <p:cNvPr id="71" name="Forma libre 397">
              <a:extLst>
                <a:ext uri="{FF2B5EF4-FFF2-40B4-BE49-F238E27FC236}">
                  <a16:creationId xmlns:a16="http://schemas.microsoft.com/office/drawing/2014/main" id="{D4899343-D095-BD45-A518-A65B3A4C8F7F}"/>
                </a:ext>
              </a:extLst>
            </p:cNvPr>
            <p:cNvSpPr/>
            <p:nvPr/>
          </p:nvSpPr>
          <p:spPr>
            <a:xfrm>
              <a:off x="6278584" y="4236648"/>
              <a:ext cx="655475" cy="273434"/>
            </a:xfrm>
            <a:custGeom>
              <a:avLst/>
              <a:gdLst>
                <a:gd name="connsiteX0" fmla="*/ 600638 w 655474"/>
                <a:gd name="connsiteY0" fmla="*/ 82734 h 273433"/>
                <a:gd name="connsiteX1" fmla="*/ 464348 w 655474"/>
                <a:gd name="connsiteY1" fmla="*/ 82734 h 273433"/>
                <a:gd name="connsiteX2" fmla="*/ 464348 w 655474"/>
                <a:gd name="connsiteY2" fmla="*/ 55475 h 273433"/>
                <a:gd name="connsiteX3" fmla="*/ 409831 w 655474"/>
                <a:gd name="connsiteY3" fmla="*/ 958 h 273433"/>
                <a:gd name="connsiteX4" fmla="*/ 246282 w 655474"/>
                <a:gd name="connsiteY4" fmla="*/ 958 h 273433"/>
                <a:gd name="connsiteX5" fmla="*/ 191765 w 655474"/>
                <a:gd name="connsiteY5" fmla="*/ 55475 h 273433"/>
                <a:gd name="connsiteX6" fmla="*/ 191765 w 655474"/>
                <a:gd name="connsiteY6" fmla="*/ 82733 h 273433"/>
                <a:gd name="connsiteX7" fmla="*/ 55475 w 655474"/>
                <a:gd name="connsiteY7" fmla="*/ 82733 h 273433"/>
                <a:gd name="connsiteX8" fmla="*/ 958 w 655474"/>
                <a:gd name="connsiteY8" fmla="*/ 137250 h 273433"/>
                <a:gd name="connsiteX9" fmla="*/ 958 w 655474"/>
                <a:gd name="connsiteY9" fmla="*/ 219024 h 273433"/>
                <a:gd name="connsiteX10" fmla="*/ 55475 w 655474"/>
                <a:gd name="connsiteY10" fmla="*/ 273541 h 273433"/>
                <a:gd name="connsiteX11" fmla="*/ 273541 w 655474"/>
                <a:gd name="connsiteY11" fmla="*/ 273541 h 273433"/>
                <a:gd name="connsiteX12" fmla="*/ 273541 w 655474"/>
                <a:gd name="connsiteY12" fmla="*/ 259912 h 273433"/>
                <a:gd name="connsiteX13" fmla="*/ 287171 w 655474"/>
                <a:gd name="connsiteY13" fmla="*/ 246282 h 273433"/>
                <a:gd name="connsiteX14" fmla="*/ 368945 w 655474"/>
                <a:gd name="connsiteY14" fmla="*/ 246282 h 273433"/>
                <a:gd name="connsiteX15" fmla="*/ 382575 w 655474"/>
                <a:gd name="connsiteY15" fmla="*/ 259912 h 273433"/>
                <a:gd name="connsiteX16" fmla="*/ 382575 w 655474"/>
                <a:gd name="connsiteY16" fmla="*/ 273541 h 273433"/>
                <a:gd name="connsiteX17" fmla="*/ 600641 w 655474"/>
                <a:gd name="connsiteY17" fmla="*/ 273541 h 273433"/>
                <a:gd name="connsiteX18" fmla="*/ 655155 w 655474"/>
                <a:gd name="connsiteY18" fmla="*/ 219024 h 273433"/>
                <a:gd name="connsiteX19" fmla="*/ 655155 w 655474"/>
                <a:gd name="connsiteY19" fmla="*/ 137250 h 273433"/>
                <a:gd name="connsiteX20" fmla="*/ 600638 w 655474"/>
                <a:gd name="connsiteY20" fmla="*/ 82734 h 273433"/>
                <a:gd name="connsiteX21" fmla="*/ 409831 w 655474"/>
                <a:gd name="connsiteY21" fmla="*/ 82734 h 273433"/>
                <a:gd name="connsiteX22" fmla="*/ 246282 w 655474"/>
                <a:gd name="connsiteY22" fmla="*/ 82734 h 273433"/>
                <a:gd name="connsiteX23" fmla="*/ 246282 w 655474"/>
                <a:gd name="connsiteY23" fmla="*/ 55475 h 273433"/>
                <a:gd name="connsiteX24" fmla="*/ 409831 w 655474"/>
                <a:gd name="connsiteY24" fmla="*/ 55475 h 273433"/>
                <a:gd name="connsiteX25" fmla="*/ 409831 w 655474"/>
                <a:gd name="connsiteY25" fmla="*/ 82734 h 2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55474" h="273433">
                  <a:moveTo>
                    <a:pt x="600638" y="82734"/>
                  </a:moveTo>
                  <a:lnTo>
                    <a:pt x="464348" y="82734"/>
                  </a:lnTo>
                  <a:lnTo>
                    <a:pt x="464348" y="55475"/>
                  </a:lnTo>
                  <a:cubicBezTo>
                    <a:pt x="464348" y="25409"/>
                    <a:pt x="439899" y="958"/>
                    <a:pt x="409831" y="958"/>
                  </a:cubicBezTo>
                  <a:lnTo>
                    <a:pt x="246282" y="958"/>
                  </a:lnTo>
                  <a:cubicBezTo>
                    <a:pt x="216216" y="958"/>
                    <a:pt x="191765" y="25408"/>
                    <a:pt x="191765" y="55475"/>
                  </a:cubicBezTo>
                  <a:lnTo>
                    <a:pt x="191765" y="82733"/>
                  </a:lnTo>
                  <a:lnTo>
                    <a:pt x="55475" y="82733"/>
                  </a:lnTo>
                  <a:cubicBezTo>
                    <a:pt x="25408" y="82734"/>
                    <a:pt x="958" y="107184"/>
                    <a:pt x="958" y="137250"/>
                  </a:cubicBezTo>
                  <a:lnTo>
                    <a:pt x="958" y="219024"/>
                  </a:lnTo>
                  <a:cubicBezTo>
                    <a:pt x="958" y="249092"/>
                    <a:pt x="25408" y="273541"/>
                    <a:pt x="55475" y="273541"/>
                  </a:cubicBezTo>
                  <a:lnTo>
                    <a:pt x="273541" y="273541"/>
                  </a:lnTo>
                  <a:lnTo>
                    <a:pt x="273541" y="259912"/>
                  </a:lnTo>
                  <a:cubicBezTo>
                    <a:pt x="273541" y="252378"/>
                    <a:pt x="279637" y="246282"/>
                    <a:pt x="287171" y="246282"/>
                  </a:cubicBezTo>
                  <a:lnTo>
                    <a:pt x="368945" y="246282"/>
                  </a:lnTo>
                  <a:cubicBezTo>
                    <a:pt x="376479" y="246282"/>
                    <a:pt x="382575" y="252378"/>
                    <a:pt x="382575" y="259912"/>
                  </a:cubicBezTo>
                  <a:lnTo>
                    <a:pt x="382575" y="273541"/>
                  </a:lnTo>
                  <a:lnTo>
                    <a:pt x="600641" y="273541"/>
                  </a:lnTo>
                  <a:cubicBezTo>
                    <a:pt x="630706" y="273541"/>
                    <a:pt x="655155" y="249092"/>
                    <a:pt x="655155" y="219024"/>
                  </a:cubicBezTo>
                  <a:lnTo>
                    <a:pt x="655155" y="137250"/>
                  </a:lnTo>
                  <a:cubicBezTo>
                    <a:pt x="655155" y="107184"/>
                    <a:pt x="630706" y="82734"/>
                    <a:pt x="600638" y="82734"/>
                  </a:cubicBezTo>
                  <a:close/>
                  <a:moveTo>
                    <a:pt x="409831" y="82734"/>
                  </a:moveTo>
                  <a:lnTo>
                    <a:pt x="246282" y="82734"/>
                  </a:lnTo>
                  <a:lnTo>
                    <a:pt x="246282" y="55475"/>
                  </a:lnTo>
                  <a:lnTo>
                    <a:pt x="409831" y="55475"/>
                  </a:lnTo>
                  <a:lnTo>
                    <a:pt x="409831" y="82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2" name="Forma libre 398">
              <a:extLst>
                <a:ext uri="{FF2B5EF4-FFF2-40B4-BE49-F238E27FC236}">
                  <a16:creationId xmlns:a16="http://schemas.microsoft.com/office/drawing/2014/main" id="{F9010577-5DB6-6B49-9750-3F670DAA719F}"/>
                </a:ext>
              </a:extLst>
            </p:cNvPr>
            <p:cNvSpPr/>
            <p:nvPr/>
          </p:nvSpPr>
          <p:spPr>
            <a:xfrm>
              <a:off x="6278584" y="4522498"/>
              <a:ext cx="655475" cy="260657"/>
            </a:xfrm>
            <a:custGeom>
              <a:avLst/>
              <a:gdLst>
                <a:gd name="connsiteX0" fmla="*/ 647595 w 655474"/>
                <a:gd name="connsiteY0" fmla="*/ 2398 h 260656"/>
                <a:gd name="connsiteX1" fmla="*/ 633300 w 655474"/>
                <a:gd name="connsiteY1" fmla="*/ 3742 h 260656"/>
                <a:gd name="connsiteX2" fmla="*/ 600637 w 655474"/>
                <a:gd name="connsiteY2" fmla="*/ 14949 h 260656"/>
                <a:gd name="connsiteX3" fmla="*/ 382574 w 655474"/>
                <a:gd name="connsiteY3" fmla="*/ 14949 h 260656"/>
                <a:gd name="connsiteX4" fmla="*/ 382574 w 655474"/>
                <a:gd name="connsiteY4" fmla="*/ 55836 h 260656"/>
                <a:gd name="connsiteX5" fmla="*/ 368944 w 655474"/>
                <a:gd name="connsiteY5" fmla="*/ 69466 h 260656"/>
                <a:gd name="connsiteX6" fmla="*/ 287169 w 655474"/>
                <a:gd name="connsiteY6" fmla="*/ 69466 h 260656"/>
                <a:gd name="connsiteX7" fmla="*/ 273540 w 655474"/>
                <a:gd name="connsiteY7" fmla="*/ 55836 h 260656"/>
                <a:gd name="connsiteX8" fmla="*/ 273540 w 655474"/>
                <a:gd name="connsiteY8" fmla="*/ 14949 h 260656"/>
                <a:gd name="connsiteX9" fmla="*/ 55475 w 655474"/>
                <a:gd name="connsiteY9" fmla="*/ 14949 h 260656"/>
                <a:gd name="connsiteX10" fmla="*/ 22813 w 655474"/>
                <a:gd name="connsiteY10" fmla="*/ 3742 h 260656"/>
                <a:gd name="connsiteX11" fmla="*/ 8517 w 655474"/>
                <a:gd name="connsiteY11" fmla="*/ 2398 h 260656"/>
                <a:gd name="connsiteX12" fmla="*/ 958 w 655474"/>
                <a:gd name="connsiteY12" fmla="*/ 14604 h 260656"/>
                <a:gd name="connsiteX13" fmla="*/ 958 w 655474"/>
                <a:gd name="connsiteY13" fmla="*/ 205757 h 260656"/>
                <a:gd name="connsiteX14" fmla="*/ 55475 w 655474"/>
                <a:gd name="connsiteY14" fmla="*/ 260274 h 260656"/>
                <a:gd name="connsiteX15" fmla="*/ 600640 w 655474"/>
                <a:gd name="connsiteY15" fmla="*/ 260274 h 260656"/>
                <a:gd name="connsiteX16" fmla="*/ 655157 w 655474"/>
                <a:gd name="connsiteY16" fmla="*/ 205757 h 260656"/>
                <a:gd name="connsiteX17" fmla="*/ 655157 w 655474"/>
                <a:gd name="connsiteY17" fmla="*/ 14604 h 260656"/>
                <a:gd name="connsiteX18" fmla="*/ 647595 w 655474"/>
                <a:gd name="connsiteY18" fmla="*/ 2398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5474" h="260656">
                  <a:moveTo>
                    <a:pt x="647595" y="2398"/>
                  </a:moveTo>
                  <a:cubicBezTo>
                    <a:pt x="642950" y="95"/>
                    <a:pt x="637400" y="628"/>
                    <a:pt x="633300" y="3742"/>
                  </a:cubicBezTo>
                  <a:cubicBezTo>
                    <a:pt x="623611" y="11076"/>
                    <a:pt x="612323" y="14949"/>
                    <a:pt x="600637" y="14949"/>
                  </a:cubicBezTo>
                  <a:lnTo>
                    <a:pt x="382574" y="14949"/>
                  </a:lnTo>
                  <a:lnTo>
                    <a:pt x="382574" y="55836"/>
                  </a:lnTo>
                  <a:cubicBezTo>
                    <a:pt x="382574" y="63370"/>
                    <a:pt x="376478" y="69466"/>
                    <a:pt x="368944" y="69466"/>
                  </a:cubicBezTo>
                  <a:lnTo>
                    <a:pt x="287169" y="69466"/>
                  </a:lnTo>
                  <a:cubicBezTo>
                    <a:pt x="279636" y="69466"/>
                    <a:pt x="273540" y="63370"/>
                    <a:pt x="273540" y="55836"/>
                  </a:cubicBezTo>
                  <a:lnTo>
                    <a:pt x="273540" y="14949"/>
                  </a:lnTo>
                  <a:lnTo>
                    <a:pt x="55475" y="14949"/>
                  </a:lnTo>
                  <a:cubicBezTo>
                    <a:pt x="43789" y="14949"/>
                    <a:pt x="32503" y="11076"/>
                    <a:pt x="22813" y="3742"/>
                  </a:cubicBezTo>
                  <a:cubicBezTo>
                    <a:pt x="18700" y="601"/>
                    <a:pt x="13163" y="68"/>
                    <a:pt x="8517" y="2398"/>
                  </a:cubicBezTo>
                  <a:cubicBezTo>
                    <a:pt x="3887" y="4701"/>
                    <a:pt x="958" y="9425"/>
                    <a:pt x="958" y="14604"/>
                  </a:cubicBezTo>
                  <a:lnTo>
                    <a:pt x="958" y="205757"/>
                  </a:lnTo>
                  <a:cubicBezTo>
                    <a:pt x="958" y="235823"/>
                    <a:pt x="25408" y="260274"/>
                    <a:pt x="55475" y="260274"/>
                  </a:cubicBezTo>
                  <a:lnTo>
                    <a:pt x="600640" y="260274"/>
                  </a:lnTo>
                  <a:cubicBezTo>
                    <a:pt x="630706" y="260274"/>
                    <a:pt x="655157" y="235825"/>
                    <a:pt x="655157" y="205757"/>
                  </a:cubicBezTo>
                  <a:lnTo>
                    <a:pt x="655157" y="14604"/>
                  </a:lnTo>
                  <a:cubicBezTo>
                    <a:pt x="655155" y="9425"/>
                    <a:pt x="652227" y="4701"/>
                    <a:pt x="647595" y="23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3" name="Gráfico 225">
            <a:extLst>
              <a:ext uri="{FF2B5EF4-FFF2-40B4-BE49-F238E27FC236}">
                <a16:creationId xmlns:a16="http://schemas.microsoft.com/office/drawing/2014/main" id="{37F9F951-F349-FD42-8A4C-BB668A8F1F2D}"/>
              </a:ext>
            </a:extLst>
          </p:cNvPr>
          <p:cNvGrpSpPr/>
          <p:nvPr/>
        </p:nvGrpSpPr>
        <p:grpSpPr>
          <a:xfrm>
            <a:off x="13098314" y="11305959"/>
            <a:ext cx="783941" cy="783941"/>
            <a:chOff x="9759177" y="5656965"/>
            <a:chExt cx="654197" cy="654197"/>
          </a:xfrm>
          <a:solidFill>
            <a:schemeClr val="bg1"/>
          </a:solidFill>
        </p:grpSpPr>
        <p:sp>
          <p:nvSpPr>
            <p:cNvPr id="74" name="Forma libre 439">
              <a:extLst>
                <a:ext uri="{FF2B5EF4-FFF2-40B4-BE49-F238E27FC236}">
                  <a16:creationId xmlns:a16="http://schemas.microsoft.com/office/drawing/2014/main" id="{5F63A7B0-B032-3B42-B510-2ED3AC76284B}"/>
                </a:ext>
              </a:extLst>
            </p:cNvPr>
            <p:cNvSpPr/>
            <p:nvPr/>
          </p:nvSpPr>
          <p:spPr>
            <a:xfrm>
              <a:off x="9758219" y="5737781"/>
              <a:ext cx="655475" cy="491925"/>
            </a:xfrm>
            <a:custGeom>
              <a:avLst/>
              <a:gdLst>
                <a:gd name="connsiteX0" fmla="*/ 559751 w 655474"/>
                <a:gd name="connsiteY0" fmla="*/ 958 h 491925"/>
                <a:gd name="connsiteX1" fmla="*/ 512949 w 655474"/>
                <a:gd name="connsiteY1" fmla="*/ 30207 h 491925"/>
                <a:gd name="connsiteX2" fmla="*/ 78944 w 655474"/>
                <a:gd name="connsiteY2" fmla="*/ 182688 h 491925"/>
                <a:gd name="connsiteX3" fmla="*/ 48660 w 655474"/>
                <a:gd name="connsiteY3" fmla="*/ 164508 h 491925"/>
                <a:gd name="connsiteX4" fmla="*/ 958 w 655474"/>
                <a:gd name="connsiteY4" fmla="*/ 246282 h 491925"/>
                <a:gd name="connsiteX5" fmla="*/ 48660 w 655474"/>
                <a:gd name="connsiteY5" fmla="*/ 328057 h 491925"/>
                <a:gd name="connsiteX6" fmla="*/ 78943 w 655474"/>
                <a:gd name="connsiteY6" fmla="*/ 309876 h 491925"/>
                <a:gd name="connsiteX7" fmla="*/ 161235 w 655474"/>
                <a:gd name="connsiteY7" fmla="*/ 338797 h 491925"/>
                <a:gd name="connsiteX8" fmla="*/ 145289 w 655474"/>
                <a:gd name="connsiteY8" fmla="*/ 365401 h 491925"/>
                <a:gd name="connsiteX9" fmla="*/ 137248 w 655474"/>
                <a:gd name="connsiteY9" fmla="*/ 394458 h 491925"/>
                <a:gd name="connsiteX10" fmla="*/ 172739 w 655474"/>
                <a:gd name="connsiteY10" fmla="*/ 446902 h 491925"/>
                <a:gd name="connsiteX11" fmla="*/ 273076 w 655474"/>
                <a:gd name="connsiteY11" fmla="*/ 487027 h 491925"/>
                <a:gd name="connsiteX12" fmla="*/ 296600 w 655474"/>
                <a:gd name="connsiteY12" fmla="*/ 491551 h 491925"/>
                <a:gd name="connsiteX13" fmla="*/ 354197 w 655474"/>
                <a:gd name="connsiteY13" fmla="*/ 456198 h 491925"/>
                <a:gd name="connsiteX14" fmla="*/ 375294 w 655474"/>
                <a:gd name="connsiteY14" fmla="*/ 413975 h 491925"/>
                <a:gd name="connsiteX15" fmla="*/ 512921 w 655474"/>
                <a:gd name="connsiteY15" fmla="*/ 462331 h 491925"/>
                <a:gd name="connsiteX16" fmla="*/ 559751 w 655474"/>
                <a:gd name="connsiteY16" fmla="*/ 491606 h 491925"/>
                <a:gd name="connsiteX17" fmla="*/ 655155 w 655474"/>
                <a:gd name="connsiteY17" fmla="*/ 246282 h 491925"/>
                <a:gd name="connsiteX18" fmla="*/ 559751 w 655474"/>
                <a:gd name="connsiteY18" fmla="*/ 958 h 491925"/>
                <a:gd name="connsiteX19" fmla="*/ 305405 w 655474"/>
                <a:gd name="connsiteY19" fmla="*/ 431829 h 491925"/>
                <a:gd name="connsiteX20" fmla="*/ 293329 w 655474"/>
                <a:gd name="connsiteY20" fmla="*/ 436381 h 491925"/>
                <a:gd name="connsiteX21" fmla="*/ 192992 w 655474"/>
                <a:gd name="connsiteY21" fmla="*/ 396257 h 491925"/>
                <a:gd name="connsiteX22" fmla="*/ 192037 w 655474"/>
                <a:gd name="connsiteY22" fmla="*/ 393422 h 491925"/>
                <a:gd name="connsiteX23" fmla="*/ 213763 w 655474"/>
                <a:gd name="connsiteY23" fmla="*/ 357222 h 491925"/>
                <a:gd name="connsiteX24" fmla="*/ 323449 w 655474"/>
                <a:gd name="connsiteY24" fmla="*/ 395765 h 491925"/>
                <a:gd name="connsiteX25" fmla="*/ 305405 w 655474"/>
                <a:gd name="connsiteY25" fmla="*/ 431829 h 491925"/>
                <a:gd name="connsiteX26" fmla="*/ 559751 w 655474"/>
                <a:gd name="connsiteY26" fmla="*/ 437089 h 491925"/>
                <a:gd name="connsiteX27" fmla="*/ 518864 w 655474"/>
                <a:gd name="connsiteY27" fmla="*/ 246282 h 491925"/>
                <a:gd name="connsiteX28" fmla="*/ 559751 w 655474"/>
                <a:gd name="connsiteY28" fmla="*/ 55475 h 491925"/>
                <a:gd name="connsiteX29" fmla="*/ 600638 w 655474"/>
                <a:gd name="connsiteY29" fmla="*/ 246282 h 491925"/>
                <a:gd name="connsiteX30" fmla="*/ 559751 w 655474"/>
                <a:gd name="connsiteY30" fmla="*/ 437089 h 49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5474" h="491925">
                  <a:moveTo>
                    <a:pt x="559751" y="958"/>
                  </a:moveTo>
                  <a:cubicBezTo>
                    <a:pt x="541652" y="958"/>
                    <a:pt x="526060" y="11971"/>
                    <a:pt x="512949" y="30207"/>
                  </a:cubicBezTo>
                  <a:lnTo>
                    <a:pt x="78944" y="182688"/>
                  </a:lnTo>
                  <a:cubicBezTo>
                    <a:pt x="70630" y="170886"/>
                    <a:pt x="60136" y="164508"/>
                    <a:pt x="48660" y="164508"/>
                  </a:cubicBezTo>
                  <a:cubicBezTo>
                    <a:pt x="21457" y="164508"/>
                    <a:pt x="958" y="199671"/>
                    <a:pt x="958" y="246282"/>
                  </a:cubicBezTo>
                  <a:cubicBezTo>
                    <a:pt x="958" y="292894"/>
                    <a:pt x="21457" y="328057"/>
                    <a:pt x="48660" y="328057"/>
                  </a:cubicBezTo>
                  <a:cubicBezTo>
                    <a:pt x="60135" y="328057"/>
                    <a:pt x="70630" y="321678"/>
                    <a:pt x="78943" y="309876"/>
                  </a:cubicBezTo>
                  <a:lnTo>
                    <a:pt x="161235" y="338797"/>
                  </a:lnTo>
                  <a:lnTo>
                    <a:pt x="145289" y="365401"/>
                  </a:lnTo>
                  <a:cubicBezTo>
                    <a:pt x="140029" y="374178"/>
                    <a:pt x="137248" y="384236"/>
                    <a:pt x="137248" y="394458"/>
                  </a:cubicBezTo>
                  <a:cubicBezTo>
                    <a:pt x="137248" y="417709"/>
                    <a:pt x="151177" y="438289"/>
                    <a:pt x="172739" y="446902"/>
                  </a:cubicBezTo>
                  <a:lnTo>
                    <a:pt x="273076" y="487027"/>
                  </a:lnTo>
                  <a:cubicBezTo>
                    <a:pt x="280736" y="490079"/>
                    <a:pt x="288722" y="491551"/>
                    <a:pt x="296600" y="491551"/>
                  </a:cubicBezTo>
                  <a:cubicBezTo>
                    <a:pt x="320288" y="491551"/>
                    <a:pt x="343130" y="478385"/>
                    <a:pt x="354197" y="456198"/>
                  </a:cubicBezTo>
                  <a:lnTo>
                    <a:pt x="375294" y="413975"/>
                  </a:lnTo>
                  <a:lnTo>
                    <a:pt x="512921" y="462331"/>
                  </a:lnTo>
                  <a:cubicBezTo>
                    <a:pt x="526033" y="480593"/>
                    <a:pt x="541652" y="491606"/>
                    <a:pt x="559751" y="491606"/>
                  </a:cubicBezTo>
                  <a:cubicBezTo>
                    <a:pt x="621710" y="491606"/>
                    <a:pt x="655155" y="365209"/>
                    <a:pt x="655155" y="246282"/>
                  </a:cubicBezTo>
                  <a:cubicBezTo>
                    <a:pt x="655155" y="127355"/>
                    <a:pt x="621710" y="958"/>
                    <a:pt x="559751" y="958"/>
                  </a:cubicBezTo>
                  <a:close/>
                  <a:moveTo>
                    <a:pt x="305405" y="431829"/>
                  </a:moveTo>
                  <a:cubicBezTo>
                    <a:pt x="303361" y="435918"/>
                    <a:pt x="297610" y="438180"/>
                    <a:pt x="293329" y="436381"/>
                  </a:cubicBezTo>
                  <a:lnTo>
                    <a:pt x="192992" y="396257"/>
                  </a:lnTo>
                  <a:lnTo>
                    <a:pt x="192037" y="393422"/>
                  </a:lnTo>
                  <a:lnTo>
                    <a:pt x="213763" y="357222"/>
                  </a:lnTo>
                  <a:lnTo>
                    <a:pt x="323449" y="395765"/>
                  </a:lnTo>
                  <a:lnTo>
                    <a:pt x="305405" y="431829"/>
                  </a:lnTo>
                  <a:close/>
                  <a:moveTo>
                    <a:pt x="559751" y="437089"/>
                  </a:moveTo>
                  <a:cubicBezTo>
                    <a:pt x="547512" y="437089"/>
                    <a:pt x="518864" y="372187"/>
                    <a:pt x="518864" y="246282"/>
                  </a:cubicBezTo>
                  <a:cubicBezTo>
                    <a:pt x="518864" y="120377"/>
                    <a:pt x="547512" y="55475"/>
                    <a:pt x="559751" y="55475"/>
                  </a:cubicBezTo>
                  <a:cubicBezTo>
                    <a:pt x="571991" y="55475"/>
                    <a:pt x="600638" y="120377"/>
                    <a:pt x="600638" y="246282"/>
                  </a:cubicBezTo>
                  <a:cubicBezTo>
                    <a:pt x="600638" y="372187"/>
                    <a:pt x="571991" y="437089"/>
                    <a:pt x="559751" y="4370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5" name="Gráfico 210">
            <a:extLst>
              <a:ext uri="{FF2B5EF4-FFF2-40B4-BE49-F238E27FC236}">
                <a16:creationId xmlns:a16="http://schemas.microsoft.com/office/drawing/2014/main" id="{59DDA006-A549-E64A-9B25-BB54EFC23395}"/>
              </a:ext>
            </a:extLst>
          </p:cNvPr>
          <p:cNvGrpSpPr/>
          <p:nvPr/>
        </p:nvGrpSpPr>
        <p:grpSpPr>
          <a:xfrm>
            <a:off x="16139091" y="5631433"/>
            <a:ext cx="804340" cy="804338"/>
            <a:chOff x="1758261" y="719480"/>
            <a:chExt cx="570831" cy="570831"/>
          </a:xfrm>
          <a:solidFill>
            <a:schemeClr val="bg1"/>
          </a:solidFill>
        </p:grpSpPr>
        <p:sp>
          <p:nvSpPr>
            <p:cNvPr id="76" name="Forma libre 262">
              <a:extLst>
                <a:ext uri="{FF2B5EF4-FFF2-40B4-BE49-F238E27FC236}">
                  <a16:creationId xmlns:a16="http://schemas.microsoft.com/office/drawing/2014/main" id="{99299089-1FD3-914E-BAE8-F157B525AF5A}"/>
                </a:ext>
              </a:extLst>
            </p:cNvPr>
            <p:cNvSpPr/>
            <p:nvPr/>
          </p:nvSpPr>
          <p:spPr>
            <a:xfrm>
              <a:off x="1757425" y="742428"/>
              <a:ext cx="524005" cy="429238"/>
            </a:xfrm>
            <a:custGeom>
              <a:avLst/>
              <a:gdLst>
                <a:gd name="connsiteX0" fmla="*/ 286252 w 524005"/>
                <a:gd name="connsiteY0" fmla="*/ 393283 h 429238"/>
                <a:gd name="connsiteX1" fmla="*/ 440852 w 524005"/>
                <a:gd name="connsiteY1" fmla="*/ 238682 h 429238"/>
                <a:gd name="connsiteX2" fmla="*/ 507096 w 524005"/>
                <a:gd name="connsiteY2" fmla="*/ 253768 h 429238"/>
                <a:gd name="connsiteX3" fmla="*/ 518559 w 524005"/>
                <a:gd name="connsiteY3" fmla="*/ 253082 h 429238"/>
                <a:gd name="connsiteX4" fmla="*/ 524099 w 524005"/>
                <a:gd name="connsiteY4" fmla="*/ 243025 h 429238"/>
                <a:gd name="connsiteX5" fmla="*/ 524099 w 524005"/>
                <a:gd name="connsiteY5" fmla="*/ 95975 h 429238"/>
                <a:gd name="connsiteX6" fmla="*/ 476529 w 524005"/>
                <a:gd name="connsiteY6" fmla="*/ 48406 h 429238"/>
                <a:gd name="connsiteX7" fmla="*/ 255499 w 524005"/>
                <a:gd name="connsiteY7" fmla="*/ 48406 h 429238"/>
                <a:gd name="connsiteX8" fmla="*/ 211414 w 524005"/>
                <a:gd name="connsiteY8" fmla="*/ 4320 h 429238"/>
                <a:gd name="connsiteX9" fmla="*/ 203005 w 524005"/>
                <a:gd name="connsiteY9" fmla="*/ 836 h 429238"/>
                <a:gd name="connsiteX10" fmla="*/ 48406 w 524005"/>
                <a:gd name="connsiteY10" fmla="*/ 836 h 429238"/>
                <a:gd name="connsiteX11" fmla="*/ 836 w 524005"/>
                <a:gd name="connsiteY11" fmla="*/ 48406 h 429238"/>
                <a:gd name="connsiteX12" fmla="*/ 836 w 524005"/>
                <a:gd name="connsiteY12" fmla="*/ 381391 h 429238"/>
                <a:gd name="connsiteX13" fmla="*/ 48406 w 524005"/>
                <a:gd name="connsiteY13" fmla="*/ 428961 h 429238"/>
                <a:gd name="connsiteX14" fmla="*/ 276253 w 524005"/>
                <a:gd name="connsiteY14" fmla="*/ 428961 h 429238"/>
                <a:gd name="connsiteX15" fmla="*/ 285243 w 524005"/>
                <a:gd name="connsiteY15" fmla="*/ 424861 h 429238"/>
                <a:gd name="connsiteX16" fmla="*/ 288030 w 524005"/>
                <a:gd name="connsiteY16" fmla="*/ 415384 h 429238"/>
                <a:gd name="connsiteX17" fmla="*/ 286252 w 524005"/>
                <a:gd name="connsiteY17" fmla="*/ 393283 h 42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4005" h="429238">
                  <a:moveTo>
                    <a:pt x="286252" y="393283"/>
                  </a:moveTo>
                  <a:cubicBezTo>
                    <a:pt x="286252" y="308039"/>
                    <a:pt x="355608" y="238682"/>
                    <a:pt x="440852" y="238682"/>
                  </a:cubicBezTo>
                  <a:cubicBezTo>
                    <a:pt x="463778" y="238682"/>
                    <a:pt x="486064" y="243757"/>
                    <a:pt x="507096" y="253768"/>
                  </a:cubicBezTo>
                  <a:cubicBezTo>
                    <a:pt x="510801" y="255510"/>
                    <a:pt x="515121" y="255254"/>
                    <a:pt x="518559" y="253082"/>
                  </a:cubicBezTo>
                  <a:cubicBezTo>
                    <a:pt x="522008" y="250899"/>
                    <a:pt x="524099" y="247101"/>
                    <a:pt x="524099" y="243025"/>
                  </a:cubicBezTo>
                  <a:lnTo>
                    <a:pt x="524099" y="95975"/>
                  </a:lnTo>
                  <a:cubicBezTo>
                    <a:pt x="524099" y="69741"/>
                    <a:pt x="502765" y="48406"/>
                    <a:pt x="476529" y="48406"/>
                  </a:cubicBezTo>
                  <a:lnTo>
                    <a:pt x="255499" y="48406"/>
                  </a:lnTo>
                  <a:lnTo>
                    <a:pt x="211414" y="4320"/>
                  </a:lnTo>
                  <a:cubicBezTo>
                    <a:pt x="209184" y="2090"/>
                    <a:pt x="206165" y="836"/>
                    <a:pt x="203005" y="836"/>
                  </a:cubicBezTo>
                  <a:lnTo>
                    <a:pt x="48406" y="836"/>
                  </a:lnTo>
                  <a:cubicBezTo>
                    <a:pt x="22170" y="836"/>
                    <a:pt x="836" y="22171"/>
                    <a:pt x="836" y="48406"/>
                  </a:cubicBezTo>
                  <a:lnTo>
                    <a:pt x="836" y="381391"/>
                  </a:lnTo>
                  <a:cubicBezTo>
                    <a:pt x="836" y="407626"/>
                    <a:pt x="22170" y="428961"/>
                    <a:pt x="48406" y="428961"/>
                  </a:cubicBezTo>
                  <a:lnTo>
                    <a:pt x="276253" y="428961"/>
                  </a:lnTo>
                  <a:cubicBezTo>
                    <a:pt x="279703" y="428961"/>
                    <a:pt x="282977" y="427462"/>
                    <a:pt x="285243" y="424861"/>
                  </a:cubicBezTo>
                  <a:cubicBezTo>
                    <a:pt x="287496" y="422260"/>
                    <a:pt x="288518" y="418798"/>
                    <a:pt x="288030" y="415384"/>
                  </a:cubicBezTo>
                  <a:cubicBezTo>
                    <a:pt x="286820" y="406929"/>
                    <a:pt x="286252" y="399903"/>
                    <a:pt x="286252" y="3932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7" name="Forma libre 263">
              <a:extLst>
                <a:ext uri="{FF2B5EF4-FFF2-40B4-BE49-F238E27FC236}">
                  <a16:creationId xmlns:a16="http://schemas.microsoft.com/office/drawing/2014/main" id="{048BF547-8BA5-D44C-A933-4DC9779403A2}"/>
                </a:ext>
              </a:extLst>
            </p:cNvPr>
            <p:cNvSpPr/>
            <p:nvPr/>
          </p:nvSpPr>
          <p:spPr>
            <a:xfrm>
              <a:off x="2066626" y="1004059"/>
              <a:ext cx="263117" cy="263117"/>
            </a:xfrm>
            <a:custGeom>
              <a:avLst/>
              <a:gdLst>
                <a:gd name="connsiteX0" fmla="*/ 131651 w 263117"/>
                <a:gd name="connsiteY0" fmla="*/ 836 h 263117"/>
                <a:gd name="connsiteX1" fmla="*/ 836 w 263117"/>
                <a:gd name="connsiteY1" fmla="*/ 131651 h 263117"/>
                <a:gd name="connsiteX2" fmla="*/ 131651 w 263117"/>
                <a:gd name="connsiteY2" fmla="*/ 262466 h 263117"/>
                <a:gd name="connsiteX3" fmla="*/ 262466 w 263117"/>
                <a:gd name="connsiteY3" fmla="*/ 131651 h 263117"/>
                <a:gd name="connsiteX4" fmla="*/ 131651 w 263117"/>
                <a:gd name="connsiteY4" fmla="*/ 836 h 263117"/>
                <a:gd name="connsiteX5" fmla="*/ 187628 w 263117"/>
                <a:gd name="connsiteY5" fmla="*/ 116276 h 263117"/>
                <a:gd name="connsiteX6" fmla="*/ 179220 w 263117"/>
                <a:gd name="connsiteY6" fmla="*/ 119760 h 263117"/>
                <a:gd name="connsiteX7" fmla="*/ 170811 w 263117"/>
                <a:gd name="connsiteY7" fmla="*/ 116276 h 263117"/>
                <a:gd name="connsiteX8" fmla="*/ 143543 w 263117"/>
                <a:gd name="connsiteY8" fmla="*/ 89007 h 263117"/>
                <a:gd name="connsiteX9" fmla="*/ 143543 w 263117"/>
                <a:gd name="connsiteY9" fmla="*/ 203006 h 263117"/>
                <a:gd name="connsiteX10" fmla="*/ 131650 w 263117"/>
                <a:gd name="connsiteY10" fmla="*/ 214899 h 263117"/>
                <a:gd name="connsiteX11" fmla="*/ 119759 w 263117"/>
                <a:gd name="connsiteY11" fmla="*/ 203005 h 263117"/>
                <a:gd name="connsiteX12" fmla="*/ 119759 w 263117"/>
                <a:gd name="connsiteY12" fmla="*/ 89006 h 263117"/>
                <a:gd name="connsiteX13" fmla="*/ 92490 w 263117"/>
                <a:gd name="connsiteY13" fmla="*/ 116274 h 263117"/>
                <a:gd name="connsiteX14" fmla="*/ 75674 w 263117"/>
                <a:gd name="connsiteY14" fmla="*/ 116274 h 263117"/>
                <a:gd name="connsiteX15" fmla="*/ 75674 w 263117"/>
                <a:gd name="connsiteY15" fmla="*/ 99458 h 263117"/>
                <a:gd name="connsiteX16" fmla="*/ 123244 w 263117"/>
                <a:gd name="connsiteY16" fmla="*/ 51889 h 263117"/>
                <a:gd name="connsiteX17" fmla="*/ 140060 w 263117"/>
                <a:gd name="connsiteY17" fmla="*/ 51889 h 263117"/>
                <a:gd name="connsiteX18" fmla="*/ 187629 w 263117"/>
                <a:gd name="connsiteY18" fmla="*/ 99458 h 263117"/>
                <a:gd name="connsiteX19" fmla="*/ 187628 w 263117"/>
                <a:gd name="connsiteY19" fmla="*/ 116276 h 26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117" h="263117">
                  <a:moveTo>
                    <a:pt x="131651" y="836"/>
                  </a:moveTo>
                  <a:cubicBezTo>
                    <a:pt x="59519" y="836"/>
                    <a:pt x="836" y="59519"/>
                    <a:pt x="836" y="131651"/>
                  </a:cubicBezTo>
                  <a:cubicBezTo>
                    <a:pt x="836" y="203783"/>
                    <a:pt x="59519" y="262466"/>
                    <a:pt x="131651" y="262466"/>
                  </a:cubicBezTo>
                  <a:cubicBezTo>
                    <a:pt x="203783" y="262466"/>
                    <a:pt x="262466" y="203783"/>
                    <a:pt x="262466" y="131651"/>
                  </a:cubicBezTo>
                  <a:cubicBezTo>
                    <a:pt x="262466" y="59519"/>
                    <a:pt x="203783" y="836"/>
                    <a:pt x="131651" y="836"/>
                  </a:cubicBezTo>
                  <a:close/>
                  <a:moveTo>
                    <a:pt x="187628" y="116276"/>
                  </a:moveTo>
                  <a:cubicBezTo>
                    <a:pt x="185306" y="118598"/>
                    <a:pt x="182262" y="119760"/>
                    <a:pt x="179220" y="119760"/>
                  </a:cubicBezTo>
                  <a:cubicBezTo>
                    <a:pt x="176177" y="119760"/>
                    <a:pt x="173135" y="118598"/>
                    <a:pt x="170811" y="116276"/>
                  </a:cubicBezTo>
                  <a:lnTo>
                    <a:pt x="143543" y="89007"/>
                  </a:lnTo>
                  <a:lnTo>
                    <a:pt x="143543" y="203006"/>
                  </a:lnTo>
                  <a:cubicBezTo>
                    <a:pt x="143543" y="209580"/>
                    <a:pt x="138224" y="214899"/>
                    <a:pt x="131650" y="214899"/>
                  </a:cubicBezTo>
                  <a:cubicBezTo>
                    <a:pt x="125077" y="214899"/>
                    <a:pt x="119759" y="209579"/>
                    <a:pt x="119759" y="203005"/>
                  </a:cubicBezTo>
                  <a:lnTo>
                    <a:pt x="119759" y="89006"/>
                  </a:lnTo>
                  <a:lnTo>
                    <a:pt x="92490" y="116274"/>
                  </a:lnTo>
                  <a:cubicBezTo>
                    <a:pt x="87844" y="120920"/>
                    <a:pt x="80319" y="120920"/>
                    <a:pt x="75674" y="116274"/>
                  </a:cubicBezTo>
                  <a:cubicBezTo>
                    <a:pt x="71028" y="111629"/>
                    <a:pt x="71028" y="104103"/>
                    <a:pt x="75674" y="99458"/>
                  </a:cubicBezTo>
                  <a:lnTo>
                    <a:pt x="123244" y="51889"/>
                  </a:lnTo>
                  <a:cubicBezTo>
                    <a:pt x="127890" y="47243"/>
                    <a:pt x="135415" y="47243"/>
                    <a:pt x="140060" y="51889"/>
                  </a:cubicBezTo>
                  <a:lnTo>
                    <a:pt x="187629" y="99458"/>
                  </a:lnTo>
                  <a:cubicBezTo>
                    <a:pt x="192274" y="104104"/>
                    <a:pt x="192274" y="111630"/>
                    <a:pt x="187628" y="1162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8" name="Gráfico 218">
            <a:extLst>
              <a:ext uri="{FF2B5EF4-FFF2-40B4-BE49-F238E27FC236}">
                <a16:creationId xmlns:a16="http://schemas.microsoft.com/office/drawing/2014/main" id="{E0E1DF93-FA14-3B4A-AC29-E650C8283D16}"/>
              </a:ext>
            </a:extLst>
          </p:cNvPr>
          <p:cNvGrpSpPr/>
          <p:nvPr/>
        </p:nvGrpSpPr>
        <p:grpSpPr>
          <a:xfrm>
            <a:off x="16162038" y="8879047"/>
            <a:ext cx="804344" cy="670282"/>
            <a:chOff x="10963620" y="1469110"/>
            <a:chExt cx="570833" cy="475692"/>
          </a:xfrm>
          <a:solidFill>
            <a:schemeClr val="bg1"/>
          </a:solidFill>
        </p:grpSpPr>
        <p:sp>
          <p:nvSpPr>
            <p:cNvPr id="79" name="Forma libre 267">
              <a:extLst>
                <a:ext uri="{FF2B5EF4-FFF2-40B4-BE49-F238E27FC236}">
                  <a16:creationId xmlns:a16="http://schemas.microsoft.com/office/drawing/2014/main" id="{D223DC4C-BE4E-884F-A997-76D1FF2CB462}"/>
                </a:ext>
              </a:extLst>
            </p:cNvPr>
            <p:cNvSpPr/>
            <p:nvPr/>
          </p:nvSpPr>
          <p:spPr>
            <a:xfrm>
              <a:off x="10963620" y="1469110"/>
              <a:ext cx="570833" cy="309714"/>
            </a:xfrm>
            <a:custGeom>
              <a:avLst/>
              <a:gdLst>
                <a:gd name="connsiteX0" fmla="*/ 564398 w 570833"/>
                <a:gd name="connsiteY0" fmla="*/ 191920 h 309714"/>
                <a:gd name="connsiteX1" fmla="*/ 492709 w 570833"/>
                <a:gd name="connsiteY1" fmla="*/ 154857 h 309714"/>
                <a:gd name="connsiteX2" fmla="*/ 564398 w 570833"/>
                <a:gd name="connsiteY2" fmla="*/ 117794 h 309714"/>
                <a:gd name="connsiteX3" fmla="*/ 570832 w 570833"/>
                <a:gd name="connsiteY3" fmla="*/ 107290 h 309714"/>
                <a:gd name="connsiteX4" fmla="*/ 564538 w 570833"/>
                <a:gd name="connsiteY4" fmla="*/ 96693 h 309714"/>
                <a:gd name="connsiteX5" fmla="*/ 386153 w 570833"/>
                <a:gd name="connsiteY5" fmla="*/ 1396 h 309714"/>
                <a:gd name="connsiteX6" fmla="*/ 375096 w 570833"/>
                <a:gd name="connsiteY6" fmla="*/ 1326 h 309714"/>
                <a:gd name="connsiteX7" fmla="*/ 285417 w 570833"/>
                <a:gd name="connsiteY7" fmla="*/ 47688 h 309714"/>
                <a:gd name="connsiteX8" fmla="*/ 195736 w 570833"/>
                <a:gd name="connsiteY8" fmla="*/ 1327 h 309714"/>
                <a:gd name="connsiteX9" fmla="*/ 184680 w 570833"/>
                <a:gd name="connsiteY9" fmla="*/ 1397 h 309714"/>
                <a:gd name="connsiteX10" fmla="*/ 6295 w 570833"/>
                <a:gd name="connsiteY10" fmla="*/ 96694 h 309714"/>
                <a:gd name="connsiteX11" fmla="*/ 0 w 570833"/>
                <a:gd name="connsiteY11" fmla="*/ 107291 h 309714"/>
                <a:gd name="connsiteX12" fmla="*/ 6434 w 570833"/>
                <a:gd name="connsiteY12" fmla="*/ 117796 h 309714"/>
                <a:gd name="connsiteX13" fmla="*/ 78124 w 570833"/>
                <a:gd name="connsiteY13" fmla="*/ 154858 h 309714"/>
                <a:gd name="connsiteX14" fmla="*/ 6435 w 570833"/>
                <a:gd name="connsiteY14" fmla="*/ 191920 h 309714"/>
                <a:gd name="connsiteX15" fmla="*/ 1 w 570833"/>
                <a:gd name="connsiteY15" fmla="*/ 202425 h 309714"/>
                <a:gd name="connsiteX16" fmla="*/ 6296 w 570833"/>
                <a:gd name="connsiteY16" fmla="*/ 213022 h 309714"/>
                <a:gd name="connsiteX17" fmla="*/ 184681 w 570833"/>
                <a:gd name="connsiteY17" fmla="*/ 308318 h 309714"/>
                <a:gd name="connsiteX18" fmla="*/ 190279 w 570833"/>
                <a:gd name="connsiteY18" fmla="*/ 309714 h 309714"/>
                <a:gd name="connsiteX19" fmla="*/ 195737 w 570833"/>
                <a:gd name="connsiteY19" fmla="*/ 308388 h 309714"/>
                <a:gd name="connsiteX20" fmla="*/ 285417 w 570833"/>
                <a:gd name="connsiteY20" fmla="*/ 262027 h 309714"/>
                <a:gd name="connsiteX21" fmla="*/ 375097 w 570833"/>
                <a:gd name="connsiteY21" fmla="*/ 308388 h 309714"/>
                <a:gd name="connsiteX22" fmla="*/ 380556 w 570833"/>
                <a:gd name="connsiteY22" fmla="*/ 309714 h 309714"/>
                <a:gd name="connsiteX23" fmla="*/ 386154 w 570833"/>
                <a:gd name="connsiteY23" fmla="*/ 308318 h 309714"/>
                <a:gd name="connsiteX24" fmla="*/ 564539 w 570833"/>
                <a:gd name="connsiteY24" fmla="*/ 213022 h 309714"/>
                <a:gd name="connsiteX25" fmla="*/ 570833 w 570833"/>
                <a:gd name="connsiteY25" fmla="*/ 202425 h 309714"/>
                <a:gd name="connsiteX26" fmla="*/ 564398 w 570833"/>
                <a:gd name="connsiteY26" fmla="*/ 191920 h 309714"/>
                <a:gd name="connsiteX27" fmla="*/ 285417 w 570833"/>
                <a:gd name="connsiteY27" fmla="*/ 235211 h 309714"/>
                <a:gd name="connsiteX28" fmla="*/ 129994 w 570833"/>
                <a:gd name="connsiteY28" fmla="*/ 154858 h 309714"/>
                <a:gd name="connsiteX29" fmla="*/ 285417 w 570833"/>
                <a:gd name="connsiteY29" fmla="*/ 74505 h 309714"/>
                <a:gd name="connsiteX30" fmla="*/ 440840 w 570833"/>
                <a:gd name="connsiteY30" fmla="*/ 154857 h 309714"/>
                <a:gd name="connsiteX31" fmla="*/ 285417 w 570833"/>
                <a:gd name="connsiteY31" fmla="*/ 235211 h 30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70833" h="309714">
                  <a:moveTo>
                    <a:pt x="564398" y="191920"/>
                  </a:moveTo>
                  <a:lnTo>
                    <a:pt x="492709" y="154857"/>
                  </a:lnTo>
                  <a:lnTo>
                    <a:pt x="564398" y="117794"/>
                  </a:lnTo>
                  <a:cubicBezTo>
                    <a:pt x="568324" y="115759"/>
                    <a:pt x="570809" y="111722"/>
                    <a:pt x="570832" y="107290"/>
                  </a:cubicBezTo>
                  <a:cubicBezTo>
                    <a:pt x="570856" y="102858"/>
                    <a:pt x="568440" y="98786"/>
                    <a:pt x="564538" y="96693"/>
                  </a:cubicBezTo>
                  <a:lnTo>
                    <a:pt x="386153" y="1396"/>
                  </a:lnTo>
                  <a:cubicBezTo>
                    <a:pt x="382692" y="-442"/>
                    <a:pt x="378580" y="-465"/>
                    <a:pt x="375096" y="1326"/>
                  </a:cubicBezTo>
                  <a:lnTo>
                    <a:pt x="285417" y="47688"/>
                  </a:lnTo>
                  <a:lnTo>
                    <a:pt x="195736" y="1327"/>
                  </a:lnTo>
                  <a:cubicBezTo>
                    <a:pt x="192252" y="-465"/>
                    <a:pt x="188095" y="-441"/>
                    <a:pt x="184680" y="1397"/>
                  </a:cubicBezTo>
                  <a:lnTo>
                    <a:pt x="6295" y="96694"/>
                  </a:lnTo>
                  <a:cubicBezTo>
                    <a:pt x="2393" y="98788"/>
                    <a:pt x="-23" y="102859"/>
                    <a:pt x="0" y="107291"/>
                  </a:cubicBezTo>
                  <a:cubicBezTo>
                    <a:pt x="24" y="111723"/>
                    <a:pt x="2509" y="115760"/>
                    <a:pt x="6434" y="117796"/>
                  </a:cubicBezTo>
                  <a:lnTo>
                    <a:pt x="78124" y="154858"/>
                  </a:lnTo>
                  <a:lnTo>
                    <a:pt x="6435" y="191920"/>
                  </a:lnTo>
                  <a:cubicBezTo>
                    <a:pt x="2510" y="193956"/>
                    <a:pt x="25" y="197993"/>
                    <a:pt x="1" y="202425"/>
                  </a:cubicBezTo>
                  <a:cubicBezTo>
                    <a:pt x="-22" y="206856"/>
                    <a:pt x="2394" y="210928"/>
                    <a:pt x="6296" y="213022"/>
                  </a:cubicBezTo>
                  <a:lnTo>
                    <a:pt x="184681" y="308318"/>
                  </a:lnTo>
                  <a:cubicBezTo>
                    <a:pt x="186423" y="309249"/>
                    <a:pt x="188351" y="309714"/>
                    <a:pt x="190279" y="309714"/>
                  </a:cubicBezTo>
                  <a:cubicBezTo>
                    <a:pt x="192161" y="309714"/>
                    <a:pt x="194018" y="309273"/>
                    <a:pt x="195737" y="308388"/>
                  </a:cubicBezTo>
                  <a:lnTo>
                    <a:pt x="285417" y="262027"/>
                  </a:lnTo>
                  <a:lnTo>
                    <a:pt x="375097" y="308388"/>
                  </a:lnTo>
                  <a:cubicBezTo>
                    <a:pt x="376817" y="309273"/>
                    <a:pt x="378674" y="309714"/>
                    <a:pt x="380556" y="309714"/>
                  </a:cubicBezTo>
                  <a:cubicBezTo>
                    <a:pt x="382484" y="309714"/>
                    <a:pt x="384411" y="309249"/>
                    <a:pt x="386154" y="308318"/>
                  </a:cubicBezTo>
                  <a:lnTo>
                    <a:pt x="564539" y="213022"/>
                  </a:lnTo>
                  <a:cubicBezTo>
                    <a:pt x="568441" y="210928"/>
                    <a:pt x="570857" y="206856"/>
                    <a:pt x="570833" y="202425"/>
                  </a:cubicBezTo>
                  <a:cubicBezTo>
                    <a:pt x="570809" y="197992"/>
                    <a:pt x="568324" y="193956"/>
                    <a:pt x="564398" y="191920"/>
                  </a:cubicBezTo>
                  <a:close/>
                  <a:moveTo>
                    <a:pt x="285417" y="235211"/>
                  </a:moveTo>
                  <a:lnTo>
                    <a:pt x="129994" y="154858"/>
                  </a:lnTo>
                  <a:lnTo>
                    <a:pt x="285417" y="74505"/>
                  </a:lnTo>
                  <a:lnTo>
                    <a:pt x="440840" y="154857"/>
                  </a:lnTo>
                  <a:lnTo>
                    <a:pt x="285417" y="235211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0" name="Forma libre 268">
              <a:extLst>
                <a:ext uri="{FF2B5EF4-FFF2-40B4-BE49-F238E27FC236}">
                  <a16:creationId xmlns:a16="http://schemas.microsoft.com/office/drawing/2014/main" id="{CFAB5260-BEB6-D541-B4C1-D511DC09D8E2}"/>
                </a:ext>
              </a:extLst>
            </p:cNvPr>
            <p:cNvSpPr/>
            <p:nvPr/>
          </p:nvSpPr>
          <p:spPr>
            <a:xfrm>
              <a:off x="11058759" y="1764527"/>
              <a:ext cx="178385" cy="180273"/>
            </a:xfrm>
            <a:custGeom>
              <a:avLst/>
              <a:gdLst>
                <a:gd name="connsiteX0" fmla="*/ 172672 w 178385"/>
                <a:gd name="connsiteY0" fmla="*/ 8934 h 180273"/>
                <a:gd name="connsiteX1" fmla="*/ 161035 w 178385"/>
                <a:gd name="connsiteY1" fmla="*/ 8527 h 180273"/>
                <a:gd name="connsiteX2" fmla="*/ 111490 w 178385"/>
                <a:gd name="connsiteY2" fmla="*/ 34143 h 180273"/>
                <a:gd name="connsiteX3" fmla="*/ 78345 w 178385"/>
                <a:gd name="connsiteY3" fmla="*/ 33910 h 180273"/>
                <a:gd name="connsiteX4" fmla="*/ 17491 w 178385"/>
                <a:gd name="connsiteY4" fmla="*/ 1397 h 180273"/>
                <a:gd name="connsiteX5" fmla="*/ 5784 w 178385"/>
                <a:gd name="connsiteY5" fmla="*/ 1699 h 180273"/>
                <a:gd name="connsiteX6" fmla="*/ 0 w 178385"/>
                <a:gd name="connsiteY6" fmla="*/ 11912 h 180273"/>
                <a:gd name="connsiteX7" fmla="*/ 0 w 178385"/>
                <a:gd name="connsiteY7" fmla="*/ 85769 h 180273"/>
                <a:gd name="connsiteX8" fmla="*/ 6295 w 178385"/>
                <a:gd name="connsiteY8" fmla="*/ 96285 h 180273"/>
                <a:gd name="connsiteX9" fmla="*/ 160895 w 178385"/>
                <a:gd name="connsiteY9" fmla="*/ 178878 h 180273"/>
                <a:gd name="connsiteX10" fmla="*/ 166493 w 178385"/>
                <a:gd name="connsiteY10" fmla="*/ 180274 h 180273"/>
                <a:gd name="connsiteX11" fmla="*/ 172602 w 178385"/>
                <a:gd name="connsiteY11" fmla="*/ 178576 h 180273"/>
                <a:gd name="connsiteX12" fmla="*/ 178386 w 178385"/>
                <a:gd name="connsiteY12" fmla="*/ 168362 h 180273"/>
                <a:gd name="connsiteX13" fmla="*/ 178386 w 178385"/>
                <a:gd name="connsiteY13" fmla="*/ 19113 h 180273"/>
                <a:gd name="connsiteX14" fmla="*/ 172672 w 178385"/>
                <a:gd name="connsiteY14" fmla="*/ 8934 h 18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8385" h="180273">
                  <a:moveTo>
                    <a:pt x="172672" y="8934"/>
                  </a:moveTo>
                  <a:cubicBezTo>
                    <a:pt x="169164" y="6783"/>
                    <a:pt x="164728" y="6631"/>
                    <a:pt x="161035" y="8527"/>
                  </a:cubicBezTo>
                  <a:lnTo>
                    <a:pt x="111490" y="34143"/>
                  </a:lnTo>
                  <a:cubicBezTo>
                    <a:pt x="101294" y="39425"/>
                    <a:pt x="88519" y="39332"/>
                    <a:pt x="78345" y="33910"/>
                  </a:cubicBezTo>
                  <a:lnTo>
                    <a:pt x="17491" y="1397"/>
                  </a:lnTo>
                  <a:cubicBezTo>
                    <a:pt x="13820" y="-558"/>
                    <a:pt x="9384" y="-464"/>
                    <a:pt x="5784" y="1699"/>
                  </a:cubicBezTo>
                  <a:cubicBezTo>
                    <a:pt x="2184" y="3850"/>
                    <a:pt x="0" y="7725"/>
                    <a:pt x="0" y="11912"/>
                  </a:cubicBezTo>
                  <a:lnTo>
                    <a:pt x="0" y="85769"/>
                  </a:lnTo>
                  <a:cubicBezTo>
                    <a:pt x="0" y="90166"/>
                    <a:pt x="2416" y="94215"/>
                    <a:pt x="6295" y="96285"/>
                  </a:cubicBezTo>
                  <a:lnTo>
                    <a:pt x="160895" y="178878"/>
                  </a:lnTo>
                  <a:cubicBezTo>
                    <a:pt x="162638" y="179809"/>
                    <a:pt x="164565" y="180274"/>
                    <a:pt x="166493" y="180274"/>
                  </a:cubicBezTo>
                  <a:cubicBezTo>
                    <a:pt x="168607" y="180274"/>
                    <a:pt x="170721" y="179704"/>
                    <a:pt x="172602" y="178576"/>
                  </a:cubicBezTo>
                  <a:cubicBezTo>
                    <a:pt x="176202" y="176424"/>
                    <a:pt x="178386" y="172550"/>
                    <a:pt x="178386" y="168362"/>
                  </a:cubicBezTo>
                  <a:lnTo>
                    <a:pt x="178386" y="19113"/>
                  </a:lnTo>
                  <a:cubicBezTo>
                    <a:pt x="178386" y="14960"/>
                    <a:pt x="176226" y="11098"/>
                    <a:pt x="172672" y="893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1" name="Forma libre 269">
              <a:extLst>
                <a:ext uri="{FF2B5EF4-FFF2-40B4-BE49-F238E27FC236}">
                  <a16:creationId xmlns:a16="http://schemas.microsoft.com/office/drawing/2014/main" id="{F7B2D35F-EE51-E34A-8F9F-7457BC973201}"/>
                </a:ext>
              </a:extLst>
            </p:cNvPr>
            <p:cNvSpPr/>
            <p:nvPr/>
          </p:nvSpPr>
          <p:spPr>
            <a:xfrm>
              <a:off x="11260930" y="1764526"/>
              <a:ext cx="178384" cy="180275"/>
            </a:xfrm>
            <a:custGeom>
              <a:avLst/>
              <a:gdLst>
                <a:gd name="connsiteX0" fmla="*/ 172601 w 178384"/>
                <a:gd name="connsiteY0" fmla="*/ 1699 h 180275"/>
                <a:gd name="connsiteX1" fmla="*/ 160894 w 178384"/>
                <a:gd name="connsiteY1" fmla="*/ 1397 h 180275"/>
                <a:gd name="connsiteX2" fmla="*/ 100039 w 178384"/>
                <a:gd name="connsiteY2" fmla="*/ 33911 h 180275"/>
                <a:gd name="connsiteX3" fmla="*/ 66894 w 178384"/>
                <a:gd name="connsiteY3" fmla="*/ 34144 h 180275"/>
                <a:gd name="connsiteX4" fmla="*/ 17351 w 178384"/>
                <a:gd name="connsiteY4" fmla="*/ 8528 h 180275"/>
                <a:gd name="connsiteX5" fmla="*/ 5714 w 178384"/>
                <a:gd name="connsiteY5" fmla="*/ 8935 h 180275"/>
                <a:gd name="connsiteX6" fmla="*/ 0 w 178384"/>
                <a:gd name="connsiteY6" fmla="*/ 19114 h 180275"/>
                <a:gd name="connsiteX7" fmla="*/ 0 w 178384"/>
                <a:gd name="connsiteY7" fmla="*/ 168364 h 180275"/>
                <a:gd name="connsiteX8" fmla="*/ 5784 w 178384"/>
                <a:gd name="connsiteY8" fmla="*/ 178577 h 180275"/>
                <a:gd name="connsiteX9" fmla="*/ 11893 w 178384"/>
                <a:gd name="connsiteY9" fmla="*/ 180276 h 180275"/>
                <a:gd name="connsiteX10" fmla="*/ 17491 w 178384"/>
                <a:gd name="connsiteY10" fmla="*/ 178880 h 180275"/>
                <a:gd name="connsiteX11" fmla="*/ 172090 w 178384"/>
                <a:gd name="connsiteY11" fmla="*/ 96286 h 180275"/>
                <a:gd name="connsiteX12" fmla="*/ 178385 w 178384"/>
                <a:gd name="connsiteY12" fmla="*/ 85771 h 180275"/>
                <a:gd name="connsiteX13" fmla="*/ 178385 w 178384"/>
                <a:gd name="connsiteY13" fmla="*/ 11914 h 180275"/>
                <a:gd name="connsiteX14" fmla="*/ 172601 w 178384"/>
                <a:gd name="connsiteY14" fmla="*/ 1699 h 18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8384" h="180275">
                  <a:moveTo>
                    <a:pt x="172601" y="1699"/>
                  </a:moveTo>
                  <a:cubicBezTo>
                    <a:pt x="169001" y="-465"/>
                    <a:pt x="164541" y="-558"/>
                    <a:pt x="160894" y="1397"/>
                  </a:cubicBezTo>
                  <a:lnTo>
                    <a:pt x="100039" y="33911"/>
                  </a:lnTo>
                  <a:cubicBezTo>
                    <a:pt x="89866" y="39344"/>
                    <a:pt x="77068" y="39436"/>
                    <a:pt x="66894" y="34144"/>
                  </a:cubicBezTo>
                  <a:lnTo>
                    <a:pt x="17351" y="8528"/>
                  </a:lnTo>
                  <a:cubicBezTo>
                    <a:pt x="13658" y="6620"/>
                    <a:pt x="9221" y="6783"/>
                    <a:pt x="5714" y="8935"/>
                  </a:cubicBezTo>
                  <a:cubicBezTo>
                    <a:pt x="2160" y="11099"/>
                    <a:pt x="0" y="14961"/>
                    <a:pt x="0" y="19114"/>
                  </a:cubicBezTo>
                  <a:lnTo>
                    <a:pt x="0" y="168364"/>
                  </a:lnTo>
                  <a:cubicBezTo>
                    <a:pt x="0" y="172551"/>
                    <a:pt x="2183" y="176426"/>
                    <a:pt x="5784" y="178577"/>
                  </a:cubicBezTo>
                  <a:cubicBezTo>
                    <a:pt x="7666" y="179706"/>
                    <a:pt x="9779" y="180276"/>
                    <a:pt x="11893" y="180276"/>
                  </a:cubicBezTo>
                  <a:cubicBezTo>
                    <a:pt x="13820" y="180276"/>
                    <a:pt x="15748" y="179811"/>
                    <a:pt x="17491" y="178880"/>
                  </a:cubicBezTo>
                  <a:lnTo>
                    <a:pt x="172090" y="96286"/>
                  </a:lnTo>
                  <a:cubicBezTo>
                    <a:pt x="175969" y="94216"/>
                    <a:pt x="178385" y="90168"/>
                    <a:pt x="178385" y="85771"/>
                  </a:cubicBezTo>
                  <a:lnTo>
                    <a:pt x="178385" y="11914"/>
                  </a:lnTo>
                  <a:cubicBezTo>
                    <a:pt x="178385" y="7725"/>
                    <a:pt x="176202" y="3852"/>
                    <a:pt x="172601" y="1699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2" name="Gráfico 42">
            <a:extLst>
              <a:ext uri="{FF2B5EF4-FFF2-40B4-BE49-F238E27FC236}">
                <a16:creationId xmlns:a16="http://schemas.microsoft.com/office/drawing/2014/main" id="{4E8C5313-7E66-8748-8EFA-B00BA57B5D57}"/>
              </a:ext>
            </a:extLst>
          </p:cNvPr>
          <p:cNvGrpSpPr/>
          <p:nvPr/>
        </p:nvGrpSpPr>
        <p:grpSpPr>
          <a:xfrm>
            <a:off x="20404304" y="5575600"/>
            <a:ext cx="842590" cy="842588"/>
            <a:chOff x="5119693" y="239857"/>
            <a:chExt cx="597977" cy="597977"/>
          </a:xfrm>
          <a:solidFill>
            <a:schemeClr val="bg1"/>
          </a:solidFill>
        </p:grpSpPr>
        <p:sp>
          <p:nvSpPr>
            <p:cNvPr id="83" name="Forma libre 296">
              <a:extLst>
                <a:ext uri="{FF2B5EF4-FFF2-40B4-BE49-F238E27FC236}">
                  <a16:creationId xmlns:a16="http://schemas.microsoft.com/office/drawing/2014/main" id="{EE0FBADA-B839-984B-8E8F-7FE208625C21}"/>
                </a:ext>
              </a:extLst>
            </p:cNvPr>
            <p:cNvSpPr/>
            <p:nvPr/>
          </p:nvSpPr>
          <p:spPr>
            <a:xfrm>
              <a:off x="5355517" y="238981"/>
              <a:ext cx="126136" cy="126136"/>
            </a:xfrm>
            <a:custGeom>
              <a:avLst/>
              <a:gdLst>
                <a:gd name="connsiteX0" fmla="*/ 125454 w 126135"/>
                <a:gd name="connsiteY0" fmla="*/ 63165 h 126135"/>
                <a:gd name="connsiteX1" fmla="*/ 63165 w 126135"/>
                <a:gd name="connsiteY1" fmla="*/ 125454 h 126135"/>
                <a:gd name="connsiteX2" fmla="*/ 876 w 126135"/>
                <a:gd name="connsiteY2" fmla="*/ 63165 h 126135"/>
                <a:gd name="connsiteX3" fmla="*/ 63165 w 126135"/>
                <a:gd name="connsiteY3" fmla="*/ 876 h 126135"/>
                <a:gd name="connsiteX4" fmla="*/ 125454 w 126135"/>
                <a:gd name="connsiteY4" fmla="*/ 63165 h 1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35" h="126135">
                  <a:moveTo>
                    <a:pt x="125454" y="63165"/>
                  </a:moveTo>
                  <a:cubicBezTo>
                    <a:pt x="125454" y="97566"/>
                    <a:pt x="97566" y="125454"/>
                    <a:pt x="63165" y="125454"/>
                  </a:cubicBezTo>
                  <a:cubicBezTo>
                    <a:pt x="28764" y="125454"/>
                    <a:pt x="876" y="97566"/>
                    <a:pt x="876" y="63165"/>
                  </a:cubicBezTo>
                  <a:cubicBezTo>
                    <a:pt x="876" y="28764"/>
                    <a:pt x="28764" y="876"/>
                    <a:pt x="63165" y="876"/>
                  </a:cubicBezTo>
                  <a:cubicBezTo>
                    <a:pt x="97566" y="876"/>
                    <a:pt x="125454" y="28764"/>
                    <a:pt x="125454" y="631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" name="Forma libre 297">
              <a:extLst>
                <a:ext uri="{FF2B5EF4-FFF2-40B4-BE49-F238E27FC236}">
                  <a16:creationId xmlns:a16="http://schemas.microsoft.com/office/drawing/2014/main" id="{A2B11E6B-6E05-374C-B7A8-A52CC424564D}"/>
                </a:ext>
              </a:extLst>
            </p:cNvPr>
            <p:cNvSpPr/>
            <p:nvPr/>
          </p:nvSpPr>
          <p:spPr>
            <a:xfrm>
              <a:off x="5305685" y="376017"/>
              <a:ext cx="225409" cy="113289"/>
            </a:xfrm>
            <a:custGeom>
              <a:avLst/>
              <a:gdLst>
                <a:gd name="connsiteX0" fmla="*/ 198426 w 225409"/>
                <a:gd name="connsiteY0" fmla="*/ 112997 h 113288"/>
                <a:gd name="connsiteX1" fmla="*/ 225117 w 225409"/>
                <a:gd name="connsiteY1" fmla="*/ 84187 h 113288"/>
                <a:gd name="connsiteX2" fmla="*/ 225117 w 225409"/>
                <a:gd name="connsiteY2" fmla="*/ 76207 h 113288"/>
                <a:gd name="connsiteX3" fmla="*/ 198206 w 225409"/>
                <a:gd name="connsiteY3" fmla="*/ 26582 h 113288"/>
                <a:gd name="connsiteX4" fmla="*/ 112997 w 225409"/>
                <a:gd name="connsiteY4" fmla="*/ 876 h 113288"/>
                <a:gd name="connsiteX5" fmla="*/ 27787 w 225409"/>
                <a:gd name="connsiteY5" fmla="*/ 26582 h 113288"/>
                <a:gd name="connsiteX6" fmla="*/ 876 w 225409"/>
                <a:gd name="connsiteY6" fmla="*/ 76207 h 113288"/>
                <a:gd name="connsiteX7" fmla="*/ 876 w 225409"/>
                <a:gd name="connsiteY7" fmla="*/ 84187 h 113288"/>
                <a:gd name="connsiteX8" fmla="*/ 27568 w 225409"/>
                <a:gd name="connsiteY8" fmla="*/ 112997 h 113288"/>
                <a:gd name="connsiteX9" fmla="*/ 198426 w 225409"/>
                <a:gd name="connsiteY9" fmla="*/ 112997 h 113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409" h="113288">
                  <a:moveTo>
                    <a:pt x="198426" y="112997"/>
                  </a:moveTo>
                  <a:cubicBezTo>
                    <a:pt x="213146" y="112997"/>
                    <a:pt x="225117" y="100076"/>
                    <a:pt x="225117" y="84187"/>
                  </a:cubicBezTo>
                  <a:lnTo>
                    <a:pt x="225117" y="76207"/>
                  </a:lnTo>
                  <a:cubicBezTo>
                    <a:pt x="225117" y="55391"/>
                    <a:pt x="214813" y="36376"/>
                    <a:pt x="198206" y="26582"/>
                  </a:cubicBezTo>
                  <a:cubicBezTo>
                    <a:pt x="178315" y="14854"/>
                    <a:pt x="147390" y="876"/>
                    <a:pt x="112997" y="876"/>
                  </a:cubicBezTo>
                  <a:cubicBezTo>
                    <a:pt x="78604" y="876"/>
                    <a:pt x="47678" y="14855"/>
                    <a:pt x="27787" y="26582"/>
                  </a:cubicBezTo>
                  <a:cubicBezTo>
                    <a:pt x="11181" y="36376"/>
                    <a:pt x="876" y="55391"/>
                    <a:pt x="876" y="76207"/>
                  </a:cubicBezTo>
                  <a:lnTo>
                    <a:pt x="876" y="84187"/>
                  </a:lnTo>
                  <a:cubicBezTo>
                    <a:pt x="876" y="100076"/>
                    <a:pt x="12847" y="112997"/>
                    <a:pt x="27568" y="112997"/>
                  </a:cubicBezTo>
                  <a:lnTo>
                    <a:pt x="198426" y="1129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" name="Forma libre 298">
              <a:extLst>
                <a:ext uri="{FF2B5EF4-FFF2-40B4-BE49-F238E27FC236}">
                  <a16:creationId xmlns:a16="http://schemas.microsoft.com/office/drawing/2014/main" id="{AFEF18DB-2865-2C45-98F7-538C871E8635}"/>
                </a:ext>
              </a:extLst>
            </p:cNvPr>
            <p:cNvSpPr/>
            <p:nvPr/>
          </p:nvSpPr>
          <p:spPr>
            <a:xfrm>
              <a:off x="5318140" y="513052"/>
              <a:ext cx="150662" cy="175189"/>
            </a:xfrm>
            <a:custGeom>
              <a:avLst/>
              <a:gdLst>
                <a:gd name="connsiteX0" fmla="*/ 137903 w 150662"/>
                <a:gd name="connsiteY0" fmla="*/ 125456 h 175188"/>
                <a:gd name="connsiteX1" fmla="*/ 148280 w 150662"/>
                <a:gd name="connsiteY1" fmla="*/ 119908 h 175188"/>
                <a:gd name="connsiteX2" fmla="*/ 144826 w 150662"/>
                <a:gd name="connsiteY2" fmla="*/ 102632 h 175188"/>
                <a:gd name="connsiteX3" fmla="*/ 113000 w 150662"/>
                <a:gd name="connsiteY3" fmla="*/ 81415 h 175188"/>
                <a:gd name="connsiteX4" fmla="*/ 113000 w 150662"/>
                <a:gd name="connsiteY4" fmla="*/ 13334 h 175188"/>
                <a:gd name="connsiteX5" fmla="*/ 100542 w 150662"/>
                <a:gd name="connsiteY5" fmla="*/ 876 h 175188"/>
                <a:gd name="connsiteX6" fmla="*/ 88083 w 150662"/>
                <a:gd name="connsiteY6" fmla="*/ 13334 h 175188"/>
                <a:gd name="connsiteX7" fmla="*/ 88083 w 150662"/>
                <a:gd name="connsiteY7" fmla="*/ 82351 h 175188"/>
                <a:gd name="connsiteX8" fmla="*/ 5233 w 150662"/>
                <a:gd name="connsiteY8" fmla="*/ 153376 h 175188"/>
                <a:gd name="connsiteX9" fmla="*/ 3883 w 150662"/>
                <a:gd name="connsiteY9" fmla="*/ 170931 h 175188"/>
                <a:gd name="connsiteX10" fmla="*/ 13336 w 150662"/>
                <a:gd name="connsiteY10" fmla="*/ 175287 h 175188"/>
                <a:gd name="connsiteX11" fmla="*/ 21439 w 150662"/>
                <a:gd name="connsiteY11" fmla="*/ 172282 h 175188"/>
                <a:gd name="connsiteX12" fmla="*/ 101477 w 150662"/>
                <a:gd name="connsiteY12" fmla="*/ 103677 h 175188"/>
                <a:gd name="connsiteX13" fmla="*/ 131006 w 150662"/>
                <a:gd name="connsiteY13" fmla="*/ 123362 h 175188"/>
                <a:gd name="connsiteX14" fmla="*/ 137903 w 150662"/>
                <a:gd name="connsiteY14" fmla="*/ 125456 h 175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662" h="175188">
                  <a:moveTo>
                    <a:pt x="137903" y="125456"/>
                  </a:moveTo>
                  <a:cubicBezTo>
                    <a:pt x="141930" y="125456"/>
                    <a:pt x="145884" y="123509"/>
                    <a:pt x="148280" y="119908"/>
                  </a:cubicBezTo>
                  <a:cubicBezTo>
                    <a:pt x="152101" y="114179"/>
                    <a:pt x="150556" y="106453"/>
                    <a:pt x="144826" y="102632"/>
                  </a:cubicBezTo>
                  <a:lnTo>
                    <a:pt x="113000" y="81415"/>
                  </a:lnTo>
                  <a:lnTo>
                    <a:pt x="113000" y="13334"/>
                  </a:lnTo>
                  <a:cubicBezTo>
                    <a:pt x="113000" y="6448"/>
                    <a:pt x="107428" y="876"/>
                    <a:pt x="100542" y="876"/>
                  </a:cubicBezTo>
                  <a:cubicBezTo>
                    <a:pt x="93656" y="876"/>
                    <a:pt x="88083" y="6448"/>
                    <a:pt x="88083" y="13334"/>
                  </a:cubicBezTo>
                  <a:lnTo>
                    <a:pt x="88083" y="82351"/>
                  </a:lnTo>
                  <a:lnTo>
                    <a:pt x="5233" y="153376"/>
                  </a:lnTo>
                  <a:cubicBezTo>
                    <a:pt x="2" y="157853"/>
                    <a:pt x="-606" y="165713"/>
                    <a:pt x="3883" y="170931"/>
                  </a:cubicBezTo>
                  <a:cubicBezTo>
                    <a:pt x="6340" y="173815"/>
                    <a:pt x="9832" y="175287"/>
                    <a:pt x="13336" y="175287"/>
                  </a:cubicBezTo>
                  <a:cubicBezTo>
                    <a:pt x="16207" y="175287"/>
                    <a:pt x="19091" y="174301"/>
                    <a:pt x="21439" y="172282"/>
                  </a:cubicBezTo>
                  <a:lnTo>
                    <a:pt x="101477" y="103677"/>
                  </a:lnTo>
                  <a:lnTo>
                    <a:pt x="131006" y="123362"/>
                  </a:lnTo>
                  <a:cubicBezTo>
                    <a:pt x="133134" y="124775"/>
                    <a:pt x="135530" y="125456"/>
                    <a:pt x="137903" y="1254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" name="Forma libre 299">
              <a:extLst>
                <a:ext uri="{FF2B5EF4-FFF2-40B4-BE49-F238E27FC236}">
                  <a16:creationId xmlns:a16="http://schemas.microsoft.com/office/drawing/2014/main" id="{F903FF37-1FF8-5A45-8A84-BA33D4CC2FBB}"/>
                </a:ext>
              </a:extLst>
            </p:cNvPr>
            <p:cNvSpPr/>
            <p:nvPr/>
          </p:nvSpPr>
          <p:spPr>
            <a:xfrm>
              <a:off x="5193564" y="637632"/>
              <a:ext cx="100441" cy="200883"/>
            </a:xfrm>
            <a:custGeom>
              <a:avLst/>
              <a:gdLst>
                <a:gd name="connsiteX0" fmla="*/ 44478 w 100441"/>
                <a:gd name="connsiteY0" fmla="*/ 50708 h 200882"/>
                <a:gd name="connsiteX1" fmla="*/ 88080 w 100441"/>
                <a:gd name="connsiteY1" fmla="*/ 50708 h 200882"/>
                <a:gd name="connsiteX2" fmla="*/ 100538 w 100441"/>
                <a:gd name="connsiteY2" fmla="*/ 38250 h 200882"/>
                <a:gd name="connsiteX3" fmla="*/ 88080 w 100441"/>
                <a:gd name="connsiteY3" fmla="*/ 25791 h 200882"/>
                <a:gd name="connsiteX4" fmla="*/ 63165 w 100441"/>
                <a:gd name="connsiteY4" fmla="*/ 25791 h 200882"/>
                <a:gd name="connsiteX5" fmla="*/ 63165 w 100441"/>
                <a:gd name="connsiteY5" fmla="*/ 13334 h 200882"/>
                <a:gd name="connsiteX6" fmla="*/ 50707 w 100441"/>
                <a:gd name="connsiteY6" fmla="*/ 876 h 200882"/>
                <a:gd name="connsiteX7" fmla="*/ 38250 w 100441"/>
                <a:gd name="connsiteY7" fmla="*/ 13334 h 200882"/>
                <a:gd name="connsiteX8" fmla="*/ 38250 w 100441"/>
                <a:gd name="connsiteY8" fmla="*/ 26422 h 200882"/>
                <a:gd name="connsiteX9" fmla="*/ 876 w 100441"/>
                <a:gd name="connsiteY9" fmla="*/ 69395 h 200882"/>
                <a:gd name="connsiteX10" fmla="*/ 44478 w 100441"/>
                <a:gd name="connsiteY10" fmla="*/ 112997 h 200882"/>
                <a:gd name="connsiteX11" fmla="*/ 56936 w 100441"/>
                <a:gd name="connsiteY11" fmla="*/ 112997 h 200882"/>
                <a:gd name="connsiteX12" fmla="*/ 75623 w 100441"/>
                <a:gd name="connsiteY12" fmla="*/ 131683 h 200882"/>
                <a:gd name="connsiteX13" fmla="*/ 56936 w 100441"/>
                <a:gd name="connsiteY13" fmla="*/ 150370 h 200882"/>
                <a:gd name="connsiteX14" fmla="*/ 13334 w 100441"/>
                <a:gd name="connsiteY14" fmla="*/ 150370 h 200882"/>
                <a:gd name="connsiteX15" fmla="*/ 876 w 100441"/>
                <a:gd name="connsiteY15" fmla="*/ 162828 h 200882"/>
                <a:gd name="connsiteX16" fmla="*/ 13334 w 100441"/>
                <a:gd name="connsiteY16" fmla="*/ 175287 h 200882"/>
                <a:gd name="connsiteX17" fmla="*/ 38250 w 100441"/>
                <a:gd name="connsiteY17" fmla="*/ 175287 h 200882"/>
                <a:gd name="connsiteX18" fmla="*/ 38250 w 100441"/>
                <a:gd name="connsiteY18" fmla="*/ 187745 h 200882"/>
                <a:gd name="connsiteX19" fmla="*/ 50708 w 100441"/>
                <a:gd name="connsiteY19" fmla="*/ 200203 h 200882"/>
                <a:gd name="connsiteX20" fmla="*/ 63166 w 100441"/>
                <a:gd name="connsiteY20" fmla="*/ 187745 h 200882"/>
                <a:gd name="connsiteX21" fmla="*/ 63166 w 100441"/>
                <a:gd name="connsiteY21" fmla="*/ 174657 h 200882"/>
                <a:gd name="connsiteX22" fmla="*/ 100540 w 100441"/>
                <a:gd name="connsiteY22" fmla="*/ 131685 h 200882"/>
                <a:gd name="connsiteX23" fmla="*/ 56936 w 100441"/>
                <a:gd name="connsiteY23" fmla="*/ 88081 h 200882"/>
                <a:gd name="connsiteX24" fmla="*/ 44478 w 100441"/>
                <a:gd name="connsiteY24" fmla="*/ 88081 h 200882"/>
                <a:gd name="connsiteX25" fmla="*/ 25791 w 100441"/>
                <a:gd name="connsiteY25" fmla="*/ 69395 h 200882"/>
                <a:gd name="connsiteX26" fmla="*/ 44478 w 100441"/>
                <a:gd name="connsiteY26" fmla="*/ 50708 h 20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441" h="200882">
                  <a:moveTo>
                    <a:pt x="44478" y="50708"/>
                  </a:moveTo>
                  <a:lnTo>
                    <a:pt x="88080" y="50708"/>
                  </a:lnTo>
                  <a:cubicBezTo>
                    <a:pt x="94966" y="50708"/>
                    <a:pt x="100538" y="45136"/>
                    <a:pt x="100538" y="38250"/>
                  </a:cubicBezTo>
                  <a:cubicBezTo>
                    <a:pt x="100538" y="31363"/>
                    <a:pt x="94966" y="25791"/>
                    <a:pt x="88080" y="25791"/>
                  </a:cubicBezTo>
                  <a:lnTo>
                    <a:pt x="63165" y="25791"/>
                  </a:lnTo>
                  <a:lnTo>
                    <a:pt x="63165" y="13334"/>
                  </a:lnTo>
                  <a:cubicBezTo>
                    <a:pt x="63165" y="6448"/>
                    <a:pt x="57593" y="876"/>
                    <a:pt x="50707" y="876"/>
                  </a:cubicBezTo>
                  <a:cubicBezTo>
                    <a:pt x="43822" y="876"/>
                    <a:pt x="38250" y="6448"/>
                    <a:pt x="38250" y="13334"/>
                  </a:cubicBezTo>
                  <a:lnTo>
                    <a:pt x="38250" y="26422"/>
                  </a:lnTo>
                  <a:cubicBezTo>
                    <a:pt x="17173" y="29475"/>
                    <a:pt x="876" y="47487"/>
                    <a:pt x="876" y="69395"/>
                  </a:cubicBezTo>
                  <a:cubicBezTo>
                    <a:pt x="876" y="93434"/>
                    <a:pt x="20439" y="112997"/>
                    <a:pt x="44478" y="112997"/>
                  </a:cubicBezTo>
                  <a:lnTo>
                    <a:pt x="56936" y="112997"/>
                  </a:lnTo>
                  <a:cubicBezTo>
                    <a:pt x="67241" y="112997"/>
                    <a:pt x="75623" y="121379"/>
                    <a:pt x="75623" y="131683"/>
                  </a:cubicBezTo>
                  <a:cubicBezTo>
                    <a:pt x="75623" y="141988"/>
                    <a:pt x="67241" y="150370"/>
                    <a:pt x="56936" y="150370"/>
                  </a:cubicBezTo>
                  <a:lnTo>
                    <a:pt x="13334" y="150370"/>
                  </a:lnTo>
                  <a:cubicBezTo>
                    <a:pt x="6448" y="150370"/>
                    <a:pt x="876" y="155942"/>
                    <a:pt x="876" y="162828"/>
                  </a:cubicBezTo>
                  <a:cubicBezTo>
                    <a:pt x="876" y="169715"/>
                    <a:pt x="6448" y="175287"/>
                    <a:pt x="13334" y="175287"/>
                  </a:cubicBezTo>
                  <a:lnTo>
                    <a:pt x="38250" y="175287"/>
                  </a:lnTo>
                  <a:lnTo>
                    <a:pt x="38250" y="187745"/>
                  </a:lnTo>
                  <a:cubicBezTo>
                    <a:pt x="38250" y="194631"/>
                    <a:pt x="43822" y="200203"/>
                    <a:pt x="50708" y="200203"/>
                  </a:cubicBezTo>
                  <a:cubicBezTo>
                    <a:pt x="57594" y="200203"/>
                    <a:pt x="63166" y="194631"/>
                    <a:pt x="63166" y="187745"/>
                  </a:cubicBezTo>
                  <a:lnTo>
                    <a:pt x="63166" y="174657"/>
                  </a:lnTo>
                  <a:cubicBezTo>
                    <a:pt x="84242" y="171603"/>
                    <a:pt x="100540" y="153593"/>
                    <a:pt x="100540" y="131685"/>
                  </a:cubicBezTo>
                  <a:cubicBezTo>
                    <a:pt x="100538" y="107644"/>
                    <a:pt x="80976" y="88081"/>
                    <a:pt x="56936" y="88081"/>
                  </a:cubicBezTo>
                  <a:lnTo>
                    <a:pt x="44478" y="88081"/>
                  </a:lnTo>
                  <a:cubicBezTo>
                    <a:pt x="34173" y="88081"/>
                    <a:pt x="25791" y="79699"/>
                    <a:pt x="25791" y="69395"/>
                  </a:cubicBezTo>
                  <a:cubicBezTo>
                    <a:pt x="25791" y="59090"/>
                    <a:pt x="34173" y="50708"/>
                    <a:pt x="44478" y="507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" name="Forma libre 300">
              <a:extLst>
                <a:ext uri="{FF2B5EF4-FFF2-40B4-BE49-F238E27FC236}">
                  <a16:creationId xmlns:a16="http://schemas.microsoft.com/office/drawing/2014/main" id="{531972F8-2859-B549-8907-61E331024FB7}"/>
                </a:ext>
              </a:extLst>
            </p:cNvPr>
            <p:cNvSpPr/>
            <p:nvPr/>
          </p:nvSpPr>
          <p:spPr>
            <a:xfrm>
              <a:off x="5442722" y="637632"/>
              <a:ext cx="200883" cy="200883"/>
            </a:xfrm>
            <a:custGeom>
              <a:avLst/>
              <a:gdLst>
                <a:gd name="connsiteX0" fmla="*/ 100538 w 200882"/>
                <a:gd name="connsiteY0" fmla="*/ 876 h 200882"/>
                <a:gd name="connsiteX1" fmla="*/ 876 w 200882"/>
                <a:gd name="connsiteY1" fmla="*/ 100538 h 200882"/>
                <a:gd name="connsiteX2" fmla="*/ 100538 w 200882"/>
                <a:gd name="connsiteY2" fmla="*/ 200202 h 200882"/>
                <a:gd name="connsiteX3" fmla="*/ 200201 w 200882"/>
                <a:gd name="connsiteY3" fmla="*/ 100540 h 200882"/>
                <a:gd name="connsiteX4" fmla="*/ 100538 w 200882"/>
                <a:gd name="connsiteY4" fmla="*/ 876 h 200882"/>
                <a:gd name="connsiteX5" fmla="*/ 134262 w 200882"/>
                <a:gd name="connsiteY5" fmla="*/ 134263 h 200882"/>
                <a:gd name="connsiteX6" fmla="*/ 125454 w 200882"/>
                <a:gd name="connsiteY6" fmla="*/ 137913 h 200882"/>
                <a:gd name="connsiteX7" fmla="*/ 116645 w 200882"/>
                <a:gd name="connsiteY7" fmla="*/ 134263 h 200882"/>
                <a:gd name="connsiteX8" fmla="*/ 91730 w 200882"/>
                <a:gd name="connsiteY8" fmla="*/ 109348 h 200882"/>
                <a:gd name="connsiteX9" fmla="*/ 88080 w 200882"/>
                <a:gd name="connsiteY9" fmla="*/ 100540 h 200882"/>
                <a:gd name="connsiteX10" fmla="*/ 88080 w 200882"/>
                <a:gd name="connsiteY10" fmla="*/ 63166 h 200882"/>
                <a:gd name="connsiteX11" fmla="*/ 100538 w 200882"/>
                <a:gd name="connsiteY11" fmla="*/ 50708 h 200882"/>
                <a:gd name="connsiteX12" fmla="*/ 112997 w 200882"/>
                <a:gd name="connsiteY12" fmla="*/ 63166 h 200882"/>
                <a:gd name="connsiteX13" fmla="*/ 112997 w 200882"/>
                <a:gd name="connsiteY13" fmla="*/ 95381 h 200882"/>
                <a:gd name="connsiteX14" fmla="*/ 134262 w 200882"/>
                <a:gd name="connsiteY14" fmla="*/ 116646 h 200882"/>
                <a:gd name="connsiteX15" fmla="*/ 134262 w 200882"/>
                <a:gd name="connsiteY15" fmla="*/ 134263 h 20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0882" h="200882">
                  <a:moveTo>
                    <a:pt x="100538" y="876"/>
                  </a:moveTo>
                  <a:cubicBezTo>
                    <a:pt x="45585" y="876"/>
                    <a:pt x="876" y="45585"/>
                    <a:pt x="876" y="100538"/>
                  </a:cubicBezTo>
                  <a:cubicBezTo>
                    <a:pt x="876" y="155492"/>
                    <a:pt x="45585" y="200202"/>
                    <a:pt x="100538" y="200202"/>
                  </a:cubicBezTo>
                  <a:cubicBezTo>
                    <a:pt x="155492" y="200202"/>
                    <a:pt x="200201" y="155493"/>
                    <a:pt x="200201" y="100540"/>
                  </a:cubicBezTo>
                  <a:cubicBezTo>
                    <a:pt x="200201" y="45586"/>
                    <a:pt x="155492" y="876"/>
                    <a:pt x="100538" y="876"/>
                  </a:cubicBezTo>
                  <a:close/>
                  <a:moveTo>
                    <a:pt x="134262" y="134263"/>
                  </a:moveTo>
                  <a:cubicBezTo>
                    <a:pt x="131829" y="136696"/>
                    <a:pt x="128641" y="137913"/>
                    <a:pt x="125454" y="137913"/>
                  </a:cubicBezTo>
                  <a:cubicBezTo>
                    <a:pt x="122266" y="137913"/>
                    <a:pt x="119079" y="136696"/>
                    <a:pt x="116645" y="134263"/>
                  </a:cubicBezTo>
                  <a:lnTo>
                    <a:pt x="91730" y="109348"/>
                  </a:lnTo>
                  <a:cubicBezTo>
                    <a:pt x="89394" y="107012"/>
                    <a:pt x="88080" y="103849"/>
                    <a:pt x="88080" y="100540"/>
                  </a:cubicBezTo>
                  <a:lnTo>
                    <a:pt x="88080" y="63166"/>
                  </a:lnTo>
                  <a:cubicBezTo>
                    <a:pt x="88080" y="56280"/>
                    <a:pt x="93652" y="50708"/>
                    <a:pt x="100538" y="50708"/>
                  </a:cubicBezTo>
                  <a:cubicBezTo>
                    <a:pt x="107424" y="50708"/>
                    <a:pt x="112997" y="56280"/>
                    <a:pt x="112997" y="63166"/>
                  </a:cubicBezTo>
                  <a:lnTo>
                    <a:pt x="112997" y="95381"/>
                  </a:lnTo>
                  <a:lnTo>
                    <a:pt x="134262" y="116646"/>
                  </a:lnTo>
                  <a:cubicBezTo>
                    <a:pt x="139128" y="121513"/>
                    <a:pt x="139128" y="129397"/>
                    <a:pt x="134262" y="1342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88" name="Rectangle 56">
            <a:extLst>
              <a:ext uri="{FF2B5EF4-FFF2-40B4-BE49-F238E27FC236}">
                <a16:creationId xmlns:a16="http://schemas.microsoft.com/office/drawing/2014/main" id="{BBBA39B8-DF81-4840-989F-DB24B5785A4E}"/>
              </a:ext>
            </a:extLst>
          </p:cNvPr>
          <p:cNvSpPr/>
          <p:nvPr/>
        </p:nvSpPr>
        <p:spPr>
          <a:xfrm>
            <a:off x="7118065" y="11315994"/>
            <a:ext cx="4364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89" name="Rectangle 56">
            <a:extLst>
              <a:ext uri="{FF2B5EF4-FFF2-40B4-BE49-F238E27FC236}">
                <a16:creationId xmlns:a16="http://schemas.microsoft.com/office/drawing/2014/main" id="{C87341C5-B22F-8444-B664-78D6C7B34C6E}"/>
              </a:ext>
            </a:extLst>
          </p:cNvPr>
          <p:cNvSpPr/>
          <p:nvPr/>
        </p:nvSpPr>
        <p:spPr>
          <a:xfrm>
            <a:off x="17930484" y="11315994"/>
            <a:ext cx="4364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90" name="Rectangle 56">
            <a:extLst>
              <a:ext uri="{FF2B5EF4-FFF2-40B4-BE49-F238E27FC236}">
                <a16:creationId xmlns:a16="http://schemas.microsoft.com/office/drawing/2014/main" id="{F67C6B2A-4905-AA44-BBBC-29E602EE3C9B}"/>
              </a:ext>
            </a:extLst>
          </p:cNvPr>
          <p:cNvSpPr/>
          <p:nvPr/>
        </p:nvSpPr>
        <p:spPr>
          <a:xfrm>
            <a:off x="2192785" y="8822152"/>
            <a:ext cx="29607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91" name="Rectangle 56">
            <a:extLst>
              <a:ext uri="{FF2B5EF4-FFF2-40B4-BE49-F238E27FC236}">
                <a16:creationId xmlns:a16="http://schemas.microsoft.com/office/drawing/2014/main" id="{DC3E6D8E-5D1E-CB45-96B1-921E481350D0}"/>
              </a:ext>
            </a:extLst>
          </p:cNvPr>
          <p:cNvSpPr/>
          <p:nvPr/>
        </p:nvSpPr>
        <p:spPr>
          <a:xfrm>
            <a:off x="10748765" y="8822152"/>
            <a:ext cx="29607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92" name="Rectangle 56">
            <a:extLst>
              <a:ext uri="{FF2B5EF4-FFF2-40B4-BE49-F238E27FC236}">
                <a16:creationId xmlns:a16="http://schemas.microsoft.com/office/drawing/2014/main" id="{3BD23E98-329B-4346-8B4A-377A4371314A}"/>
              </a:ext>
            </a:extLst>
          </p:cNvPr>
          <p:cNvSpPr/>
          <p:nvPr/>
        </p:nvSpPr>
        <p:spPr>
          <a:xfrm>
            <a:off x="19351549" y="8822152"/>
            <a:ext cx="29607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908735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3CDCC2E-1EDA-A342-8ACD-079212D3556B}"/>
              </a:ext>
            </a:extLst>
          </p:cNvPr>
          <p:cNvSpPr/>
          <p:nvPr/>
        </p:nvSpPr>
        <p:spPr>
          <a:xfrm>
            <a:off x="1688123" y="4263512"/>
            <a:ext cx="3962400" cy="6096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01A3FB-5764-5840-BFDA-9B6FE12B2545}"/>
              </a:ext>
            </a:extLst>
          </p:cNvPr>
          <p:cNvSpPr/>
          <p:nvPr/>
        </p:nvSpPr>
        <p:spPr>
          <a:xfrm>
            <a:off x="5978769" y="4263512"/>
            <a:ext cx="3962400" cy="316523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F093E9D-4D71-DA4B-9CC9-8BDCC36A3FBE}"/>
              </a:ext>
            </a:extLst>
          </p:cNvPr>
          <p:cNvSpPr/>
          <p:nvPr/>
        </p:nvSpPr>
        <p:spPr>
          <a:xfrm>
            <a:off x="5978769" y="7624509"/>
            <a:ext cx="3962400" cy="2735003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3900362-7792-3749-A10B-D30A7D41AB8F}"/>
              </a:ext>
            </a:extLst>
          </p:cNvPr>
          <p:cNvSpPr/>
          <p:nvPr/>
        </p:nvSpPr>
        <p:spPr>
          <a:xfrm>
            <a:off x="10269415" y="4263512"/>
            <a:ext cx="3962400" cy="6096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4087C59-5F04-DF42-87FF-73919EA925DA}"/>
              </a:ext>
            </a:extLst>
          </p:cNvPr>
          <p:cNvSpPr/>
          <p:nvPr/>
        </p:nvSpPr>
        <p:spPr>
          <a:xfrm>
            <a:off x="14560061" y="4263512"/>
            <a:ext cx="3962400" cy="316523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B58081F-5FC5-F242-9D68-28A01D9E36BB}"/>
              </a:ext>
            </a:extLst>
          </p:cNvPr>
          <p:cNvSpPr/>
          <p:nvPr/>
        </p:nvSpPr>
        <p:spPr>
          <a:xfrm>
            <a:off x="14560061" y="7802309"/>
            <a:ext cx="3962400" cy="2735003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CED5899-FB19-F546-B63B-6084CDDF6EFA}"/>
              </a:ext>
            </a:extLst>
          </p:cNvPr>
          <p:cNvSpPr/>
          <p:nvPr/>
        </p:nvSpPr>
        <p:spPr>
          <a:xfrm>
            <a:off x="18850707" y="4263512"/>
            <a:ext cx="3962400" cy="6096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2B48F8A-56B8-F04E-9017-3F46A6DFC569}"/>
              </a:ext>
            </a:extLst>
          </p:cNvPr>
          <p:cNvSpPr/>
          <p:nvPr/>
        </p:nvSpPr>
        <p:spPr>
          <a:xfrm>
            <a:off x="1688123" y="10703090"/>
            <a:ext cx="10316308" cy="1950963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3211B85-9811-144A-B2A7-310C3BC9E5E4}"/>
              </a:ext>
            </a:extLst>
          </p:cNvPr>
          <p:cNvSpPr/>
          <p:nvPr/>
        </p:nvSpPr>
        <p:spPr>
          <a:xfrm>
            <a:off x="12496799" y="10703090"/>
            <a:ext cx="10316308" cy="1950963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006FD508-0FA3-7F4B-8E89-DE54D855503A}"/>
              </a:ext>
            </a:extLst>
          </p:cNvPr>
          <p:cNvSpPr txBox="1"/>
          <p:nvPr/>
        </p:nvSpPr>
        <p:spPr>
          <a:xfrm>
            <a:off x="6521900" y="5146246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2E324E12-9000-D945-AB1F-EA6D664FD006}"/>
              </a:ext>
            </a:extLst>
          </p:cNvPr>
          <p:cNvSpPr txBox="1"/>
          <p:nvPr/>
        </p:nvSpPr>
        <p:spPr>
          <a:xfrm>
            <a:off x="10839900" y="6457797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DEFEEC66-9F12-3D49-B6A1-6BA927FD58F9}"/>
              </a:ext>
            </a:extLst>
          </p:cNvPr>
          <p:cNvSpPr txBox="1"/>
          <p:nvPr/>
        </p:nvSpPr>
        <p:spPr>
          <a:xfrm>
            <a:off x="15152038" y="5146246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Relationships</a:t>
            </a: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EDE0BE75-BE4A-5841-8460-8B0575381D5C}"/>
              </a:ext>
            </a:extLst>
          </p:cNvPr>
          <p:cNvSpPr txBox="1"/>
          <p:nvPr/>
        </p:nvSpPr>
        <p:spPr>
          <a:xfrm>
            <a:off x="19442684" y="6457797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3ECC01EE-BA65-8645-AEC0-56B138432E9C}"/>
              </a:ext>
            </a:extLst>
          </p:cNvPr>
          <p:cNvSpPr txBox="1"/>
          <p:nvPr/>
        </p:nvSpPr>
        <p:spPr>
          <a:xfrm>
            <a:off x="6521900" y="8203771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0D0F14BE-C33D-3344-B086-299BA6944BDE}"/>
              </a:ext>
            </a:extLst>
          </p:cNvPr>
          <p:cNvSpPr txBox="1"/>
          <p:nvPr/>
        </p:nvSpPr>
        <p:spPr>
          <a:xfrm>
            <a:off x="15152038" y="8203771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42" name="CuadroTexto 395">
            <a:extLst>
              <a:ext uri="{FF2B5EF4-FFF2-40B4-BE49-F238E27FC236}">
                <a16:creationId xmlns:a16="http://schemas.microsoft.com/office/drawing/2014/main" id="{5ED25EC2-F7D8-6744-89FA-FFDBDD957419}"/>
              </a:ext>
            </a:extLst>
          </p:cNvPr>
          <p:cNvSpPr txBox="1"/>
          <p:nvPr/>
        </p:nvSpPr>
        <p:spPr>
          <a:xfrm>
            <a:off x="5683952" y="11475710"/>
            <a:ext cx="4239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478BFE62-E9A4-E64E-AA5D-FA2C160EA62A}"/>
              </a:ext>
            </a:extLst>
          </p:cNvPr>
          <p:cNvSpPr txBox="1"/>
          <p:nvPr/>
        </p:nvSpPr>
        <p:spPr>
          <a:xfrm>
            <a:off x="16492628" y="11475710"/>
            <a:ext cx="4239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441AFC7-D663-8A4A-98C1-61F7DF904B20}"/>
              </a:ext>
            </a:extLst>
          </p:cNvPr>
          <p:cNvGrpSpPr/>
          <p:nvPr/>
        </p:nvGrpSpPr>
        <p:grpSpPr>
          <a:xfrm>
            <a:off x="2280100" y="6462214"/>
            <a:ext cx="2778446" cy="1755989"/>
            <a:chOff x="2280100" y="4755721"/>
            <a:chExt cx="2778446" cy="1755989"/>
          </a:xfrm>
        </p:grpSpPr>
        <p:sp>
          <p:nvSpPr>
            <p:cNvPr id="35" name="CuadroTexto 395">
              <a:extLst>
                <a:ext uri="{FF2B5EF4-FFF2-40B4-BE49-F238E27FC236}">
                  <a16:creationId xmlns:a16="http://schemas.microsoft.com/office/drawing/2014/main" id="{FD2B49EC-1D9F-8648-B786-269924DCC6C6}"/>
                </a:ext>
              </a:extLst>
            </p:cNvPr>
            <p:cNvSpPr txBox="1"/>
            <p:nvPr/>
          </p:nvSpPr>
          <p:spPr>
            <a:xfrm>
              <a:off x="2280100" y="4755721"/>
              <a:ext cx="27784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Partners</a:t>
              </a:r>
            </a:p>
          </p:txBody>
        </p:sp>
        <p:grpSp>
          <p:nvGrpSpPr>
            <p:cNvPr id="32" name="Gráfico 282">
              <a:extLst>
                <a:ext uri="{FF2B5EF4-FFF2-40B4-BE49-F238E27FC236}">
                  <a16:creationId xmlns:a16="http://schemas.microsoft.com/office/drawing/2014/main" id="{AFC56D59-6370-B74F-8905-1DE61858868D}"/>
                </a:ext>
              </a:extLst>
            </p:cNvPr>
            <p:cNvGrpSpPr/>
            <p:nvPr/>
          </p:nvGrpSpPr>
          <p:grpSpPr>
            <a:xfrm>
              <a:off x="3183794" y="5669122"/>
              <a:ext cx="842590" cy="842588"/>
              <a:chOff x="564780" y="239858"/>
              <a:chExt cx="597977" cy="597977"/>
            </a:xfrm>
            <a:solidFill>
              <a:schemeClr val="bg1"/>
            </a:solidFill>
          </p:grpSpPr>
          <p:sp>
            <p:nvSpPr>
              <p:cNvPr id="33" name="Forma libre 285">
                <a:extLst>
                  <a:ext uri="{FF2B5EF4-FFF2-40B4-BE49-F238E27FC236}">
                    <a16:creationId xmlns:a16="http://schemas.microsoft.com/office/drawing/2014/main" id="{9C526FF1-68DA-0D48-A2E5-B5CF0B12093A}"/>
                  </a:ext>
                </a:extLst>
              </p:cNvPr>
              <p:cNvSpPr/>
              <p:nvPr/>
            </p:nvSpPr>
            <p:spPr>
              <a:xfrm>
                <a:off x="563824" y="238902"/>
                <a:ext cx="517652" cy="517652"/>
              </a:xfrm>
              <a:custGeom>
                <a:avLst/>
                <a:gdLst>
                  <a:gd name="connsiteX0" fmla="*/ 245812 w 517651"/>
                  <a:gd name="connsiteY0" fmla="*/ 436157 h 517651"/>
                  <a:gd name="connsiteX1" fmla="*/ 436254 w 517651"/>
                  <a:gd name="connsiteY1" fmla="*/ 245757 h 517651"/>
                  <a:gd name="connsiteX2" fmla="*/ 498982 w 517651"/>
                  <a:gd name="connsiteY2" fmla="*/ 256568 h 517651"/>
                  <a:gd name="connsiteX3" fmla="*/ 503472 w 517651"/>
                  <a:gd name="connsiteY3" fmla="*/ 257325 h 517651"/>
                  <a:gd name="connsiteX4" fmla="*/ 504004 w 517651"/>
                  <a:gd name="connsiteY4" fmla="*/ 257325 h 517651"/>
                  <a:gd name="connsiteX5" fmla="*/ 517607 w 517651"/>
                  <a:gd name="connsiteY5" fmla="*/ 243725 h 517651"/>
                  <a:gd name="connsiteX6" fmla="*/ 516783 w 517651"/>
                  <a:gd name="connsiteY6" fmla="*/ 238997 h 517651"/>
                  <a:gd name="connsiteX7" fmla="*/ 259415 w 517651"/>
                  <a:gd name="connsiteY7" fmla="*/ 956 h 517651"/>
                  <a:gd name="connsiteX8" fmla="*/ 956 w 517651"/>
                  <a:gd name="connsiteY8" fmla="*/ 259358 h 517651"/>
                  <a:gd name="connsiteX9" fmla="*/ 242915 w 517651"/>
                  <a:gd name="connsiteY9" fmla="*/ 516948 h 517651"/>
                  <a:gd name="connsiteX10" fmla="*/ 243766 w 517651"/>
                  <a:gd name="connsiteY10" fmla="*/ 516975 h 517651"/>
                  <a:gd name="connsiteX11" fmla="*/ 254606 w 517651"/>
                  <a:gd name="connsiteY11" fmla="*/ 511595 h 517651"/>
                  <a:gd name="connsiteX12" fmla="*/ 256598 w 517651"/>
                  <a:gd name="connsiteY12" fmla="*/ 498899 h 517651"/>
                  <a:gd name="connsiteX13" fmla="*/ 245812 w 517651"/>
                  <a:gd name="connsiteY13" fmla="*/ 436157 h 517651"/>
                  <a:gd name="connsiteX14" fmla="*/ 187372 w 517651"/>
                  <a:gd name="connsiteY14" fmla="*/ 350573 h 517651"/>
                  <a:gd name="connsiteX15" fmla="*/ 177756 w 517651"/>
                  <a:gd name="connsiteY15" fmla="*/ 354557 h 517651"/>
                  <a:gd name="connsiteX16" fmla="*/ 168140 w 517651"/>
                  <a:gd name="connsiteY16" fmla="*/ 350573 h 517651"/>
                  <a:gd name="connsiteX17" fmla="*/ 168140 w 517651"/>
                  <a:gd name="connsiteY17" fmla="*/ 331342 h 517651"/>
                  <a:gd name="connsiteX18" fmla="*/ 245757 w 517651"/>
                  <a:gd name="connsiteY18" fmla="*/ 253726 h 517651"/>
                  <a:gd name="connsiteX19" fmla="*/ 245757 w 517651"/>
                  <a:gd name="connsiteY19" fmla="*/ 96157 h 517651"/>
                  <a:gd name="connsiteX20" fmla="*/ 259358 w 517651"/>
                  <a:gd name="connsiteY20" fmla="*/ 82557 h 517651"/>
                  <a:gd name="connsiteX21" fmla="*/ 272958 w 517651"/>
                  <a:gd name="connsiteY21" fmla="*/ 96157 h 517651"/>
                  <a:gd name="connsiteX22" fmla="*/ 272958 w 517651"/>
                  <a:gd name="connsiteY22" fmla="*/ 259358 h 517651"/>
                  <a:gd name="connsiteX23" fmla="*/ 268974 w 517651"/>
                  <a:gd name="connsiteY23" fmla="*/ 268974 h 517651"/>
                  <a:gd name="connsiteX24" fmla="*/ 187372 w 517651"/>
                  <a:gd name="connsiteY24" fmla="*/ 350573 h 517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17651" h="517651">
                    <a:moveTo>
                      <a:pt x="245812" y="436157"/>
                    </a:moveTo>
                    <a:cubicBezTo>
                      <a:pt x="245812" y="331170"/>
                      <a:pt x="331255" y="245757"/>
                      <a:pt x="436254" y="245757"/>
                    </a:cubicBezTo>
                    <a:cubicBezTo>
                      <a:pt x="457349" y="245757"/>
                      <a:pt x="478445" y="249396"/>
                      <a:pt x="498982" y="256568"/>
                    </a:cubicBezTo>
                    <a:cubicBezTo>
                      <a:pt x="500443" y="257073"/>
                      <a:pt x="501958" y="257325"/>
                      <a:pt x="503472" y="257325"/>
                    </a:cubicBezTo>
                    <a:cubicBezTo>
                      <a:pt x="503685" y="257338"/>
                      <a:pt x="503871" y="257325"/>
                      <a:pt x="504004" y="257325"/>
                    </a:cubicBezTo>
                    <a:cubicBezTo>
                      <a:pt x="511523" y="257325"/>
                      <a:pt x="517607" y="251242"/>
                      <a:pt x="517607" y="243725"/>
                    </a:cubicBezTo>
                    <a:cubicBezTo>
                      <a:pt x="517607" y="242065"/>
                      <a:pt x="517315" y="240471"/>
                      <a:pt x="516783" y="238997"/>
                    </a:cubicBezTo>
                    <a:cubicBezTo>
                      <a:pt x="506289" y="105201"/>
                      <a:pt x="393984" y="956"/>
                      <a:pt x="259415" y="956"/>
                    </a:cubicBezTo>
                    <a:cubicBezTo>
                      <a:pt x="116901" y="956"/>
                      <a:pt x="956" y="116876"/>
                      <a:pt x="956" y="259358"/>
                    </a:cubicBezTo>
                    <a:cubicBezTo>
                      <a:pt x="956" y="395212"/>
                      <a:pt x="107230" y="508356"/>
                      <a:pt x="242915" y="516948"/>
                    </a:cubicBezTo>
                    <a:cubicBezTo>
                      <a:pt x="243180" y="516961"/>
                      <a:pt x="243474" y="516975"/>
                      <a:pt x="243766" y="516975"/>
                    </a:cubicBezTo>
                    <a:cubicBezTo>
                      <a:pt x="248016" y="516975"/>
                      <a:pt x="252029" y="514996"/>
                      <a:pt x="254606" y="511595"/>
                    </a:cubicBezTo>
                    <a:cubicBezTo>
                      <a:pt x="257369" y="507969"/>
                      <a:pt x="258113" y="503202"/>
                      <a:pt x="256598" y="498899"/>
                    </a:cubicBezTo>
                    <a:cubicBezTo>
                      <a:pt x="249451" y="478379"/>
                      <a:pt x="245812" y="457261"/>
                      <a:pt x="245812" y="436157"/>
                    </a:cubicBezTo>
                    <a:close/>
                    <a:moveTo>
                      <a:pt x="187372" y="350573"/>
                    </a:moveTo>
                    <a:cubicBezTo>
                      <a:pt x="184716" y="353228"/>
                      <a:pt x="181235" y="354557"/>
                      <a:pt x="177756" y="354557"/>
                    </a:cubicBezTo>
                    <a:cubicBezTo>
                      <a:pt x="174277" y="354557"/>
                      <a:pt x="170797" y="353228"/>
                      <a:pt x="168140" y="350573"/>
                    </a:cubicBezTo>
                    <a:cubicBezTo>
                      <a:pt x="162827" y="345260"/>
                      <a:pt x="162827" y="336653"/>
                      <a:pt x="168140" y="331342"/>
                    </a:cubicBezTo>
                    <a:lnTo>
                      <a:pt x="245757" y="253726"/>
                    </a:lnTo>
                    <a:lnTo>
                      <a:pt x="245757" y="96157"/>
                    </a:lnTo>
                    <a:cubicBezTo>
                      <a:pt x="245757" y="88640"/>
                      <a:pt x="251840" y="82557"/>
                      <a:pt x="259358" y="82557"/>
                    </a:cubicBezTo>
                    <a:cubicBezTo>
                      <a:pt x="266875" y="82557"/>
                      <a:pt x="272958" y="88640"/>
                      <a:pt x="272958" y="96157"/>
                    </a:cubicBezTo>
                    <a:lnTo>
                      <a:pt x="272958" y="259358"/>
                    </a:lnTo>
                    <a:cubicBezTo>
                      <a:pt x="272958" y="262970"/>
                      <a:pt x="271524" y="266424"/>
                      <a:pt x="268974" y="268974"/>
                    </a:cubicBezTo>
                    <a:lnTo>
                      <a:pt x="187372" y="35057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34" name="Forma libre 286">
                <a:extLst>
                  <a:ext uri="{FF2B5EF4-FFF2-40B4-BE49-F238E27FC236}">
                    <a16:creationId xmlns:a16="http://schemas.microsoft.com/office/drawing/2014/main" id="{DF64193A-8619-494F-A2E6-9B617D2E5DF2}"/>
                  </a:ext>
                </a:extLst>
              </p:cNvPr>
              <p:cNvSpPr/>
              <p:nvPr/>
            </p:nvSpPr>
            <p:spPr>
              <a:xfrm>
                <a:off x="835824" y="510902"/>
                <a:ext cx="327676" cy="327676"/>
              </a:xfrm>
              <a:custGeom>
                <a:avLst/>
                <a:gdLst>
                  <a:gd name="connsiteX0" fmla="*/ 164157 w 327676"/>
                  <a:gd name="connsiteY0" fmla="*/ 956 h 327676"/>
                  <a:gd name="connsiteX1" fmla="*/ 956 w 327676"/>
                  <a:gd name="connsiteY1" fmla="*/ 164157 h 327676"/>
                  <a:gd name="connsiteX2" fmla="*/ 164157 w 327676"/>
                  <a:gd name="connsiteY2" fmla="*/ 327357 h 327676"/>
                  <a:gd name="connsiteX3" fmla="*/ 327357 w 327676"/>
                  <a:gd name="connsiteY3" fmla="*/ 164157 h 327676"/>
                  <a:gd name="connsiteX4" fmla="*/ 164157 w 327676"/>
                  <a:gd name="connsiteY4" fmla="*/ 956 h 327676"/>
                  <a:gd name="connsiteX5" fmla="*/ 157357 w 327676"/>
                  <a:gd name="connsiteY5" fmla="*/ 150558 h 327676"/>
                  <a:gd name="connsiteX6" fmla="*/ 170958 w 327676"/>
                  <a:gd name="connsiteY6" fmla="*/ 150558 h 327676"/>
                  <a:gd name="connsiteX7" fmla="*/ 218557 w 327676"/>
                  <a:gd name="connsiteY7" fmla="*/ 198157 h 327676"/>
                  <a:gd name="connsiteX8" fmla="*/ 177757 w 327676"/>
                  <a:gd name="connsiteY8" fmla="*/ 245070 h 327676"/>
                  <a:gd name="connsiteX9" fmla="*/ 177757 w 327676"/>
                  <a:gd name="connsiteY9" fmla="*/ 259358 h 327676"/>
                  <a:gd name="connsiteX10" fmla="*/ 164157 w 327676"/>
                  <a:gd name="connsiteY10" fmla="*/ 272958 h 327676"/>
                  <a:gd name="connsiteX11" fmla="*/ 150556 w 327676"/>
                  <a:gd name="connsiteY11" fmla="*/ 259358 h 327676"/>
                  <a:gd name="connsiteX12" fmla="*/ 150556 w 327676"/>
                  <a:gd name="connsiteY12" fmla="*/ 245757 h 327676"/>
                  <a:gd name="connsiteX13" fmla="*/ 123357 w 327676"/>
                  <a:gd name="connsiteY13" fmla="*/ 245757 h 327676"/>
                  <a:gd name="connsiteX14" fmla="*/ 109756 w 327676"/>
                  <a:gd name="connsiteY14" fmla="*/ 232157 h 327676"/>
                  <a:gd name="connsiteX15" fmla="*/ 123357 w 327676"/>
                  <a:gd name="connsiteY15" fmla="*/ 218556 h 327676"/>
                  <a:gd name="connsiteX16" fmla="*/ 170956 w 327676"/>
                  <a:gd name="connsiteY16" fmla="*/ 218556 h 327676"/>
                  <a:gd name="connsiteX17" fmla="*/ 191356 w 327676"/>
                  <a:gd name="connsiteY17" fmla="*/ 198156 h 327676"/>
                  <a:gd name="connsiteX18" fmla="*/ 170956 w 327676"/>
                  <a:gd name="connsiteY18" fmla="*/ 177756 h 327676"/>
                  <a:gd name="connsiteX19" fmla="*/ 157357 w 327676"/>
                  <a:gd name="connsiteY19" fmla="*/ 177756 h 327676"/>
                  <a:gd name="connsiteX20" fmla="*/ 109757 w 327676"/>
                  <a:gd name="connsiteY20" fmla="*/ 130156 h 327676"/>
                  <a:gd name="connsiteX21" fmla="*/ 150558 w 327676"/>
                  <a:gd name="connsiteY21" fmla="*/ 83244 h 327676"/>
                  <a:gd name="connsiteX22" fmla="*/ 150558 w 327676"/>
                  <a:gd name="connsiteY22" fmla="*/ 68956 h 327676"/>
                  <a:gd name="connsiteX23" fmla="*/ 164158 w 327676"/>
                  <a:gd name="connsiteY23" fmla="*/ 55356 h 327676"/>
                  <a:gd name="connsiteX24" fmla="*/ 177757 w 327676"/>
                  <a:gd name="connsiteY24" fmla="*/ 68957 h 327676"/>
                  <a:gd name="connsiteX25" fmla="*/ 177757 w 327676"/>
                  <a:gd name="connsiteY25" fmla="*/ 82558 h 327676"/>
                  <a:gd name="connsiteX26" fmla="*/ 204957 w 327676"/>
                  <a:gd name="connsiteY26" fmla="*/ 82558 h 327676"/>
                  <a:gd name="connsiteX27" fmla="*/ 218557 w 327676"/>
                  <a:gd name="connsiteY27" fmla="*/ 96158 h 327676"/>
                  <a:gd name="connsiteX28" fmla="*/ 204957 w 327676"/>
                  <a:gd name="connsiteY28" fmla="*/ 109759 h 327676"/>
                  <a:gd name="connsiteX29" fmla="*/ 157357 w 327676"/>
                  <a:gd name="connsiteY29" fmla="*/ 109759 h 327676"/>
                  <a:gd name="connsiteX30" fmla="*/ 136957 w 327676"/>
                  <a:gd name="connsiteY30" fmla="*/ 130159 h 327676"/>
                  <a:gd name="connsiteX31" fmla="*/ 157357 w 327676"/>
                  <a:gd name="connsiteY31" fmla="*/ 150558 h 32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27676" h="327676">
                    <a:moveTo>
                      <a:pt x="164157" y="956"/>
                    </a:moveTo>
                    <a:cubicBezTo>
                      <a:pt x="74163" y="956"/>
                      <a:pt x="956" y="74163"/>
                      <a:pt x="956" y="164157"/>
                    </a:cubicBezTo>
                    <a:cubicBezTo>
                      <a:pt x="956" y="254150"/>
                      <a:pt x="74163" y="327357"/>
                      <a:pt x="164157" y="327357"/>
                    </a:cubicBezTo>
                    <a:cubicBezTo>
                      <a:pt x="254150" y="327357"/>
                      <a:pt x="327357" y="254150"/>
                      <a:pt x="327357" y="164157"/>
                    </a:cubicBezTo>
                    <a:cubicBezTo>
                      <a:pt x="327357" y="74163"/>
                      <a:pt x="254152" y="956"/>
                      <a:pt x="164157" y="956"/>
                    </a:cubicBezTo>
                    <a:close/>
                    <a:moveTo>
                      <a:pt x="157357" y="150558"/>
                    </a:moveTo>
                    <a:lnTo>
                      <a:pt x="170958" y="150558"/>
                    </a:lnTo>
                    <a:cubicBezTo>
                      <a:pt x="197201" y="150558"/>
                      <a:pt x="218557" y="171914"/>
                      <a:pt x="218557" y="198157"/>
                    </a:cubicBezTo>
                    <a:cubicBezTo>
                      <a:pt x="218557" y="222074"/>
                      <a:pt x="200766" y="241737"/>
                      <a:pt x="177757" y="245070"/>
                    </a:cubicBezTo>
                    <a:lnTo>
                      <a:pt x="177757" y="259358"/>
                    </a:lnTo>
                    <a:cubicBezTo>
                      <a:pt x="177757" y="266875"/>
                      <a:pt x="171674" y="272958"/>
                      <a:pt x="164157" y="272958"/>
                    </a:cubicBezTo>
                    <a:cubicBezTo>
                      <a:pt x="156639" y="272958"/>
                      <a:pt x="150556" y="266875"/>
                      <a:pt x="150556" y="259358"/>
                    </a:cubicBezTo>
                    <a:lnTo>
                      <a:pt x="150556" y="245757"/>
                    </a:lnTo>
                    <a:lnTo>
                      <a:pt x="123357" y="245757"/>
                    </a:lnTo>
                    <a:cubicBezTo>
                      <a:pt x="115839" y="245757"/>
                      <a:pt x="109756" y="239674"/>
                      <a:pt x="109756" y="232157"/>
                    </a:cubicBezTo>
                    <a:cubicBezTo>
                      <a:pt x="109756" y="224639"/>
                      <a:pt x="115839" y="218556"/>
                      <a:pt x="123357" y="218556"/>
                    </a:cubicBezTo>
                    <a:lnTo>
                      <a:pt x="170956" y="218556"/>
                    </a:lnTo>
                    <a:cubicBezTo>
                      <a:pt x="182193" y="218556"/>
                      <a:pt x="191356" y="209405"/>
                      <a:pt x="191356" y="198156"/>
                    </a:cubicBezTo>
                    <a:cubicBezTo>
                      <a:pt x="191356" y="186907"/>
                      <a:pt x="182192" y="177756"/>
                      <a:pt x="170956" y="177756"/>
                    </a:cubicBezTo>
                    <a:lnTo>
                      <a:pt x="157357" y="177756"/>
                    </a:lnTo>
                    <a:cubicBezTo>
                      <a:pt x="131114" y="177756"/>
                      <a:pt x="109757" y="156400"/>
                      <a:pt x="109757" y="130156"/>
                    </a:cubicBezTo>
                    <a:cubicBezTo>
                      <a:pt x="109757" y="106240"/>
                      <a:pt x="127549" y="86577"/>
                      <a:pt x="150558" y="83244"/>
                    </a:cubicBezTo>
                    <a:lnTo>
                      <a:pt x="150558" y="68956"/>
                    </a:lnTo>
                    <a:cubicBezTo>
                      <a:pt x="150558" y="61439"/>
                      <a:pt x="156641" y="55356"/>
                      <a:pt x="164158" y="55356"/>
                    </a:cubicBezTo>
                    <a:cubicBezTo>
                      <a:pt x="171676" y="55356"/>
                      <a:pt x="177757" y="61440"/>
                      <a:pt x="177757" y="68957"/>
                    </a:cubicBezTo>
                    <a:lnTo>
                      <a:pt x="177757" y="82558"/>
                    </a:lnTo>
                    <a:lnTo>
                      <a:pt x="204957" y="82558"/>
                    </a:lnTo>
                    <a:cubicBezTo>
                      <a:pt x="212474" y="82558"/>
                      <a:pt x="218557" y="88641"/>
                      <a:pt x="218557" y="96158"/>
                    </a:cubicBezTo>
                    <a:cubicBezTo>
                      <a:pt x="218557" y="103676"/>
                      <a:pt x="212474" y="109759"/>
                      <a:pt x="204957" y="109759"/>
                    </a:cubicBezTo>
                    <a:lnTo>
                      <a:pt x="157357" y="109759"/>
                    </a:lnTo>
                    <a:cubicBezTo>
                      <a:pt x="146121" y="109759"/>
                      <a:pt x="136957" y="118909"/>
                      <a:pt x="136957" y="130159"/>
                    </a:cubicBezTo>
                    <a:cubicBezTo>
                      <a:pt x="136957" y="141408"/>
                      <a:pt x="146122" y="150558"/>
                      <a:pt x="157357" y="15055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MX"/>
              </a:p>
            </p:txBody>
          </p:sp>
        </p:grpSp>
      </p:grpSp>
      <p:grpSp>
        <p:nvGrpSpPr>
          <p:cNvPr id="55" name="Gráfico 48">
            <a:extLst>
              <a:ext uri="{FF2B5EF4-FFF2-40B4-BE49-F238E27FC236}">
                <a16:creationId xmlns:a16="http://schemas.microsoft.com/office/drawing/2014/main" id="{1A0CAB6D-5436-1248-95BA-0CC0BBC072DA}"/>
              </a:ext>
            </a:extLst>
          </p:cNvPr>
          <p:cNvGrpSpPr/>
          <p:nvPr/>
        </p:nvGrpSpPr>
        <p:grpSpPr>
          <a:xfrm>
            <a:off x="7488594" y="5916166"/>
            <a:ext cx="844236" cy="844234"/>
            <a:chOff x="1718373" y="238981"/>
            <a:chExt cx="599145" cy="599145"/>
          </a:xfrm>
          <a:solidFill>
            <a:schemeClr val="bg1"/>
          </a:solidFill>
        </p:grpSpPr>
        <p:sp>
          <p:nvSpPr>
            <p:cNvPr id="56" name="Forma libre 288">
              <a:extLst>
                <a:ext uri="{FF2B5EF4-FFF2-40B4-BE49-F238E27FC236}">
                  <a16:creationId xmlns:a16="http://schemas.microsoft.com/office/drawing/2014/main" id="{B605F7A9-2FDA-7543-B14E-F5F61F3F27B4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7" name="Gráfico 16">
            <a:extLst>
              <a:ext uri="{FF2B5EF4-FFF2-40B4-BE49-F238E27FC236}">
                <a16:creationId xmlns:a16="http://schemas.microsoft.com/office/drawing/2014/main" id="{2AC8E4AF-9A5A-8E43-8A1E-EAF76AD6446C}"/>
              </a:ext>
            </a:extLst>
          </p:cNvPr>
          <p:cNvGrpSpPr/>
          <p:nvPr/>
        </p:nvGrpSpPr>
        <p:grpSpPr>
          <a:xfrm>
            <a:off x="4712703" y="11368072"/>
            <a:ext cx="741218" cy="679089"/>
            <a:chOff x="7486543" y="1561830"/>
            <a:chExt cx="547656" cy="501751"/>
          </a:xfrm>
          <a:solidFill>
            <a:schemeClr val="bg1"/>
          </a:solidFill>
        </p:grpSpPr>
        <p:sp>
          <p:nvSpPr>
            <p:cNvPr id="58" name="Forma libre 335">
              <a:extLst>
                <a:ext uri="{FF2B5EF4-FFF2-40B4-BE49-F238E27FC236}">
                  <a16:creationId xmlns:a16="http://schemas.microsoft.com/office/drawing/2014/main" id="{D649BF6F-098A-774D-B77F-AE558A1FD4E2}"/>
                </a:ext>
              </a:extLst>
            </p:cNvPr>
            <p:cNvSpPr/>
            <p:nvPr/>
          </p:nvSpPr>
          <p:spPr>
            <a:xfrm>
              <a:off x="7577646" y="1721253"/>
              <a:ext cx="91810" cy="115296"/>
            </a:xfrm>
            <a:custGeom>
              <a:avLst/>
              <a:gdLst>
                <a:gd name="connsiteX0" fmla="*/ 80512 w 91809"/>
                <a:gd name="connsiteY0" fmla="*/ 801 h 115295"/>
                <a:gd name="connsiteX1" fmla="*/ 12188 w 91809"/>
                <a:gd name="connsiteY1" fmla="*/ 801 h 115295"/>
                <a:gd name="connsiteX2" fmla="*/ 801 w 91809"/>
                <a:gd name="connsiteY2" fmla="*/ 12188 h 115295"/>
                <a:gd name="connsiteX3" fmla="*/ 801 w 91809"/>
                <a:gd name="connsiteY3" fmla="*/ 103286 h 115295"/>
                <a:gd name="connsiteX4" fmla="*/ 12188 w 91809"/>
                <a:gd name="connsiteY4" fmla="*/ 114674 h 115295"/>
                <a:gd name="connsiteX5" fmla="*/ 80512 w 91809"/>
                <a:gd name="connsiteY5" fmla="*/ 114674 h 115295"/>
                <a:gd name="connsiteX6" fmla="*/ 91899 w 91809"/>
                <a:gd name="connsiteY6" fmla="*/ 103286 h 115295"/>
                <a:gd name="connsiteX7" fmla="*/ 91899 w 91809"/>
                <a:gd name="connsiteY7" fmla="*/ 12188 h 115295"/>
                <a:gd name="connsiteX8" fmla="*/ 80512 w 91809"/>
                <a:gd name="connsiteY8" fmla="*/ 801 h 11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15295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03286"/>
                  </a:lnTo>
                  <a:cubicBezTo>
                    <a:pt x="801" y="109580"/>
                    <a:pt x="5894" y="114674"/>
                    <a:pt x="12188" y="114674"/>
                  </a:cubicBezTo>
                  <a:lnTo>
                    <a:pt x="80512" y="114674"/>
                  </a:lnTo>
                  <a:cubicBezTo>
                    <a:pt x="86806" y="114674"/>
                    <a:pt x="91899" y="109580"/>
                    <a:pt x="91899" y="103286"/>
                  </a:cubicBezTo>
                  <a:lnTo>
                    <a:pt x="91899" y="12188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" name="Forma libre 336">
              <a:extLst>
                <a:ext uri="{FF2B5EF4-FFF2-40B4-BE49-F238E27FC236}">
                  <a16:creationId xmlns:a16="http://schemas.microsoft.com/office/drawing/2014/main" id="{747A55B1-42F7-BF45-86FA-40008AF3110F}"/>
                </a:ext>
              </a:extLst>
            </p:cNvPr>
            <p:cNvSpPr/>
            <p:nvPr/>
          </p:nvSpPr>
          <p:spPr>
            <a:xfrm>
              <a:off x="7714294" y="1687091"/>
              <a:ext cx="91810" cy="149458"/>
            </a:xfrm>
            <a:custGeom>
              <a:avLst/>
              <a:gdLst>
                <a:gd name="connsiteX0" fmla="*/ 80512 w 91809"/>
                <a:gd name="connsiteY0" fmla="*/ 801 h 149457"/>
                <a:gd name="connsiteX1" fmla="*/ 12188 w 91809"/>
                <a:gd name="connsiteY1" fmla="*/ 801 h 149457"/>
                <a:gd name="connsiteX2" fmla="*/ 801 w 91809"/>
                <a:gd name="connsiteY2" fmla="*/ 12188 h 149457"/>
                <a:gd name="connsiteX3" fmla="*/ 801 w 91809"/>
                <a:gd name="connsiteY3" fmla="*/ 137448 h 149457"/>
                <a:gd name="connsiteX4" fmla="*/ 12188 w 91809"/>
                <a:gd name="connsiteY4" fmla="*/ 148835 h 149457"/>
                <a:gd name="connsiteX5" fmla="*/ 80512 w 91809"/>
                <a:gd name="connsiteY5" fmla="*/ 148835 h 149457"/>
                <a:gd name="connsiteX6" fmla="*/ 91899 w 91809"/>
                <a:gd name="connsiteY6" fmla="*/ 137448 h 149457"/>
                <a:gd name="connsiteX7" fmla="*/ 91899 w 91809"/>
                <a:gd name="connsiteY7" fmla="*/ 12187 h 149457"/>
                <a:gd name="connsiteX8" fmla="*/ 80512 w 91809"/>
                <a:gd name="connsiteY8" fmla="*/ 801 h 14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49457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37448"/>
                  </a:lnTo>
                  <a:cubicBezTo>
                    <a:pt x="801" y="143742"/>
                    <a:pt x="5894" y="148835"/>
                    <a:pt x="12188" y="148835"/>
                  </a:cubicBezTo>
                  <a:lnTo>
                    <a:pt x="80512" y="148835"/>
                  </a:lnTo>
                  <a:cubicBezTo>
                    <a:pt x="86806" y="148835"/>
                    <a:pt x="91899" y="143742"/>
                    <a:pt x="91899" y="137448"/>
                  </a:cubicBezTo>
                  <a:lnTo>
                    <a:pt x="91899" y="12187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" name="Forma libre 337">
              <a:extLst>
                <a:ext uri="{FF2B5EF4-FFF2-40B4-BE49-F238E27FC236}">
                  <a16:creationId xmlns:a16="http://schemas.microsoft.com/office/drawing/2014/main" id="{0E517B50-A62B-A941-861C-EC6C0B3F6B6D}"/>
                </a:ext>
              </a:extLst>
            </p:cNvPr>
            <p:cNvSpPr/>
            <p:nvPr/>
          </p:nvSpPr>
          <p:spPr>
            <a:xfrm>
              <a:off x="7850940" y="1652929"/>
              <a:ext cx="91810" cy="183619"/>
            </a:xfrm>
            <a:custGeom>
              <a:avLst/>
              <a:gdLst>
                <a:gd name="connsiteX0" fmla="*/ 80512 w 91809"/>
                <a:gd name="connsiteY0" fmla="*/ 801 h 183619"/>
                <a:gd name="connsiteX1" fmla="*/ 12188 w 91809"/>
                <a:gd name="connsiteY1" fmla="*/ 801 h 183619"/>
                <a:gd name="connsiteX2" fmla="*/ 801 w 91809"/>
                <a:gd name="connsiteY2" fmla="*/ 12188 h 183619"/>
                <a:gd name="connsiteX3" fmla="*/ 801 w 91809"/>
                <a:gd name="connsiteY3" fmla="*/ 171609 h 183619"/>
                <a:gd name="connsiteX4" fmla="*/ 12188 w 91809"/>
                <a:gd name="connsiteY4" fmla="*/ 182997 h 183619"/>
                <a:gd name="connsiteX5" fmla="*/ 80512 w 91809"/>
                <a:gd name="connsiteY5" fmla="*/ 182997 h 183619"/>
                <a:gd name="connsiteX6" fmla="*/ 91899 w 91809"/>
                <a:gd name="connsiteY6" fmla="*/ 171609 h 183619"/>
                <a:gd name="connsiteX7" fmla="*/ 91899 w 91809"/>
                <a:gd name="connsiteY7" fmla="*/ 12187 h 183619"/>
                <a:gd name="connsiteX8" fmla="*/ 80512 w 91809"/>
                <a:gd name="connsiteY8" fmla="*/ 801 h 183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83619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71609"/>
                  </a:lnTo>
                  <a:cubicBezTo>
                    <a:pt x="801" y="177904"/>
                    <a:pt x="5894" y="182997"/>
                    <a:pt x="12188" y="182997"/>
                  </a:cubicBezTo>
                  <a:lnTo>
                    <a:pt x="80512" y="182997"/>
                  </a:lnTo>
                  <a:cubicBezTo>
                    <a:pt x="86806" y="182997"/>
                    <a:pt x="91899" y="177904"/>
                    <a:pt x="91899" y="171609"/>
                  </a:cubicBezTo>
                  <a:lnTo>
                    <a:pt x="91899" y="12187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" name="Forma libre 338">
              <a:extLst>
                <a:ext uri="{FF2B5EF4-FFF2-40B4-BE49-F238E27FC236}">
                  <a16:creationId xmlns:a16="http://schemas.microsoft.com/office/drawing/2014/main" id="{D0F3B62C-2ED4-6F48-BBCB-1B948BD26571}"/>
                </a:ext>
              </a:extLst>
            </p:cNvPr>
            <p:cNvSpPr/>
            <p:nvPr/>
          </p:nvSpPr>
          <p:spPr>
            <a:xfrm>
              <a:off x="7486543" y="1561830"/>
              <a:ext cx="547656" cy="501751"/>
            </a:xfrm>
            <a:custGeom>
              <a:avLst/>
              <a:gdLst>
                <a:gd name="connsiteX0" fmla="*/ 501839 w 547655"/>
                <a:gd name="connsiteY0" fmla="*/ 801 h 501750"/>
                <a:gd name="connsiteX1" fmla="*/ 46350 w 547655"/>
                <a:gd name="connsiteY1" fmla="*/ 801 h 501750"/>
                <a:gd name="connsiteX2" fmla="*/ 801 w 547655"/>
                <a:gd name="connsiteY2" fmla="*/ 46350 h 501750"/>
                <a:gd name="connsiteX3" fmla="*/ 801 w 547655"/>
                <a:gd name="connsiteY3" fmla="*/ 365193 h 501750"/>
                <a:gd name="connsiteX4" fmla="*/ 46350 w 547655"/>
                <a:gd name="connsiteY4" fmla="*/ 410743 h 501750"/>
                <a:gd name="connsiteX5" fmla="*/ 205822 w 547655"/>
                <a:gd name="connsiteY5" fmla="*/ 410743 h 501750"/>
                <a:gd name="connsiteX6" fmla="*/ 188846 w 547655"/>
                <a:gd name="connsiteY6" fmla="*/ 471694 h 501750"/>
                <a:gd name="connsiteX7" fmla="*/ 171609 w 547655"/>
                <a:gd name="connsiteY7" fmla="*/ 479066 h 501750"/>
                <a:gd name="connsiteX8" fmla="*/ 160222 w 547655"/>
                <a:gd name="connsiteY8" fmla="*/ 490454 h 501750"/>
                <a:gd name="connsiteX9" fmla="*/ 171609 w 547655"/>
                <a:gd name="connsiteY9" fmla="*/ 501841 h 501750"/>
                <a:gd name="connsiteX10" fmla="*/ 376580 w 547655"/>
                <a:gd name="connsiteY10" fmla="*/ 501841 h 501750"/>
                <a:gd name="connsiteX11" fmla="*/ 387968 w 547655"/>
                <a:gd name="connsiteY11" fmla="*/ 490454 h 501750"/>
                <a:gd name="connsiteX12" fmla="*/ 376580 w 547655"/>
                <a:gd name="connsiteY12" fmla="*/ 479066 h 501750"/>
                <a:gd name="connsiteX13" fmla="*/ 359366 w 547655"/>
                <a:gd name="connsiteY13" fmla="*/ 471704 h 501750"/>
                <a:gd name="connsiteX14" fmla="*/ 342381 w 547655"/>
                <a:gd name="connsiteY14" fmla="*/ 410743 h 501750"/>
                <a:gd name="connsiteX15" fmla="*/ 501840 w 547655"/>
                <a:gd name="connsiteY15" fmla="*/ 410743 h 501750"/>
                <a:gd name="connsiteX16" fmla="*/ 547390 w 547655"/>
                <a:gd name="connsiteY16" fmla="*/ 365193 h 501750"/>
                <a:gd name="connsiteX17" fmla="*/ 547390 w 547655"/>
                <a:gd name="connsiteY17" fmla="*/ 46350 h 501750"/>
                <a:gd name="connsiteX18" fmla="*/ 501839 w 547655"/>
                <a:gd name="connsiteY18" fmla="*/ 801 h 501750"/>
                <a:gd name="connsiteX19" fmla="*/ 274095 w 547655"/>
                <a:gd name="connsiteY19" fmla="*/ 388035 h 501750"/>
                <a:gd name="connsiteX20" fmla="*/ 251253 w 547655"/>
                <a:gd name="connsiteY20" fmla="*/ 365193 h 501750"/>
                <a:gd name="connsiteX21" fmla="*/ 274095 w 547655"/>
                <a:gd name="connsiteY21" fmla="*/ 342352 h 501750"/>
                <a:gd name="connsiteX22" fmla="*/ 296936 w 547655"/>
                <a:gd name="connsiteY22" fmla="*/ 365193 h 501750"/>
                <a:gd name="connsiteX23" fmla="*/ 274095 w 547655"/>
                <a:gd name="connsiteY23" fmla="*/ 388035 h 501750"/>
                <a:gd name="connsiteX24" fmla="*/ 46350 w 547655"/>
                <a:gd name="connsiteY24" fmla="*/ 319644 h 501750"/>
                <a:gd name="connsiteX25" fmla="*/ 46350 w 547655"/>
                <a:gd name="connsiteY25" fmla="*/ 46350 h 501750"/>
                <a:gd name="connsiteX26" fmla="*/ 501840 w 547655"/>
                <a:gd name="connsiteY26" fmla="*/ 46350 h 501750"/>
                <a:gd name="connsiteX27" fmla="*/ 501860 w 547655"/>
                <a:gd name="connsiteY27" fmla="*/ 319644 h 501750"/>
                <a:gd name="connsiteX28" fmla="*/ 46350 w 547655"/>
                <a:gd name="connsiteY28" fmla="*/ 319644 h 50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47655" h="501750">
                  <a:moveTo>
                    <a:pt x="501839" y="801"/>
                  </a:moveTo>
                  <a:lnTo>
                    <a:pt x="46350" y="801"/>
                  </a:lnTo>
                  <a:cubicBezTo>
                    <a:pt x="21240" y="801"/>
                    <a:pt x="801" y="21229"/>
                    <a:pt x="801" y="46350"/>
                  </a:cubicBezTo>
                  <a:lnTo>
                    <a:pt x="801" y="365193"/>
                  </a:lnTo>
                  <a:cubicBezTo>
                    <a:pt x="801" y="390314"/>
                    <a:pt x="21240" y="410743"/>
                    <a:pt x="46350" y="410743"/>
                  </a:cubicBezTo>
                  <a:lnTo>
                    <a:pt x="205822" y="410743"/>
                  </a:lnTo>
                  <a:cubicBezTo>
                    <a:pt x="205344" y="428910"/>
                    <a:pt x="201875" y="457971"/>
                    <a:pt x="188846" y="471694"/>
                  </a:cubicBezTo>
                  <a:cubicBezTo>
                    <a:pt x="184065" y="476720"/>
                    <a:pt x="178593" y="479066"/>
                    <a:pt x="171609" y="479066"/>
                  </a:cubicBezTo>
                  <a:cubicBezTo>
                    <a:pt x="165315" y="479066"/>
                    <a:pt x="160222" y="484160"/>
                    <a:pt x="160222" y="490454"/>
                  </a:cubicBezTo>
                  <a:cubicBezTo>
                    <a:pt x="160222" y="496748"/>
                    <a:pt x="165315" y="501841"/>
                    <a:pt x="171609" y="501841"/>
                  </a:cubicBezTo>
                  <a:lnTo>
                    <a:pt x="376580" y="501841"/>
                  </a:lnTo>
                  <a:cubicBezTo>
                    <a:pt x="382874" y="501841"/>
                    <a:pt x="387968" y="496748"/>
                    <a:pt x="387968" y="490454"/>
                  </a:cubicBezTo>
                  <a:cubicBezTo>
                    <a:pt x="387968" y="484160"/>
                    <a:pt x="382874" y="479066"/>
                    <a:pt x="376580" y="479066"/>
                  </a:cubicBezTo>
                  <a:cubicBezTo>
                    <a:pt x="369596" y="479066"/>
                    <a:pt x="364125" y="476730"/>
                    <a:pt x="359366" y="471704"/>
                  </a:cubicBezTo>
                  <a:cubicBezTo>
                    <a:pt x="346369" y="458050"/>
                    <a:pt x="342877" y="428948"/>
                    <a:pt x="342381" y="410743"/>
                  </a:cubicBezTo>
                  <a:lnTo>
                    <a:pt x="501840" y="410743"/>
                  </a:lnTo>
                  <a:cubicBezTo>
                    <a:pt x="526950" y="410743"/>
                    <a:pt x="547390" y="390315"/>
                    <a:pt x="547390" y="365193"/>
                  </a:cubicBezTo>
                  <a:lnTo>
                    <a:pt x="547390" y="46350"/>
                  </a:lnTo>
                  <a:cubicBezTo>
                    <a:pt x="547389" y="21229"/>
                    <a:pt x="526949" y="801"/>
                    <a:pt x="501839" y="801"/>
                  </a:cubicBezTo>
                  <a:close/>
                  <a:moveTo>
                    <a:pt x="274095" y="388035"/>
                  </a:moveTo>
                  <a:cubicBezTo>
                    <a:pt x="261506" y="388035"/>
                    <a:pt x="251253" y="377782"/>
                    <a:pt x="251253" y="365193"/>
                  </a:cubicBezTo>
                  <a:cubicBezTo>
                    <a:pt x="251253" y="352605"/>
                    <a:pt x="261506" y="342352"/>
                    <a:pt x="274095" y="342352"/>
                  </a:cubicBezTo>
                  <a:cubicBezTo>
                    <a:pt x="286683" y="342352"/>
                    <a:pt x="296936" y="352605"/>
                    <a:pt x="296936" y="365193"/>
                  </a:cubicBezTo>
                  <a:cubicBezTo>
                    <a:pt x="296936" y="377782"/>
                    <a:pt x="286683" y="388035"/>
                    <a:pt x="274095" y="388035"/>
                  </a:cubicBezTo>
                  <a:close/>
                  <a:moveTo>
                    <a:pt x="46350" y="319644"/>
                  </a:moveTo>
                  <a:lnTo>
                    <a:pt x="46350" y="46350"/>
                  </a:lnTo>
                  <a:lnTo>
                    <a:pt x="501840" y="46350"/>
                  </a:lnTo>
                  <a:lnTo>
                    <a:pt x="501860" y="319644"/>
                  </a:lnTo>
                  <a:lnTo>
                    <a:pt x="46350" y="319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62" name="Gráfico 22">
            <a:extLst>
              <a:ext uri="{FF2B5EF4-FFF2-40B4-BE49-F238E27FC236}">
                <a16:creationId xmlns:a16="http://schemas.microsoft.com/office/drawing/2014/main" id="{49519133-C852-FC49-A6F1-B14902C070CB}"/>
              </a:ext>
            </a:extLst>
          </p:cNvPr>
          <p:cNvGrpSpPr/>
          <p:nvPr/>
        </p:nvGrpSpPr>
        <p:grpSpPr>
          <a:xfrm>
            <a:off x="11766188" y="7275821"/>
            <a:ext cx="844979" cy="844979"/>
            <a:chOff x="8609042" y="1513211"/>
            <a:chExt cx="599672" cy="599676"/>
          </a:xfrm>
          <a:solidFill>
            <a:schemeClr val="bg1"/>
          </a:solidFill>
        </p:grpSpPr>
        <p:sp>
          <p:nvSpPr>
            <p:cNvPr id="63" name="Forma libre 340">
              <a:extLst>
                <a:ext uri="{FF2B5EF4-FFF2-40B4-BE49-F238E27FC236}">
                  <a16:creationId xmlns:a16="http://schemas.microsoft.com/office/drawing/2014/main" id="{57F1AC8A-5005-9244-AE26-BC79709B8345}"/>
                </a:ext>
              </a:extLst>
            </p:cNvPr>
            <p:cNvSpPr/>
            <p:nvPr/>
          </p:nvSpPr>
          <p:spPr>
            <a:xfrm>
              <a:off x="8840239" y="1513211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4" name="Forma libre 341">
              <a:extLst>
                <a:ext uri="{FF2B5EF4-FFF2-40B4-BE49-F238E27FC236}">
                  <a16:creationId xmlns:a16="http://schemas.microsoft.com/office/drawing/2014/main" id="{EF10F48A-C1CC-3D42-8B07-F231FF7E7A9C}"/>
                </a:ext>
              </a:extLst>
            </p:cNvPr>
            <p:cNvSpPr/>
            <p:nvPr/>
          </p:nvSpPr>
          <p:spPr>
            <a:xfrm>
              <a:off x="8785839" y="1662811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5" name="Forma libre 342">
              <a:extLst>
                <a:ext uri="{FF2B5EF4-FFF2-40B4-BE49-F238E27FC236}">
                  <a16:creationId xmlns:a16="http://schemas.microsoft.com/office/drawing/2014/main" id="{39765794-5A5F-9347-AF12-28D18DEEE025}"/>
                </a:ext>
              </a:extLst>
            </p:cNvPr>
            <p:cNvSpPr/>
            <p:nvPr/>
          </p:nvSpPr>
          <p:spPr>
            <a:xfrm>
              <a:off x="8663438" y="1839613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6" name="Forma libre 343">
              <a:extLst>
                <a:ext uri="{FF2B5EF4-FFF2-40B4-BE49-F238E27FC236}">
                  <a16:creationId xmlns:a16="http://schemas.microsoft.com/office/drawing/2014/main" id="{74429412-96EA-A34B-827F-08311EAD03DF}"/>
                </a:ext>
              </a:extLst>
            </p:cNvPr>
            <p:cNvSpPr/>
            <p:nvPr/>
          </p:nvSpPr>
          <p:spPr>
            <a:xfrm>
              <a:off x="8609042" y="1989212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7" name="Forma libre 344">
              <a:extLst>
                <a:ext uri="{FF2B5EF4-FFF2-40B4-BE49-F238E27FC236}">
                  <a16:creationId xmlns:a16="http://schemas.microsoft.com/office/drawing/2014/main" id="{CB6F9248-A040-6145-AFB1-15E5D73698A8}"/>
                </a:ext>
              </a:extLst>
            </p:cNvPr>
            <p:cNvSpPr/>
            <p:nvPr/>
          </p:nvSpPr>
          <p:spPr>
            <a:xfrm>
              <a:off x="9017043" y="1839611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8" name="Forma libre 345">
              <a:extLst>
                <a:ext uri="{FF2B5EF4-FFF2-40B4-BE49-F238E27FC236}">
                  <a16:creationId xmlns:a16="http://schemas.microsoft.com/office/drawing/2014/main" id="{A056A840-18C4-354F-8282-2D92521312F1}"/>
                </a:ext>
              </a:extLst>
            </p:cNvPr>
            <p:cNvSpPr/>
            <p:nvPr/>
          </p:nvSpPr>
          <p:spPr>
            <a:xfrm>
              <a:off x="8962638" y="1989211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9" name="Forma libre 346">
              <a:extLst>
                <a:ext uri="{FF2B5EF4-FFF2-40B4-BE49-F238E27FC236}">
                  <a16:creationId xmlns:a16="http://schemas.microsoft.com/office/drawing/2014/main" id="{EED593F8-5E21-9A49-944B-BE75A2841FFF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0" name="Gráfico 240">
            <a:extLst>
              <a:ext uri="{FF2B5EF4-FFF2-40B4-BE49-F238E27FC236}">
                <a16:creationId xmlns:a16="http://schemas.microsoft.com/office/drawing/2014/main" id="{D1D7D652-749D-134E-9F22-4711D956BB37}"/>
              </a:ext>
            </a:extLst>
          </p:cNvPr>
          <p:cNvGrpSpPr/>
          <p:nvPr/>
        </p:nvGrpSpPr>
        <p:grpSpPr>
          <a:xfrm>
            <a:off x="7489702" y="9041156"/>
            <a:ext cx="843548" cy="703305"/>
            <a:chOff x="6278582" y="4236651"/>
            <a:chExt cx="655477" cy="546504"/>
          </a:xfrm>
          <a:solidFill>
            <a:schemeClr val="bg1"/>
          </a:solidFill>
        </p:grpSpPr>
        <p:sp>
          <p:nvSpPr>
            <p:cNvPr id="71" name="Forma libre 397">
              <a:extLst>
                <a:ext uri="{FF2B5EF4-FFF2-40B4-BE49-F238E27FC236}">
                  <a16:creationId xmlns:a16="http://schemas.microsoft.com/office/drawing/2014/main" id="{D4899343-D095-BD45-A518-A65B3A4C8F7F}"/>
                </a:ext>
              </a:extLst>
            </p:cNvPr>
            <p:cNvSpPr/>
            <p:nvPr/>
          </p:nvSpPr>
          <p:spPr>
            <a:xfrm>
              <a:off x="6278582" y="4236651"/>
              <a:ext cx="655475" cy="273434"/>
            </a:xfrm>
            <a:custGeom>
              <a:avLst/>
              <a:gdLst>
                <a:gd name="connsiteX0" fmla="*/ 600638 w 655474"/>
                <a:gd name="connsiteY0" fmla="*/ 82734 h 273433"/>
                <a:gd name="connsiteX1" fmla="*/ 464348 w 655474"/>
                <a:gd name="connsiteY1" fmla="*/ 82734 h 273433"/>
                <a:gd name="connsiteX2" fmla="*/ 464348 w 655474"/>
                <a:gd name="connsiteY2" fmla="*/ 55475 h 273433"/>
                <a:gd name="connsiteX3" fmla="*/ 409831 w 655474"/>
                <a:gd name="connsiteY3" fmla="*/ 958 h 273433"/>
                <a:gd name="connsiteX4" fmla="*/ 246282 w 655474"/>
                <a:gd name="connsiteY4" fmla="*/ 958 h 273433"/>
                <a:gd name="connsiteX5" fmla="*/ 191765 w 655474"/>
                <a:gd name="connsiteY5" fmla="*/ 55475 h 273433"/>
                <a:gd name="connsiteX6" fmla="*/ 191765 w 655474"/>
                <a:gd name="connsiteY6" fmla="*/ 82733 h 273433"/>
                <a:gd name="connsiteX7" fmla="*/ 55475 w 655474"/>
                <a:gd name="connsiteY7" fmla="*/ 82733 h 273433"/>
                <a:gd name="connsiteX8" fmla="*/ 958 w 655474"/>
                <a:gd name="connsiteY8" fmla="*/ 137250 h 273433"/>
                <a:gd name="connsiteX9" fmla="*/ 958 w 655474"/>
                <a:gd name="connsiteY9" fmla="*/ 219024 h 273433"/>
                <a:gd name="connsiteX10" fmla="*/ 55475 w 655474"/>
                <a:gd name="connsiteY10" fmla="*/ 273541 h 273433"/>
                <a:gd name="connsiteX11" fmla="*/ 273541 w 655474"/>
                <a:gd name="connsiteY11" fmla="*/ 273541 h 273433"/>
                <a:gd name="connsiteX12" fmla="*/ 273541 w 655474"/>
                <a:gd name="connsiteY12" fmla="*/ 259912 h 273433"/>
                <a:gd name="connsiteX13" fmla="*/ 287171 w 655474"/>
                <a:gd name="connsiteY13" fmla="*/ 246282 h 273433"/>
                <a:gd name="connsiteX14" fmla="*/ 368945 w 655474"/>
                <a:gd name="connsiteY14" fmla="*/ 246282 h 273433"/>
                <a:gd name="connsiteX15" fmla="*/ 382575 w 655474"/>
                <a:gd name="connsiteY15" fmla="*/ 259912 h 273433"/>
                <a:gd name="connsiteX16" fmla="*/ 382575 w 655474"/>
                <a:gd name="connsiteY16" fmla="*/ 273541 h 273433"/>
                <a:gd name="connsiteX17" fmla="*/ 600641 w 655474"/>
                <a:gd name="connsiteY17" fmla="*/ 273541 h 273433"/>
                <a:gd name="connsiteX18" fmla="*/ 655155 w 655474"/>
                <a:gd name="connsiteY18" fmla="*/ 219024 h 273433"/>
                <a:gd name="connsiteX19" fmla="*/ 655155 w 655474"/>
                <a:gd name="connsiteY19" fmla="*/ 137250 h 273433"/>
                <a:gd name="connsiteX20" fmla="*/ 600638 w 655474"/>
                <a:gd name="connsiteY20" fmla="*/ 82734 h 273433"/>
                <a:gd name="connsiteX21" fmla="*/ 409831 w 655474"/>
                <a:gd name="connsiteY21" fmla="*/ 82734 h 273433"/>
                <a:gd name="connsiteX22" fmla="*/ 246282 w 655474"/>
                <a:gd name="connsiteY22" fmla="*/ 82734 h 273433"/>
                <a:gd name="connsiteX23" fmla="*/ 246282 w 655474"/>
                <a:gd name="connsiteY23" fmla="*/ 55475 h 273433"/>
                <a:gd name="connsiteX24" fmla="*/ 409831 w 655474"/>
                <a:gd name="connsiteY24" fmla="*/ 55475 h 273433"/>
                <a:gd name="connsiteX25" fmla="*/ 409831 w 655474"/>
                <a:gd name="connsiteY25" fmla="*/ 82734 h 2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55474" h="273433">
                  <a:moveTo>
                    <a:pt x="600638" y="82734"/>
                  </a:moveTo>
                  <a:lnTo>
                    <a:pt x="464348" y="82734"/>
                  </a:lnTo>
                  <a:lnTo>
                    <a:pt x="464348" y="55475"/>
                  </a:lnTo>
                  <a:cubicBezTo>
                    <a:pt x="464348" y="25409"/>
                    <a:pt x="439899" y="958"/>
                    <a:pt x="409831" y="958"/>
                  </a:cubicBezTo>
                  <a:lnTo>
                    <a:pt x="246282" y="958"/>
                  </a:lnTo>
                  <a:cubicBezTo>
                    <a:pt x="216216" y="958"/>
                    <a:pt x="191765" y="25408"/>
                    <a:pt x="191765" y="55475"/>
                  </a:cubicBezTo>
                  <a:lnTo>
                    <a:pt x="191765" y="82733"/>
                  </a:lnTo>
                  <a:lnTo>
                    <a:pt x="55475" y="82733"/>
                  </a:lnTo>
                  <a:cubicBezTo>
                    <a:pt x="25408" y="82734"/>
                    <a:pt x="958" y="107184"/>
                    <a:pt x="958" y="137250"/>
                  </a:cubicBezTo>
                  <a:lnTo>
                    <a:pt x="958" y="219024"/>
                  </a:lnTo>
                  <a:cubicBezTo>
                    <a:pt x="958" y="249092"/>
                    <a:pt x="25408" y="273541"/>
                    <a:pt x="55475" y="273541"/>
                  </a:cubicBezTo>
                  <a:lnTo>
                    <a:pt x="273541" y="273541"/>
                  </a:lnTo>
                  <a:lnTo>
                    <a:pt x="273541" y="259912"/>
                  </a:lnTo>
                  <a:cubicBezTo>
                    <a:pt x="273541" y="252378"/>
                    <a:pt x="279637" y="246282"/>
                    <a:pt x="287171" y="246282"/>
                  </a:cubicBezTo>
                  <a:lnTo>
                    <a:pt x="368945" y="246282"/>
                  </a:lnTo>
                  <a:cubicBezTo>
                    <a:pt x="376479" y="246282"/>
                    <a:pt x="382575" y="252378"/>
                    <a:pt x="382575" y="259912"/>
                  </a:cubicBezTo>
                  <a:lnTo>
                    <a:pt x="382575" y="273541"/>
                  </a:lnTo>
                  <a:lnTo>
                    <a:pt x="600641" y="273541"/>
                  </a:lnTo>
                  <a:cubicBezTo>
                    <a:pt x="630706" y="273541"/>
                    <a:pt x="655155" y="249092"/>
                    <a:pt x="655155" y="219024"/>
                  </a:cubicBezTo>
                  <a:lnTo>
                    <a:pt x="655155" y="137250"/>
                  </a:lnTo>
                  <a:cubicBezTo>
                    <a:pt x="655155" y="107184"/>
                    <a:pt x="630706" y="82734"/>
                    <a:pt x="600638" y="82734"/>
                  </a:cubicBezTo>
                  <a:close/>
                  <a:moveTo>
                    <a:pt x="409831" y="82734"/>
                  </a:moveTo>
                  <a:lnTo>
                    <a:pt x="246282" y="82734"/>
                  </a:lnTo>
                  <a:lnTo>
                    <a:pt x="246282" y="55475"/>
                  </a:lnTo>
                  <a:lnTo>
                    <a:pt x="409831" y="55475"/>
                  </a:lnTo>
                  <a:lnTo>
                    <a:pt x="409831" y="82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2" name="Forma libre 398">
              <a:extLst>
                <a:ext uri="{FF2B5EF4-FFF2-40B4-BE49-F238E27FC236}">
                  <a16:creationId xmlns:a16="http://schemas.microsoft.com/office/drawing/2014/main" id="{F9010577-5DB6-6B49-9750-3F670DAA719F}"/>
                </a:ext>
              </a:extLst>
            </p:cNvPr>
            <p:cNvSpPr/>
            <p:nvPr/>
          </p:nvSpPr>
          <p:spPr>
            <a:xfrm>
              <a:off x="6278584" y="4522498"/>
              <a:ext cx="655475" cy="260657"/>
            </a:xfrm>
            <a:custGeom>
              <a:avLst/>
              <a:gdLst>
                <a:gd name="connsiteX0" fmla="*/ 647595 w 655474"/>
                <a:gd name="connsiteY0" fmla="*/ 2398 h 260656"/>
                <a:gd name="connsiteX1" fmla="*/ 633300 w 655474"/>
                <a:gd name="connsiteY1" fmla="*/ 3742 h 260656"/>
                <a:gd name="connsiteX2" fmla="*/ 600637 w 655474"/>
                <a:gd name="connsiteY2" fmla="*/ 14949 h 260656"/>
                <a:gd name="connsiteX3" fmla="*/ 382574 w 655474"/>
                <a:gd name="connsiteY3" fmla="*/ 14949 h 260656"/>
                <a:gd name="connsiteX4" fmla="*/ 382574 w 655474"/>
                <a:gd name="connsiteY4" fmla="*/ 55836 h 260656"/>
                <a:gd name="connsiteX5" fmla="*/ 368944 w 655474"/>
                <a:gd name="connsiteY5" fmla="*/ 69466 h 260656"/>
                <a:gd name="connsiteX6" fmla="*/ 287169 w 655474"/>
                <a:gd name="connsiteY6" fmla="*/ 69466 h 260656"/>
                <a:gd name="connsiteX7" fmla="*/ 273540 w 655474"/>
                <a:gd name="connsiteY7" fmla="*/ 55836 h 260656"/>
                <a:gd name="connsiteX8" fmla="*/ 273540 w 655474"/>
                <a:gd name="connsiteY8" fmla="*/ 14949 h 260656"/>
                <a:gd name="connsiteX9" fmla="*/ 55475 w 655474"/>
                <a:gd name="connsiteY9" fmla="*/ 14949 h 260656"/>
                <a:gd name="connsiteX10" fmla="*/ 22813 w 655474"/>
                <a:gd name="connsiteY10" fmla="*/ 3742 h 260656"/>
                <a:gd name="connsiteX11" fmla="*/ 8517 w 655474"/>
                <a:gd name="connsiteY11" fmla="*/ 2398 h 260656"/>
                <a:gd name="connsiteX12" fmla="*/ 958 w 655474"/>
                <a:gd name="connsiteY12" fmla="*/ 14604 h 260656"/>
                <a:gd name="connsiteX13" fmla="*/ 958 w 655474"/>
                <a:gd name="connsiteY13" fmla="*/ 205757 h 260656"/>
                <a:gd name="connsiteX14" fmla="*/ 55475 w 655474"/>
                <a:gd name="connsiteY14" fmla="*/ 260274 h 260656"/>
                <a:gd name="connsiteX15" fmla="*/ 600640 w 655474"/>
                <a:gd name="connsiteY15" fmla="*/ 260274 h 260656"/>
                <a:gd name="connsiteX16" fmla="*/ 655157 w 655474"/>
                <a:gd name="connsiteY16" fmla="*/ 205757 h 260656"/>
                <a:gd name="connsiteX17" fmla="*/ 655157 w 655474"/>
                <a:gd name="connsiteY17" fmla="*/ 14604 h 260656"/>
                <a:gd name="connsiteX18" fmla="*/ 647595 w 655474"/>
                <a:gd name="connsiteY18" fmla="*/ 2398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5474" h="260656">
                  <a:moveTo>
                    <a:pt x="647595" y="2398"/>
                  </a:moveTo>
                  <a:cubicBezTo>
                    <a:pt x="642950" y="95"/>
                    <a:pt x="637400" y="628"/>
                    <a:pt x="633300" y="3742"/>
                  </a:cubicBezTo>
                  <a:cubicBezTo>
                    <a:pt x="623611" y="11076"/>
                    <a:pt x="612323" y="14949"/>
                    <a:pt x="600637" y="14949"/>
                  </a:cubicBezTo>
                  <a:lnTo>
                    <a:pt x="382574" y="14949"/>
                  </a:lnTo>
                  <a:lnTo>
                    <a:pt x="382574" y="55836"/>
                  </a:lnTo>
                  <a:cubicBezTo>
                    <a:pt x="382574" y="63370"/>
                    <a:pt x="376478" y="69466"/>
                    <a:pt x="368944" y="69466"/>
                  </a:cubicBezTo>
                  <a:lnTo>
                    <a:pt x="287169" y="69466"/>
                  </a:lnTo>
                  <a:cubicBezTo>
                    <a:pt x="279636" y="69466"/>
                    <a:pt x="273540" y="63370"/>
                    <a:pt x="273540" y="55836"/>
                  </a:cubicBezTo>
                  <a:lnTo>
                    <a:pt x="273540" y="14949"/>
                  </a:lnTo>
                  <a:lnTo>
                    <a:pt x="55475" y="14949"/>
                  </a:lnTo>
                  <a:cubicBezTo>
                    <a:pt x="43789" y="14949"/>
                    <a:pt x="32503" y="11076"/>
                    <a:pt x="22813" y="3742"/>
                  </a:cubicBezTo>
                  <a:cubicBezTo>
                    <a:pt x="18700" y="601"/>
                    <a:pt x="13163" y="68"/>
                    <a:pt x="8517" y="2398"/>
                  </a:cubicBezTo>
                  <a:cubicBezTo>
                    <a:pt x="3887" y="4701"/>
                    <a:pt x="958" y="9425"/>
                    <a:pt x="958" y="14604"/>
                  </a:cubicBezTo>
                  <a:lnTo>
                    <a:pt x="958" y="205757"/>
                  </a:lnTo>
                  <a:cubicBezTo>
                    <a:pt x="958" y="235823"/>
                    <a:pt x="25408" y="260274"/>
                    <a:pt x="55475" y="260274"/>
                  </a:cubicBezTo>
                  <a:lnTo>
                    <a:pt x="600640" y="260274"/>
                  </a:lnTo>
                  <a:cubicBezTo>
                    <a:pt x="630706" y="260274"/>
                    <a:pt x="655157" y="235825"/>
                    <a:pt x="655157" y="205757"/>
                  </a:cubicBezTo>
                  <a:lnTo>
                    <a:pt x="655157" y="14604"/>
                  </a:lnTo>
                  <a:cubicBezTo>
                    <a:pt x="655155" y="9425"/>
                    <a:pt x="652227" y="4701"/>
                    <a:pt x="647595" y="23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3" name="Gráfico 225">
            <a:extLst>
              <a:ext uri="{FF2B5EF4-FFF2-40B4-BE49-F238E27FC236}">
                <a16:creationId xmlns:a16="http://schemas.microsoft.com/office/drawing/2014/main" id="{37F9F951-F349-FD42-8A4C-BB668A8F1F2D}"/>
              </a:ext>
            </a:extLst>
          </p:cNvPr>
          <p:cNvGrpSpPr/>
          <p:nvPr/>
        </p:nvGrpSpPr>
        <p:grpSpPr>
          <a:xfrm>
            <a:off x="15467510" y="11402799"/>
            <a:ext cx="785472" cy="589486"/>
            <a:chOff x="9758219" y="5737781"/>
            <a:chExt cx="655475" cy="491925"/>
          </a:xfrm>
          <a:solidFill>
            <a:schemeClr val="bg1"/>
          </a:solidFill>
        </p:grpSpPr>
        <p:sp>
          <p:nvSpPr>
            <p:cNvPr id="74" name="Forma libre 439">
              <a:extLst>
                <a:ext uri="{FF2B5EF4-FFF2-40B4-BE49-F238E27FC236}">
                  <a16:creationId xmlns:a16="http://schemas.microsoft.com/office/drawing/2014/main" id="{5F63A7B0-B032-3B42-B510-2ED3AC76284B}"/>
                </a:ext>
              </a:extLst>
            </p:cNvPr>
            <p:cNvSpPr/>
            <p:nvPr/>
          </p:nvSpPr>
          <p:spPr>
            <a:xfrm>
              <a:off x="9758219" y="5737781"/>
              <a:ext cx="655475" cy="491925"/>
            </a:xfrm>
            <a:custGeom>
              <a:avLst/>
              <a:gdLst>
                <a:gd name="connsiteX0" fmla="*/ 559751 w 655474"/>
                <a:gd name="connsiteY0" fmla="*/ 958 h 491925"/>
                <a:gd name="connsiteX1" fmla="*/ 512949 w 655474"/>
                <a:gd name="connsiteY1" fmla="*/ 30207 h 491925"/>
                <a:gd name="connsiteX2" fmla="*/ 78944 w 655474"/>
                <a:gd name="connsiteY2" fmla="*/ 182688 h 491925"/>
                <a:gd name="connsiteX3" fmla="*/ 48660 w 655474"/>
                <a:gd name="connsiteY3" fmla="*/ 164508 h 491925"/>
                <a:gd name="connsiteX4" fmla="*/ 958 w 655474"/>
                <a:gd name="connsiteY4" fmla="*/ 246282 h 491925"/>
                <a:gd name="connsiteX5" fmla="*/ 48660 w 655474"/>
                <a:gd name="connsiteY5" fmla="*/ 328057 h 491925"/>
                <a:gd name="connsiteX6" fmla="*/ 78943 w 655474"/>
                <a:gd name="connsiteY6" fmla="*/ 309876 h 491925"/>
                <a:gd name="connsiteX7" fmla="*/ 161235 w 655474"/>
                <a:gd name="connsiteY7" fmla="*/ 338797 h 491925"/>
                <a:gd name="connsiteX8" fmla="*/ 145289 w 655474"/>
                <a:gd name="connsiteY8" fmla="*/ 365401 h 491925"/>
                <a:gd name="connsiteX9" fmla="*/ 137248 w 655474"/>
                <a:gd name="connsiteY9" fmla="*/ 394458 h 491925"/>
                <a:gd name="connsiteX10" fmla="*/ 172739 w 655474"/>
                <a:gd name="connsiteY10" fmla="*/ 446902 h 491925"/>
                <a:gd name="connsiteX11" fmla="*/ 273076 w 655474"/>
                <a:gd name="connsiteY11" fmla="*/ 487027 h 491925"/>
                <a:gd name="connsiteX12" fmla="*/ 296600 w 655474"/>
                <a:gd name="connsiteY12" fmla="*/ 491551 h 491925"/>
                <a:gd name="connsiteX13" fmla="*/ 354197 w 655474"/>
                <a:gd name="connsiteY13" fmla="*/ 456198 h 491925"/>
                <a:gd name="connsiteX14" fmla="*/ 375294 w 655474"/>
                <a:gd name="connsiteY14" fmla="*/ 413975 h 491925"/>
                <a:gd name="connsiteX15" fmla="*/ 512921 w 655474"/>
                <a:gd name="connsiteY15" fmla="*/ 462331 h 491925"/>
                <a:gd name="connsiteX16" fmla="*/ 559751 w 655474"/>
                <a:gd name="connsiteY16" fmla="*/ 491606 h 491925"/>
                <a:gd name="connsiteX17" fmla="*/ 655155 w 655474"/>
                <a:gd name="connsiteY17" fmla="*/ 246282 h 491925"/>
                <a:gd name="connsiteX18" fmla="*/ 559751 w 655474"/>
                <a:gd name="connsiteY18" fmla="*/ 958 h 491925"/>
                <a:gd name="connsiteX19" fmla="*/ 305405 w 655474"/>
                <a:gd name="connsiteY19" fmla="*/ 431829 h 491925"/>
                <a:gd name="connsiteX20" fmla="*/ 293329 w 655474"/>
                <a:gd name="connsiteY20" fmla="*/ 436381 h 491925"/>
                <a:gd name="connsiteX21" fmla="*/ 192992 w 655474"/>
                <a:gd name="connsiteY21" fmla="*/ 396257 h 491925"/>
                <a:gd name="connsiteX22" fmla="*/ 192037 w 655474"/>
                <a:gd name="connsiteY22" fmla="*/ 393422 h 491925"/>
                <a:gd name="connsiteX23" fmla="*/ 213763 w 655474"/>
                <a:gd name="connsiteY23" fmla="*/ 357222 h 491925"/>
                <a:gd name="connsiteX24" fmla="*/ 323449 w 655474"/>
                <a:gd name="connsiteY24" fmla="*/ 395765 h 491925"/>
                <a:gd name="connsiteX25" fmla="*/ 305405 w 655474"/>
                <a:gd name="connsiteY25" fmla="*/ 431829 h 491925"/>
                <a:gd name="connsiteX26" fmla="*/ 559751 w 655474"/>
                <a:gd name="connsiteY26" fmla="*/ 437089 h 491925"/>
                <a:gd name="connsiteX27" fmla="*/ 518864 w 655474"/>
                <a:gd name="connsiteY27" fmla="*/ 246282 h 491925"/>
                <a:gd name="connsiteX28" fmla="*/ 559751 w 655474"/>
                <a:gd name="connsiteY28" fmla="*/ 55475 h 491925"/>
                <a:gd name="connsiteX29" fmla="*/ 600638 w 655474"/>
                <a:gd name="connsiteY29" fmla="*/ 246282 h 491925"/>
                <a:gd name="connsiteX30" fmla="*/ 559751 w 655474"/>
                <a:gd name="connsiteY30" fmla="*/ 437089 h 49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5474" h="491925">
                  <a:moveTo>
                    <a:pt x="559751" y="958"/>
                  </a:moveTo>
                  <a:cubicBezTo>
                    <a:pt x="541652" y="958"/>
                    <a:pt x="526060" y="11971"/>
                    <a:pt x="512949" y="30207"/>
                  </a:cubicBezTo>
                  <a:lnTo>
                    <a:pt x="78944" y="182688"/>
                  </a:lnTo>
                  <a:cubicBezTo>
                    <a:pt x="70630" y="170886"/>
                    <a:pt x="60136" y="164508"/>
                    <a:pt x="48660" y="164508"/>
                  </a:cubicBezTo>
                  <a:cubicBezTo>
                    <a:pt x="21457" y="164508"/>
                    <a:pt x="958" y="199671"/>
                    <a:pt x="958" y="246282"/>
                  </a:cubicBezTo>
                  <a:cubicBezTo>
                    <a:pt x="958" y="292894"/>
                    <a:pt x="21457" y="328057"/>
                    <a:pt x="48660" y="328057"/>
                  </a:cubicBezTo>
                  <a:cubicBezTo>
                    <a:pt x="60135" y="328057"/>
                    <a:pt x="70630" y="321678"/>
                    <a:pt x="78943" y="309876"/>
                  </a:cubicBezTo>
                  <a:lnTo>
                    <a:pt x="161235" y="338797"/>
                  </a:lnTo>
                  <a:lnTo>
                    <a:pt x="145289" y="365401"/>
                  </a:lnTo>
                  <a:cubicBezTo>
                    <a:pt x="140029" y="374178"/>
                    <a:pt x="137248" y="384236"/>
                    <a:pt x="137248" y="394458"/>
                  </a:cubicBezTo>
                  <a:cubicBezTo>
                    <a:pt x="137248" y="417709"/>
                    <a:pt x="151177" y="438289"/>
                    <a:pt x="172739" y="446902"/>
                  </a:cubicBezTo>
                  <a:lnTo>
                    <a:pt x="273076" y="487027"/>
                  </a:lnTo>
                  <a:cubicBezTo>
                    <a:pt x="280736" y="490079"/>
                    <a:pt x="288722" y="491551"/>
                    <a:pt x="296600" y="491551"/>
                  </a:cubicBezTo>
                  <a:cubicBezTo>
                    <a:pt x="320288" y="491551"/>
                    <a:pt x="343130" y="478385"/>
                    <a:pt x="354197" y="456198"/>
                  </a:cubicBezTo>
                  <a:lnTo>
                    <a:pt x="375294" y="413975"/>
                  </a:lnTo>
                  <a:lnTo>
                    <a:pt x="512921" y="462331"/>
                  </a:lnTo>
                  <a:cubicBezTo>
                    <a:pt x="526033" y="480593"/>
                    <a:pt x="541652" y="491606"/>
                    <a:pt x="559751" y="491606"/>
                  </a:cubicBezTo>
                  <a:cubicBezTo>
                    <a:pt x="621710" y="491606"/>
                    <a:pt x="655155" y="365209"/>
                    <a:pt x="655155" y="246282"/>
                  </a:cubicBezTo>
                  <a:cubicBezTo>
                    <a:pt x="655155" y="127355"/>
                    <a:pt x="621710" y="958"/>
                    <a:pt x="559751" y="958"/>
                  </a:cubicBezTo>
                  <a:close/>
                  <a:moveTo>
                    <a:pt x="305405" y="431829"/>
                  </a:moveTo>
                  <a:cubicBezTo>
                    <a:pt x="303361" y="435918"/>
                    <a:pt x="297610" y="438180"/>
                    <a:pt x="293329" y="436381"/>
                  </a:cubicBezTo>
                  <a:lnTo>
                    <a:pt x="192992" y="396257"/>
                  </a:lnTo>
                  <a:lnTo>
                    <a:pt x="192037" y="393422"/>
                  </a:lnTo>
                  <a:lnTo>
                    <a:pt x="213763" y="357222"/>
                  </a:lnTo>
                  <a:lnTo>
                    <a:pt x="323449" y="395765"/>
                  </a:lnTo>
                  <a:lnTo>
                    <a:pt x="305405" y="431829"/>
                  </a:lnTo>
                  <a:close/>
                  <a:moveTo>
                    <a:pt x="559751" y="437089"/>
                  </a:moveTo>
                  <a:cubicBezTo>
                    <a:pt x="547512" y="437089"/>
                    <a:pt x="518864" y="372187"/>
                    <a:pt x="518864" y="246282"/>
                  </a:cubicBezTo>
                  <a:cubicBezTo>
                    <a:pt x="518864" y="120377"/>
                    <a:pt x="547512" y="55475"/>
                    <a:pt x="559751" y="55475"/>
                  </a:cubicBezTo>
                  <a:cubicBezTo>
                    <a:pt x="571991" y="55475"/>
                    <a:pt x="600638" y="120377"/>
                    <a:pt x="600638" y="246282"/>
                  </a:cubicBezTo>
                  <a:cubicBezTo>
                    <a:pt x="600638" y="372187"/>
                    <a:pt x="571991" y="437089"/>
                    <a:pt x="559751" y="4370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5" name="Gráfico 210">
            <a:extLst>
              <a:ext uri="{FF2B5EF4-FFF2-40B4-BE49-F238E27FC236}">
                <a16:creationId xmlns:a16="http://schemas.microsoft.com/office/drawing/2014/main" id="{59DDA006-A549-E64A-9B25-BB54EFC23395}"/>
              </a:ext>
            </a:extLst>
          </p:cNvPr>
          <p:cNvGrpSpPr/>
          <p:nvPr/>
        </p:nvGrpSpPr>
        <p:grpSpPr>
          <a:xfrm>
            <a:off x="16137915" y="5968568"/>
            <a:ext cx="806436" cy="739404"/>
            <a:chOff x="1757425" y="742428"/>
            <a:chExt cx="572318" cy="524748"/>
          </a:xfrm>
          <a:solidFill>
            <a:schemeClr val="bg1"/>
          </a:solidFill>
        </p:grpSpPr>
        <p:sp>
          <p:nvSpPr>
            <p:cNvPr id="76" name="Forma libre 262">
              <a:extLst>
                <a:ext uri="{FF2B5EF4-FFF2-40B4-BE49-F238E27FC236}">
                  <a16:creationId xmlns:a16="http://schemas.microsoft.com/office/drawing/2014/main" id="{99299089-1FD3-914E-BAE8-F157B525AF5A}"/>
                </a:ext>
              </a:extLst>
            </p:cNvPr>
            <p:cNvSpPr/>
            <p:nvPr/>
          </p:nvSpPr>
          <p:spPr>
            <a:xfrm>
              <a:off x="1757425" y="742428"/>
              <a:ext cx="524005" cy="429238"/>
            </a:xfrm>
            <a:custGeom>
              <a:avLst/>
              <a:gdLst>
                <a:gd name="connsiteX0" fmla="*/ 286252 w 524005"/>
                <a:gd name="connsiteY0" fmla="*/ 393283 h 429238"/>
                <a:gd name="connsiteX1" fmla="*/ 440852 w 524005"/>
                <a:gd name="connsiteY1" fmla="*/ 238682 h 429238"/>
                <a:gd name="connsiteX2" fmla="*/ 507096 w 524005"/>
                <a:gd name="connsiteY2" fmla="*/ 253768 h 429238"/>
                <a:gd name="connsiteX3" fmla="*/ 518559 w 524005"/>
                <a:gd name="connsiteY3" fmla="*/ 253082 h 429238"/>
                <a:gd name="connsiteX4" fmla="*/ 524099 w 524005"/>
                <a:gd name="connsiteY4" fmla="*/ 243025 h 429238"/>
                <a:gd name="connsiteX5" fmla="*/ 524099 w 524005"/>
                <a:gd name="connsiteY5" fmla="*/ 95975 h 429238"/>
                <a:gd name="connsiteX6" fmla="*/ 476529 w 524005"/>
                <a:gd name="connsiteY6" fmla="*/ 48406 h 429238"/>
                <a:gd name="connsiteX7" fmla="*/ 255499 w 524005"/>
                <a:gd name="connsiteY7" fmla="*/ 48406 h 429238"/>
                <a:gd name="connsiteX8" fmla="*/ 211414 w 524005"/>
                <a:gd name="connsiteY8" fmla="*/ 4320 h 429238"/>
                <a:gd name="connsiteX9" fmla="*/ 203005 w 524005"/>
                <a:gd name="connsiteY9" fmla="*/ 836 h 429238"/>
                <a:gd name="connsiteX10" fmla="*/ 48406 w 524005"/>
                <a:gd name="connsiteY10" fmla="*/ 836 h 429238"/>
                <a:gd name="connsiteX11" fmla="*/ 836 w 524005"/>
                <a:gd name="connsiteY11" fmla="*/ 48406 h 429238"/>
                <a:gd name="connsiteX12" fmla="*/ 836 w 524005"/>
                <a:gd name="connsiteY12" fmla="*/ 381391 h 429238"/>
                <a:gd name="connsiteX13" fmla="*/ 48406 w 524005"/>
                <a:gd name="connsiteY13" fmla="*/ 428961 h 429238"/>
                <a:gd name="connsiteX14" fmla="*/ 276253 w 524005"/>
                <a:gd name="connsiteY14" fmla="*/ 428961 h 429238"/>
                <a:gd name="connsiteX15" fmla="*/ 285243 w 524005"/>
                <a:gd name="connsiteY15" fmla="*/ 424861 h 429238"/>
                <a:gd name="connsiteX16" fmla="*/ 288030 w 524005"/>
                <a:gd name="connsiteY16" fmla="*/ 415384 h 429238"/>
                <a:gd name="connsiteX17" fmla="*/ 286252 w 524005"/>
                <a:gd name="connsiteY17" fmla="*/ 393283 h 42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4005" h="429238">
                  <a:moveTo>
                    <a:pt x="286252" y="393283"/>
                  </a:moveTo>
                  <a:cubicBezTo>
                    <a:pt x="286252" y="308039"/>
                    <a:pt x="355608" y="238682"/>
                    <a:pt x="440852" y="238682"/>
                  </a:cubicBezTo>
                  <a:cubicBezTo>
                    <a:pt x="463778" y="238682"/>
                    <a:pt x="486064" y="243757"/>
                    <a:pt x="507096" y="253768"/>
                  </a:cubicBezTo>
                  <a:cubicBezTo>
                    <a:pt x="510801" y="255510"/>
                    <a:pt x="515121" y="255254"/>
                    <a:pt x="518559" y="253082"/>
                  </a:cubicBezTo>
                  <a:cubicBezTo>
                    <a:pt x="522008" y="250899"/>
                    <a:pt x="524099" y="247101"/>
                    <a:pt x="524099" y="243025"/>
                  </a:cubicBezTo>
                  <a:lnTo>
                    <a:pt x="524099" y="95975"/>
                  </a:lnTo>
                  <a:cubicBezTo>
                    <a:pt x="524099" y="69741"/>
                    <a:pt x="502765" y="48406"/>
                    <a:pt x="476529" y="48406"/>
                  </a:cubicBezTo>
                  <a:lnTo>
                    <a:pt x="255499" y="48406"/>
                  </a:lnTo>
                  <a:lnTo>
                    <a:pt x="211414" y="4320"/>
                  </a:lnTo>
                  <a:cubicBezTo>
                    <a:pt x="209184" y="2090"/>
                    <a:pt x="206165" y="836"/>
                    <a:pt x="203005" y="836"/>
                  </a:cubicBezTo>
                  <a:lnTo>
                    <a:pt x="48406" y="836"/>
                  </a:lnTo>
                  <a:cubicBezTo>
                    <a:pt x="22170" y="836"/>
                    <a:pt x="836" y="22171"/>
                    <a:pt x="836" y="48406"/>
                  </a:cubicBezTo>
                  <a:lnTo>
                    <a:pt x="836" y="381391"/>
                  </a:lnTo>
                  <a:cubicBezTo>
                    <a:pt x="836" y="407626"/>
                    <a:pt x="22170" y="428961"/>
                    <a:pt x="48406" y="428961"/>
                  </a:cubicBezTo>
                  <a:lnTo>
                    <a:pt x="276253" y="428961"/>
                  </a:lnTo>
                  <a:cubicBezTo>
                    <a:pt x="279703" y="428961"/>
                    <a:pt x="282977" y="427462"/>
                    <a:pt x="285243" y="424861"/>
                  </a:cubicBezTo>
                  <a:cubicBezTo>
                    <a:pt x="287496" y="422260"/>
                    <a:pt x="288518" y="418798"/>
                    <a:pt x="288030" y="415384"/>
                  </a:cubicBezTo>
                  <a:cubicBezTo>
                    <a:pt x="286820" y="406929"/>
                    <a:pt x="286252" y="399903"/>
                    <a:pt x="286252" y="3932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7" name="Forma libre 263">
              <a:extLst>
                <a:ext uri="{FF2B5EF4-FFF2-40B4-BE49-F238E27FC236}">
                  <a16:creationId xmlns:a16="http://schemas.microsoft.com/office/drawing/2014/main" id="{048BF547-8BA5-D44C-A933-4DC9779403A2}"/>
                </a:ext>
              </a:extLst>
            </p:cNvPr>
            <p:cNvSpPr/>
            <p:nvPr/>
          </p:nvSpPr>
          <p:spPr>
            <a:xfrm>
              <a:off x="2066626" y="1004059"/>
              <a:ext cx="263117" cy="263117"/>
            </a:xfrm>
            <a:custGeom>
              <a:avLst/>
              <a:gdLst>
                <a:gd name="connsiteX0" fmla="*/ 131651 w 263117"/>
                <a:gd name="connsiteY0" fmla="*/ 836 h 263117"/>
                <a:gd name="connsiteX1" fmla="*/ 836 w 263117"/>
                <a:gd name="connsiteY1" fmla="*/ 131651 h 263117"/>
                <a:gd name="connsiteX2" fmla="*/ 131651 w 263117"/>
                <a:gd name="connsiteY2" fmla="*/ 262466 h 263117"/>
                <a:gd name="connsiteX3" fmla="*/ 262466 w 263117"/>
                <a:gd name="connsiteY3" fmla="*/ 131651 h 263117"/>
                <a:gd name="connsiteX4" fmla="*/ 131651 w 263117"/>
                <a:gd name="connsiteY4" fmla="*/ 836 h 263117"/>
                <a:gd name="connsiteX5" fmla="*/ 187628 w 263117"/>
                <a:gd name="connsiteY5" fmla="*/ 116276 h 263117"/>
                <a:gd name="connsiteX6" fmla="*/ 179220 w 263117"/>
                <a:gd name="connsiteY6" fmla="*/ 119760 h 263117"/>
                <a:gd name="connsiteX7" fmla="*/ 170811 w 263117"/>
                <a:gd name="connsiteY7" fmla="*/ 116276 h 263117"/>
                <a:gd name="connsiteX8" fmla="*/ 143543 w 263117"/>
                <a:gd name="connsiteY8" fmla="*/ 89007 h 263117"/>
                <a:gd name="connsiteX9" fmla="*/ 143543 w 263117"/>
                <a:gd name="connsiteY9" fmla="*/ 203006 h 263117"/>
                <a:gd name="connsiteX10" fmla="*/ 131650 w 263117"/>
                <a:gd name="connsiteY10" fmla="*/ 214899 h 263117"/>
                <a:gd name="connsiteX11" fmla="*/ 119759 w 263117"/>
                <a:gd name="connsiteY11" fmla="*/ 203005 h 263117"/>
                <a:gd name="connsiteX12" fmla="*/ 119759 w 263117"/>
                <a:gd name="connsiteY12" fmla="*/ 89006 h 263117"/>
                <a:gd name="connsiteX13" fmla="*/ 92490 w 263117"/>
                <a:gd name="connsiteY13" fmla="*/ 116274 h 263117"/>
                <a:gd name="connsiteX14" fmla="*/ 75674 w 263117"/>
                <a:gd name="connsiteY14" fmla="*/ 116274 h 263117"/>
                <a:gd name="connsiteX15" fmla="*/ 75674 w 263117"/>
                <a:gd name="connsiteY15" fmla="*/ 99458 h 263117"/>
                <a:gd name="connsiteX16" fmla="*/ 123244 w 263117"/>
                <a:gd name="connsiteY16" fmla="*/ 51889 h 263117"/>
                <a:gd name="connsiteX17" fmla="*/ 140060 w 263117"/>
                <a:gd name="connsiteY17" fmla="*/ 51889 h 263117"/>
                <a:gd name="connsiteX18" fmla="*/ 187629 w 263117"/>
                <a:gd name="connsiteY18" fmla="*/ 99458 h 263117"/>
                <a:gd name="connsiteX19" fmla="*/ 187628 w 263117"/>
                <a:gd name="connsiteY19" fmla="*/ 116276 h 26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117" h="263117">
                  <a:moveTo>
                    <a:pt x="131651" y="836"/>
                  </a:moveTo>
                  <a:cubicBezTo>
                    <a:pt x="59519" y="836"/>
                    <a:pt x="836" y="59519"/>
                    <a:pt x="836" y="131651"/>
                  </a:cubicBezTo>
                  <a:cubicBezTo>
                    <a:pt x="836" y="203783"/>
                    <a:pt x="59519" y="262466"/>
                    <a:pt x="131651" y="262466"/>
                  </a:cubicBezTo>
                  <a:cubicBezTo>
                    <a:pt x="203783" y="262466"/>
                    <a:pt x="262466" y="203783"/>
                    <a:pt x="262466" y="131651"/>
                  </a:cubicBezTo>
                  <a:cubicBezTo>
                    <a:pt x="262466" y="59519"/>
                    <a:pt x="203783" y="836"/>
                    <a:pt x="131651" y="836"/>
                  </a:cubicBezTo>
                  <a:close/>
                  <a:moveTo>
                    <a:pt x="187628" y="116276"/>
                  </a:moveTo>
                  <a:cubicBezTo>
                    <a:pt x="185306" y="118598"/>
                    <a:pt x="182262" y="119760"/>
                    <a:pt x="179220" y="119760"/>
                  </a:cubicBezTo>
                  <a:cubicBezTo>
                    <a:pt x="176177" y="119760"/>
                    <a:pt x="173135" y="118598"/>
                    <a:pt x="170811" y="116276"/>
                  </a:cubicBezTo>
                  <a:lnTo>
                    <a:pt x="143543" y="89007"/>
                  </a:lnTo>
                  <a:lnTo>
                    <a:pt x="143543" y="203006"/>
                  </a:lnTo>
                  <a:cubicBezTo>
                    <a:pt x="143543" y="209580"/>
                    <a:pt x="138224" y="214899"/>
                    <a:pt x="131650" y="214899"/>
                  </a:cubicBezTo>
                  <a:cubicBezTo>
                    <a:pt x="125077" y="214899"/>
                    <a:pt x="119759" y="209579"/>
                    <a:pt x="119759" y="203005"/>
                  </a:cubicBezTo>
                  <a:lnTo>
                    <a:pt x="119759" y="89006"/>
                  </a:lnTo>
                  <a:lnTo>
                    <a:pt x="92490" y="116274"/>
                  </a:lnTo>
                  <a:cubicBezTo>
                    <a:pt x="87844" y="120920"/>
                    <a:pt x="80319" y="120920"/>
                    <a:pt x="75674" y="116274"/>
                  </a:cubicBezTo>
                  <a:cubicBezTo>
                    <a:pt x="71028" y="111629"/>
                    <a:pt x="71028" y="104103"/>
                    <a:pt x="75674" y="99458"/>
                  </a:cubicBezTo>
                  <a:lnTo>
                    <a:pt x="123244" y="51889"/>
                  </a:lnTo>
                  <a:cubicBezTo>
                    <a:pt x="127890" y="47243"/>
                    <a:pt x="135415" y="47243"/>
                    <a:pt x="140060" y="51889"/>
                  </a:cubicBezTo>
                  <a:lnTo>
                    <a:pt x="187629" y="99458"/>
                  </a:lnTo>
                  <a:cubicBezTo>
                    <a:pt x="192274" y="104104"/>
                    <a:pt x="192274" y="111630"/>
                    <a:pt x="187628" y="1162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78" name="Gráfico 218">
            <a:extLst>
              <a:ext uri="{FF2B5EF4-FFF2-40B4-BE49-F238E27FC236}">
                <a16:creationId xmlns:a16="http://schemas.microsoft.com/office/drawing/2014/main" id="{E0E1DF93-FA14-3B4A-AC29-E650C8283D16}"/>
              </a:ext>
            </a:extLst>
          </p:cNvPr>
          <p:cNvGrpSpPr/>
          <p:nvPr/>
        </p:nvGrpSpPr>
        <p:grpSpPr>
          <a:xfrm>
            <a:off x="16162036" y="9056846"/>
            <a:ext cx="804344" cy="670286"/>
            <a:chOff x="10963599" y="1469107"/>
            <a:chExt cx="570832" cy="475694"/>
          </a:xfrm>
          <a:solidFill>
            <a:schemeClr val="bg1"/>
          </a:solidFill>
        </p:grpSpPr>
        <p:sp>
          <p:nvSpPr>
            <p:cNvPr id="79" name="Forma libre 267">
              <a:extLst>
                <a:ext uri="{FF2B5EF4-FFF2-40B4-BE49-F238E27FC236}">
                  <a16:creationId xmlns:a16="http://schemas.microsoft.com/office/drawing/2014/main" id="{D223DC4C-BE4E-884F-A997-76D1FF2CB462}"/>
                </a:ext>
              </a:extLst>
            </p:cNvPr>
            <p:cNvSpPr/>
            <p:nvPr/>
          </p:nvSpPr>
          <p:spPr>
            <a:xfrm>
              <a:off x="10963599" y="1469107"/>
              <a:ext cx="570832" cy="309713"/>
            </a:xfrm>
            <a:custGeom>
              <a:avLst/>
              <a:gdLst>
                <a:gd name="connsiteX0" fmla="*/ 564398 w 570833"/>
                <a:gd name="connsiteY0" fmla="*/ 191920 h 309714"/>
                <a:gd name="connsiteX1" fmla="*/ 492709 w 570833"/>
                <a:gd name="connsiteY1" fmla="*/ 154857 h 309714"/>
                <a:gd name="connsiteX2" fmla="*/ 564398 w 570833"/>
                <a:gd name="connsiteY2" fmla="*/ 117794 h 309714"/>
                <a:gd name="connsiteX3" fmla="*/ 570832 w 570833"/>
                <a:gd name="connsiteY3" fmla="*/ 107290 h 309714"/>
                <a:gd name="connsiteX4" fmla="*/ 564538 w 570833"/>
                <a:gd name="connsiteY4" fmla="*/ 96693 h 309714"/>
                <a:gd name="connsiteX5" fmla="*/ 386153 w 570833"/>
                <a:gd name="connsiteY5" fmla="*/ 1396 h 309714"/>
                <a:gd name="connsiteX6" fmla="*/ 375096 w 570833"/>
                <a:gd name="connsiteY6" fmla="*/ 1326 h 309714"/>
                <a:gd name="connsiteX7" fmla="*/ 285417 w 570833"/>
                <a:gd name="connsiteY7" fmla="*/ 47688 h 309714"/>
                <a:gd name="connsiteX8" fmla="*/ 195736 w 570833"/>
                <a:gd name="connsiteY8" fmla="*/ 1327 h 309714"/>
                <a:gd name="connsiteX9" fmla="*/ 184680 w 570833"/>
                <a:gd name="connsiteY9" fmla="*/ 1397 h 309714"/>
                <a:gd name="connsiteX10" fmla="*/ 6295 w 570833"/>
                <a:gd name="connsiteY10" fmla="*/ 96694 h 309714"/>
                <a:gd name="connsiteX11" fmla="*/ 0 w 570833"/>
                <a:gd name="connsiteY11" fmla="*/ 107291 h 309714"/>
                <a:gd name="connsiteX12" fmla="*/ 6434 w 570833"/>
                <a:gd name="connsiteY12" fmla="*/ 117796 h 309714"/>
                <a:gd name="connsiteX13" fmla="*/ 78124 w 570833"/>
                <a:gd name="connsiteY13" fmla="*/ 154858 h 309714"/>
                <a:gd name="connsiteX14" fmla="*/ 6435 w 570833"/>
                <a:gd name="connsiteY14" fmla="*/ 191920 h 309714"/>
                <a:gd name="connsiteX15" fmla="*/ 1 w 570833"/>
                <a:gd name="connsiteY15" fmla="*/ 202425 h 309714"/>
                <a:gd name="connsiteX16" fmla="*/ 6296 w 570833"/>
                <a:gd name="connsiteY16" fmla="*/ 213022 h 309714"/>
                <a:gd name="connsiteX17" fmla="*/ 184681 w 570833"/>
                <a:gd name="connsiteY17" fmla="*/ 308318 h 309714"/>
                <a:gd name="connsiteX18" fmla="*/ 190279 w 570833"/>
                <a:gd name="connsiteY18" fmla="*/ 309714 h 309714"/>
                <a:gd name="connsiteX19" fmla="*/ 195737 w 570833"/>
                <a:gd name="connsiteY19" fmla="*/ 308388 h 309714"/>
                <a:gd name="connsiteX20" fmla="*/ 285417 w 570833"/>
                <a:gd name="connsiteY20" fmla="*/ 262027 h 309714"/>
                <a:gd name="connsiteX21" fmla="*/ 375097 w 570833"/>
                <a:gd name="connsiteY21" fmla="*/ 308388 h 309714"/>
                <a:gd name="connsiteX22" fmla="*/ 380556 w 570833"/>
                <a:gd name="connsiteY22" fmla="*/ 309714 h 309714"/>
                <a:gd name="connsiteX23" fmla="*/ 386154 w 570833"/>
                <a:gd name="connsiteY23" fmla="*/ 308318 h 309714"/>
                <a:gd name="connsiteX24" fmla="*/ 564539 w 570833"/>
                <a:gd name="connsiteY24" fmla="*/ 213022 h 309714"/>
                <a:gd name="connsiteX25" fmla="*/ 570833 w 570833"/>
                <a:gd name="connsiteY25" fmla="*/ 202425 h 309714"/>
                <a:gd name="connsiteX26" fmla="*/ 564398 w 570833"/>
                <a:gd name="connsiteY26" fmla="*/ 191920 h 309714"/>
                <a:gd name="connsiteX27" fmla="*/ 285417 w 570833"/>
                <a:gd name="connsiteY27" fmla="*/ 235211 h 309714"/>
                <a:gd name="connsiteX28" fmla="*/ 129994 w 570833"/>
                <a:gd name="connsiteY28" fmla="*/ 154858 h 309714"/>
                <a:gd name="connsiteX29" fmla="*/ 285417 w 570833"/>
                <a:gd name="connsiteY29" fmla="*/ 74505 h 309714"/>
                <a:gd name="connsiteX30" fmla="*/ 440840 w 570833"/>
                <a:gd name="connsiteY30" fmla="*/ 154857 h 309714"/>
                <a:gd name="connsiteX31" fmla="*/ 285417 w 570833"/>
                <a:gd name="connsiteY31" fmla="*/ 235211 h 30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70833" h="309714">
                  <a:moveTo>
                    <a:pt x="564398" y="191920"/>
                  </a:moveTo>
                  <a:lnTo>
                    <a:pt x="492709" y="154857"/>
                  </a:lnTo>
                  <a:lnTo>
                    <a:pt x="564398" y="117794"/>
                  </a:lnTo>
                  <a:cubicBezTo>
                    <a:pt x="568324" y="115759"/>
                    <a:pt x="570809" y="111722"/>
                    <a:pt x="570832" y="107290"/>
                  </a:cubicBezTo>
                  <a:cubicBezTo>
                    <a:pt x="570856" y="102858"/>
                    <a:pt x="568440" y="98786"/>
                    <a:pt x="564538" y="96693"/>
                  </a:cubicBezTo>
                  <a:lnTo>
                    <a:pt x="386153" y="1396"/>
                  </a:lnTo>
                  <a:cubicBezTo>
                    <a:pt x="382692" y="-442"/>
                    <a:pt x="378580" y="-465"/>
                    <a:pt x="375096" y="1326"/>
                  </a:cubicBezTo>
                  <a:lnTo>
                    <a:pt x="285417" y="47688"/>
                  </a:lnTo>
                  <a:lnTo>
                    <a:pt x="195736" y="1327"/>
                  </a:lnTo>
                  <a:cubicBezTo>
                    <a:pt x="192252" y="-465"/>
                    <a:pt x="188095" y="-441"/>
                    <a:pt x="184680" y="1397"/>
                  </a:cubicBezTo>
                  <a:lnTo>
                    <a:pt x="6295" y="96694"/>
                  </a:lnTo>
                  <a:cubicBezTo>
                    <a:pt x="2393" y="98788"/>
                    <a:pt x="-23" y="102859"/>
                    <a:pt x="0" y="107291"/>
                  </a:cubicBezTo>
                  <a:cubicBezTo>
                    <a:pt x="24" y="111723"/>
                    <a:pt x="2509" y="115760"/>
                    <a:pt x="6434" y="117796"/>
                  </a:cubicBezTo>
                  <a:lnTo>
                    <a:pt x="78124" y="154858"/>
                  </a:lnTo>
                  <a:lnTo>
                    <a:pt x="6435" y="191920"/>
                  </a:lnTo>
                  <a:cubicBezTo>
                    <a:pt x="2510" y="193956"/>
                    <a:pt x="25" y="197993"/>
                    <a:pt x="1" y="202425"/>
                  </a:cubicBezTo>
                  <a:cubicBezTo>
                    <a:pt x="-22" y="206856"/>
                    <a:pt x="2394" y="210928"/>
                    <a:pt x="6296" y="213022"/>
                  </a:cubicBezTo>
                  <a:lnTo>
                    <a:pt x="184681" y="308318"/>
                  </a:lnTo>
                  <a:cubicBezTo>
                    <a:pt x="186423" y="309249"/>
                    <a:pt x="188351" y="309714"/>
                    <a:pt x="190279" y="309714"/>
                  </a:cubicBezTo>
                  <a:cubicBezTo>
                    <a:pt x="192161" y="309714"/>
                    <a:pt x="194018" y="309273"/>
                    <a:pt x="195737" y="308388"/>
                  </a:cubicBezTo>
                  <a:lnTo>
                    <a:pt x="285417" y="262027"/>
                  </a:lnTo>
                  <a:lnTo>
                    <a:pt x="375097" y="308388"/>
                  </a:lnTo>
                  <a:cubicBezTo>
                    <a:pt x="376817" y="309273"/>
                    <a:pt x="378674" y="309714"/>
                    <a:pt x="380556" y="309714"/>
                  </a:cubicBezTo>
                  <a:cubicBezTo>
                    <a:pt x="382484" y="309714"/>
                    <a:pt x="384411" y="309249"/>
                    <a:pt x="386154" y="308318"/>
                  </a:cubicBezTo>
                  <a:lnTo>
                    <a:pt x="564539" y="213022"/>
                  </a:lnTo>
                  <a:cubicBezTo>
                    <a:pt x="568441" y="210928"/>
                    <a:pt x="570857" y="206856"/>
                    <a:pt x="570833" y="202425"/>
                  </a:cubicBezTo>
                  <a:cubicBezTo>
                    <a:pt x="570809" y="197992"/>
                    <a:pt x="568324" y="193956"/>
                    <a:pt x="564398" y="191920"/>
                  </a:cubicBezTo>
                  <a:close/>
                  <a:moveTo>
                    <a:pt x="285417" y="235211"/>
                  </a:moveTo>
                  <a:lnTo>
                    <a:pt x="129994" y="154858"/>
                  </a:lnTo>
                  <a:lnTo>
                    <a:pt x="285417" y="74505"/>
                  </a:lnTo>
                  <a:lnTo>
                    <a:pt x="440840" y="154857"/>
                  </a:lnTo>
                  <a:lnTo>
                    <a:pt x="285417" y="235211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0" name="Forma libre 268">
              <a:extLst>
                <a:ext uri="{FF2B5EF4-FFF2-40B4-BE49-F238E27FC236}">
                  <a16:creationId xmlns:a16="http://schemas.microsoft.com/office/drawing/2014/main" id="{CFAB5260-BEB6-D541-B4C1-D511DC09D8E2}"/>
                </a:ext>
              </a:extLst>
            </p:cNvPr>
            <p:cNvSpPr/>
            <p:nvPr/>
          </p:nvSpPr>
          <p:spPr>
            <a:xfrm>
              <a:off x="11058744" y="1764524"/>
              <a:ext cx="178385" cy="180273"/>
            </a:xfrm>
            <a:custGeom>
              <a:avLst/>
              <a:gdLst>
                <a:gd name="connsiteX0" fmla="*/ 172672 w 178385"/>
                <a:gd name="connsiteY0" fmla="*/ 8934 h 180273"/>
                <a:gd name="connsiteX1" fmla="*/ 161035 w 178385"/>
                <a:gd name="connsiteY1" fmla="*/ 8527 h 180273"/>
                <a:gd name="connsiteX2" fmla="*/ 111490 w 178385"/>
                <a:gd name="connsiteY2" fmla="*/ 34143 h 180273"/>
                <a:gd name="connsiteX3" fmla="*/ 78345 w 178385"/>
                <a:gd name="connsiteY3" fmla="*/ 33910 h 180273"/>
                <a:gd name="connsiteX4" fmla="*/ 17491 w 178385"/>
                <a:gd name="connsiteY4" fmla="*/ 1397 h 180273"/>
                <a:gd name="connsiteX5" fmla="*/ 5784 w 178385"/>
                <a:gd name="connsiteY5" fmla="*/ 1699 h 180273"/>
                <a:gd name="connsiteX6" fmla="*/ 0 w 178385"/>
                <a:gd name="connsiteY6" fmla="*/ 11912 h 180273"/>
                <a:gd name="connsiteX7" fmla="*/ 0 w 178385"/>
                <a:gd name="connsiteY7" fmla="*/ 85769 h 180273"/>
                <a:gd name="connsiteX8" fmla="*/ 6295 w 178385"/>
                <a:gd name="connsiteY8" fmla="*/ 96285 h 180273"/>
                <a:gd name="connsiteX9" fmla="*/ 160895 w 178385"/>
                <a:gd name="connsiteY9" fmla="*/ 178878 h 180273"/>
                <a:gd name="connsiteX10" fmla="*/ 166493 w 178385"/>
                <a:gd name="connsiteY10" fmla="*/ 180274 h 180273"/>
                <a:gd name="connsiteX11" fmla="*/ 172602 w 178385"/>
                <a:gd name="connsiteY11" fmla="*/ 178576 h 180273"/>
                <a:gd name="connsiteX12" fmla="*/ 178386 w 178385"/>
                <a:gd name="connsiteY12" fmla="*/ 168362 h 180273"/>
                <a:gd name="connsiteX13" fmla="*/ 178386 w 178385"/>
                <a:gd name="connsiteY13" fmla="*/ 19113 h 180273"/>
                <a:gd name="connsiteX14" fmla="*/ 172672 w 178385"/>
                <a:gd name="connsiteY14" fmla="*/ 8934 h 18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8385" h="180273">
                  <a:moveTo>
                    <a:pt x="172672" y="8934"/>
                  </a:moveTo>
                  <a:cubicBezTo>
                    <a:pt x="169164" y="6783"/>
                    <a:pt x="164728" y="6631"/>
                    <a:pt x="161035" y="8527"/>
                  </a:cubicBezTo>
                  <a:lnTo>
                    <a:pt x="111490" y="34143"/>
                  </a:lnTo>
                  <a:cubicBezTo>
                    <a:pt x="101294" y="39425"/>
                    <a:pt x="88519" y="39332"/>
                    <a:pt x="78345" y="33910"/>
                  </a:cubicBezTo>
                  <a:lnTo>
                    <a:pt x="17491" y="1397"/>
                  </a:lnTo>
                  <a:cubicBezTo>
                    <a:pt x="13820" y="-558"/>
                    <a:pt x="9384" y="-464"/>
                    <a:pt x="5784" y="1699"/>
                  </a:cubicBezTo>
                  <a:cubicBezTo>
                    <a:pt x="2184" y="3850"/>
                    <a:pt x="0" y="7725"/>
                    <a:pt x="0" y="11912"/>
                  </a:cubicBezTo>
                  <a:lnTo>
                    <a:pt x="0" y="85769"/>
                  </a:lnTo>
                  <a:cubicBezTo>
                    <a:pt x="0" y="90166"/>
                    <a:pt x="2416" y="94215"/>
                    <a:pt x="6295" y="96285"/>
                  </a:cubicBezTo>
                  <a:lnTo>
                    <a:pt x="160895" y="178878"/>
                  </a:lnTo>
                  <a:cubicBezTo>
                    <a:pt x="162638" y="179809"/>
                    <a:pt x="164565" y="180274"/>
                    <a:pt x="166493" y="180274"/>
                  </a:cubicBezTo>
                  <a:cubicBezTo>
                    <a:pt x="168607" y="180274"/>
                    <a:pt x="170721" y="179704"/>
                    <a:pt x="172602" y="178576"/>
                  </a:cubicBezTo>
                  <a:cubicBezTo>
                    <a:pt x="176202" y="176424"/>
                    <a:pt x="178386" y="172550"/>
                    <a:pt x="178386" y="168362"/>
                  </a:cubicBezTo>
                  <a:lnTo>
                    <a:pt x="178386" y="19113"/>
                  </a:lnTo>
                  <a:cubicBezTo>
                    <a:pt x="178386" y="14960"/>
                    <a:pt x="176226" y="11098"/>
                    <a:pt x="172672" y="893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1" name="Forma libre 269">
              <a:extLst>
                <a:ext uri="{FF2B5EF4-FFF2-40B4-BE49-F238E27FC236}">
                  <a16:creationId xmlns:a16="http://schemas.microsoft.com/office/drawing/2014/main" id="{F7B2D35F-EE51-E34A-8F9F-7457BC973201}"/>
                </a:ext>
              </a:extLst>
            </p:cNvPr>
            <p:cNvSpPr/>
            <p:nvPr/>
          </p:nvSpPr>
          <p:spPr>
            <a:xfrm>
              <a:off x="11260930" y="1764526"/>
              <a:ext cx="178384" cy="180275"/>
            </a:xfrm>
            <a:custGeom>
              <a:avLst/>
              <a:gdLst>
                <a:gd name="connsiteX0" fmla="*/ 172601 w 178384"/>
                <a:gd name="connsiteY0" fmla="*/ 1699 h 180275"/>
                <a:gd name="connsiteX1" fmla="*/ 160894 w 178384"/>
                <a:gd name="connsiteY1" fmla="*/ 1397 h 180275"/>
                <a:gd name="connsiteX2" fmla="*/ 100039 w 178384"/>
                <a:gd name="connsiteY2" fmla="*/ 33911 h 180275"/>
                <a:gd name="connsiteX3" fmla="*/ 66894 w 178384"/>
                <a:gd name="connsiteY3" fmla="*/ 34144 h 180275"/>
                <a:gd name="connsiteX4" fmla="*/ 17351 w 178384"/>
                <a:gd name="connsiteY4" fmla="*/ 8528 h 180275"/>
                <a:gd name="connsiteX5" fmla="*/ 5714 w 178384"/>
                <a:gd name="connsiteY5" fmla="*/ 8935 h 180275"/>
                <a:gd name="connsiteX6" fmla="*/ 0 w 178384"/>
                <a:gd name="connsiteY6" fmla="*/ 19114 h 180275"/>
                <a:gd name="connsiteX7" fmla="*/ 0 w 178384"/>
                <a:gd name="connsiteY7" fmla="*/ 168364 h 180275"/>
                <a:gd name="connsiteX8" fmla="*/ 5784 w 178384"/>
                <a:gd name="connsiteY8" fmla="*/ 178577 h 180275"/>
                <a:gd name="connsiteX9" fmla="*/ 11893 w 178384"/>
                <a:gd name="connsiteY9" fmla="*/ 180276 h 180275"/>
                <a:gd name="connsiteX10" fmla="*/ 17491 w 178384"/>
                <a:gd name="connsiteY10" fmla="*/ 178880 h 180275"/>
                <a:gd name="connsiteX11" fmla="*/ 172090 w 178384"/>
                <a:gd name="connsiteY11" fmla="*/ 96286 h 180275"/>
                <a:gd name="connsiteX12" fmla="*/ 178385 w 178384"/>
                <a:gd name="connsiteY12" fmla="*/ 85771 h 180275"/>
                <a:gd name="connsiteX13" fmla="*/ 178385 w 178384"/>
                <a:gd name="connsiteY13" fmla="*/ 11914 h 180275"/>
                <a:gd name="connsiteX14" fmla="*/ 172601 w 178384"/>
                <a:gd name="connsiteY14" fmla="*/ 1699 h 18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8384" h="180275">
                  <a:moveTo>
                    <a:pt x="172601" y="1699"/>
                  </a:moveTo>
                  <a:cubicBezTo>
                    <a:pt x="169001" y="-465"/>
                    <a:pt x="164541" y="-558"/>
                    <a:pt x="160894" y="1397"/>
                  </a:cubicBezTo>
                  <a:lnTo>
                    <a:pt x="100039" y="33911"/>
                  </a:lnTo>
                  <a:cubicBezTo>
                    <a:pt x="89866" y="39344"/>
                    <a:pt x="77068" y="39436"/>
                    <a:pt x="66894" y="34144"/>
                  </a:cubicBezTo>
                  <a:lnTo>
                    <a:pt x="17351" y="8528"/>
                  </a:lnTo>
                  <a:cubicBezTo>
                    <a:pt x="13658" y="6620"/>
                    <a:pt x="9221" y="6783"/>
                    <a:pt x="5714" y="8935"/>
                  </a:cubicBezTo>
                  <a:cubicBezTo>
                    <a:pt x="2160" y="11099"/>
                    <a:pt x="0" y="14961"/>
                    <a:pt x="0" y="19114"/>
                  </a:cubicBezTo>
                  <a:lnTo>
                    <a:pt x="0" y="168364"/>
                  </a:lnTo>
                  <a:cubicBezTo>
                    <a:pt x="0" y="172551"/>
                    <a:pt x="2183" y="176426"/>
                    <a:pt x="5784" y="178577"/>
                  </a:cubicBezTo>
                  <a:cubicBezTo>
                    <a:pt x="7666" y="179706"/>
                    <a:pt x="9779" y="180276"/>
                    <a:pt x="11893" y="180276"/>
                  </a:cubicBezTo>
                  <a:cubicBezTo>
                    <a:pt x="13820" y="180276"/>
                    <a:pt x="15748" y="179811"/>
                    <a:pt x="17491" y="178880"/>
                  </a:cubicBezTo>
                  <a:lnTo>
                    <a:pt x="172090" y="96286"/>
                  </a:lnTo>
                  <a:cubicBezTo>
                    <a:pt x="175969" y="94216"/>
                    <a:pt x="178385" y="90168"/>
                    <a:pt x="178385" y="85771"/>
                  </a:cubicBezTo>
                  <a:lnTo>
                    <a:pt x="178385" y="11914"/>
                  </a:lnTo>
                  <a:cubicBezTo>
                    <a:pt x="178385" y="7725"/>
                    <a:pt x="176202" y="3852"/>
                    <a:pt x="172601" y="1699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82" name="Gráfico 42">
            <a:extLst>
              <a:ext uri="{FF2B5EF4-FFF2-40B4-BE49-F238E27FC236}">
                <a16:creationId xmlns:a16="http://schemas.microsoft.com/office/drawing/2014/main" id="{4E8C5313-7E66-8748-8EFA-B00BA57B5D57}"/>
              </a:ext>
            </a:extLst>
          </p:cNvPr>
          <p:cNvGrpSpPr/>
          <p:nvPr/>
        </p:nvGrpSpPr>
        <p:grpSpPr>
          <a:xfrm>
            <a:off x="20508395" y="7276442"/>
            <a:ext cx="634146" cy="844781"/>
            <a:chOff x="5193559" y="238982"/>
            <a:chExt cx="450046" cy="599534"/>
          </a:xfrm>
          <a:solidFill>
            <a:schemeClr val="bg1"/>
          </a:solidFill>
        </p:grpSpPr>
        <p:sp>
          <p:nvSpPr>
            <p:cNvPr id="83" name="Forma libre 296">
              <a:extLst>
                <a:ext uri="{FF2B5EF4-FFF2-40B4-BE49-F238E27FC236}">
                  <a16:creationId xmlns:a16="http://schemas.microsoft.com/office/drawing/2014/main" id="{EE0FBADA-B839-984B-8E8F-7FE208625C21}"/>
                </a:ext>
              </a:extLst>
            </p:cNvPr>
            <p:cNvSpPr/>
            <p:nvPr/>
          </p:nvSpPr>
          <p:spPr>
            <a:xfrm>
              <a:off x="5355511" y="238982"/>
              <a:ext cx="126136" cy="126136"/>
            </a:xfrm>
            <a:custGeom>
              <a:avLst/>
              <a:gdLst>
                <a:gd name="connsiteX0" fmla="*/ 125454 w 126135"/>
                <a:gd name="connsiteY0" fmla="*/ 63165 h 126135"/>
                <a:gd name="connsiteX1" fmla="*/ 63165 w 126135"/>
                <a:gd name="connsiteY1" fmla="*/ 125454 h 126135"/>
                <a:gd name="connsiteX2" fmla="*/ 876 w 126135"/>
                <a:gd name="connsiteY2" fmla="*/ 63165 h 126135"/>
                <a:gd name="connsiteX3" fmla="*/ 63165 w 126135"/>
                <a:gd name="connsiteY3" fmla="*/ 876 h 126135"/>
                <a:gd name="connsiteX4" fmla="*/ 125454 w 126135"/>
                <a:gd name="connsiteY4" fmla="*/ 63165 h 1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35" h="126135">
                  <a:moveTo>
                    <a:pt x="125454" y="63165"/>
                  </a:moveTo>
                  <a:cubicBezTo>
                    <a:pt x="125454" y="97566"/>
                    <a:pt x="97566" y="125454"/>
                    <a:pt x="63165" y="125454"/>
                  </a:cubicBezTo>
                  <a:cubicBezTo>
                    <a:pt x="28764" y="125454"/>
                    <a:pt x="876" y="97566"/>
                    <a:pt x="876" y="63165"/>
                  </a:cubicBezTo>
                  <a:cubicBezTo>
                    <a:pt x="876" y="28764"/>
                    <a:pt x="28764" y="876"/>
                    <a:pt x="63165" y="876"/>
                  </a:cubicBezTo>
                  <a:cubicBezTo>
                    <a:pt x="97566" y="876"/>
                    <a:pt x="125454" y="28764"/>
                    <a:pt x="125454" y="631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" name="Forma libre 297">
              <a:extLst>
                <a:ext uri="{FF2B5EF4-FFF2-40B4-BE49-F238E27FC236}">
                  <a16:creationId xmlns:a16="http://schemas.microsoft.com/office/drawing/2014/main" id="{A2B11E6B-6E05-374C-B7A8-A52CC424564D}"/>
                </a:ext>
              </a:extLst>
            </p:cNvPr>
            <p:cNvSpPr/>
            <p:nvPr/>
          </p:nvSpPr>
          <p:spPr>
            <a:xfrm>
              <a:off x="5305678" y="376017"/>
              <a:ext cx="225409" cy="113289"/>
            </a:xfrm>
            <a:custGeom>
              <a:avLst/>
              <a:gdLst>
                <a:gd name="connsiteX0" fmla="*/ 198426 w 225409"/>
                <a:gd name="connsiteY0" fmla="*/ 112997 h 113288"/>
                <a:gd name="connsiteX1" fmla="*/ 225117 w 225409"/>
                <a:gd name="connsiteY1" fmla="*/ 84187 h 113288"/>
                <a:gd name="connsiteX2" fmla="*/ 225117 w 225409"/>
                <a:gd name="connsiteY2" fmla="*/ 76207 h 113288"/>
                <a:gd name="connsiteX3" fmla="*/ 198206 w 225409"/>
                <a:gd name="connsiteY3" fmla="*/ 26582 h 113288"/>
                <a:gd name="connsiteX4" fmla="*/ 112997 w 225409"/>
                <a:gd name="connsiteY4" fmla="*/ 876 h 113288"/>
                <a:gd name="connsiteX5" fmla="*/ 27787 w 225409"/>
                <a:gd name="connsiteY5" fmla="*/ 26582 h 113288"/>
                <a:gd name="connsiteX6" fmla="*/ 876 w 225409"/>
                <a:gd name="connsiteY6" fmla="*/ 76207 h 113288"/>
                <a:gd name="connsiteX7" fmla="*/ 876 w 225409"/>
                <a:gd name="connsiteY7" fmla="*/ 84187 h 113288"/>
                <a:gd name="connsiteX8" fmla="*/ 27568 w 225409"/>
                <a:gd name="connsiteY8" fmla="*/ 112997 h 113288"/>
                <a:gd name="connsiteX9" fmla="*/ 198426 w 225409"/>
                <a:gd name="connsiteY9" fmla="*/ 112997 h 113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409" h="113288">
                  <a:moveTo>
                    <a:pt x="198426" y="112997"/>
                  </a:moveTo>
                  <a:cubicBezTo>
                    <a:pt x="213146" y="112997"/>
                    <a:pt x="225117" y="100076"/>
                    <a:pt x="225117" y="84187"/>
                  </a:cubicBezTo>
                  <a:lnTo>
                    <a:pt x="225117" y="76207"/>
                  </a:lnTo>
                  <a:cubicBezTo>
                    <a:pt x="225117" y="55391"/>
                    <a:pt x="214813" y="36376"/>
                    <a:pt x="198206" y="26582"/>
                  </a:cubicBezTo>
                  <a:cubicBezTo>
                    <a:pt x="178315" y="14854"/>
                    <a:pt x="147390" y="876"/>
                    <a:pt x="112997" y="876"/>
                  </a:cubicBezTo>
                  <a:cubicBezTo>
                    <a:pt x="78604" y="876"/>
                    <a:pt x="47678" y="14855"/>
                    <a:pt x="27787" y="26582"/>
                  </a:cubicBezTo>
                  <a:cubicBezTo>
                    <a:pt x="11181" y="36376"/>
                    <a:pt x="876" y="55391"/>
                    <a:pt x="876" y="76207"/>
                  </a:cubicBezTo>
                  <a:lnTo>
                    <a:pt x="876" y="84187"/>
                  </a:lnTo>
                  <a:cubicBezTo>
                    <a:pt x="876" y="100076"/>
                    <a:pt x="12847" y="112997"/>
                    <a:pt x="27568" y="112997"/>
                  </a:cubicBezTo>
                  <a:lnTo>
                    <a:pt x="198426" y="1129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" name="Forma libre 298">
              <a:extLst>
                <a:ext uri="{FF2B5EF4-FFF2-40B4-BE49-F238E27FC236}">
                  <a16:creationId xmlns:a16="http://schemas.microsoft.com/office/drawing/2014/main" id="{AFEF18DB-2865-2C45-98F7-538C871E8635}"/>
                </a:ext>
              </a:extLst>
            </p:cNvPr>
            <p:cNvSpPr/>
            <p:nvPr/>
          </p:nvSpPr>
          <p:spPr>
            <a:xfrm>
              <a:off x="5318133" y="513053"/>
              <a:ext cx="150662" cy="175190"/>
            </a:xfrm>
            <a:custGeom>
              <a:avLst/>
              <a:gdLst>
                <a:gd name="connsiteX0" fmla="*/ 137903 w 150662"/>
                <a:gd name="connsiteY0" fmla="*/ 125456 h 175188"/>
                <a:gd name="connsiteX1" fmla="*/ 148280 w 150662"/>
                <a:gd name="connsiteY1" fmla="*/ 119908 h 175188"/>
                <a:gd name="connsiteX2" fmla="*/ 144826 w 150662"/>
                <a:gd name="connsiteY2" fmla="*/ 102632 h 175188"/>
                <a:gd name="connsiteX3" fmla="*/ 113000 w 150662"/>
                <a:gd name="connsiteY3" fmla="*/ 81415 h 175188"/>
                <a:gd name="connsiteX4" fmla="*/ 113000 w 150662"/>
                <a:gd name="connsiteY4" fmla="*/ 13334 h 175188"/>
                <a:gd name="connsiteX5" fmla="*/ 100542 w 150662"/>
                <a:gd name="connsiteY5" fmla="*/ 876 h 175188"/>
                <a:gd name="connsiteX6" fmla="*/ 88083 w 150662"/>
                <a:gd name="connsiteY6" fmla="*/ 13334 h 175188"/>
                <a:gd name="connsiteX7" fmla="*/ 88083 w 150662"/>
                <a:gd name="connsiteY7" fmla="*/ 82351 h 175188"/>
                <a:gd name="connsiteX8" fmla="*/ 5233 w 150662"/>
                <a:gd name="connsiteY8" fmla="*/ 153376 h 175188"/>
                <a:gd name="connsiteX9" fmla="*/ 3883 w 150662"/>
                <a:gd name="connsiteY9" fmla="*/ 170931 h 175188"/>
                <a:gd name="connsiteX10" fmla="*/ 13336 w 150662"/>
                <a:gd name="connsiteY10" fmla="*/ 175287 h 175188"/>
                <a:gd name="connsiteX11" fmla="*/ 21439 w 150662"/>
                <a:gd name="connsiteY11" fmla="*/ 172282 h 175188"/>
                <a:gd name="connsiteX12" fmla="*/ 101477 w 150662"/>
                <a:gd name="connsiteY12" fmla="*/ 103677 h 175188"/>
                <a:gd name="connsiteX13" fmla="*/ 131006 w 150662"/>
                <a:gd name="connsiteY13" fmla="*/ 123362 h 175188"/>
                <a:gd name="connsiteX14" fmla="*/ 137903 w 150662"/>
                <a:gd name="connsiteY14" fmla="*/ 125456 h 175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662" h="175188">
                  <a:moveTo>
                    <a:pt x="137903" y="125456"/>
                  </a:moveTo>
                  <a:cubicBezTo>
                    <a:pt x="141930" y="125456"/>
                    <a:pt x="145884" y="123509"/>
                    <a:pt x="148280" y="119908"/>
                  </a:cubicBezTo>
                  <a:cubicBezTo>
                    <a:pt x="152101" y="114179"/>
                    <a:pt x="150556" y="106453"/>
                    <a:pt x="144826" y="102632"/>
                  </a:cubicBezTo>
                  <a:lnTo>
                    <a:pt x="113000" y="81415"/>
                  </a:lnTo>
                  <a:lnTo>
                    <a:pt x="113000" y="13334"/>
                  </a:lnTo>
                  <a:cubicBezTo>
                    <a:pt x="113000" y="6448"/>
                    <a:pt x="107428" y="876"/>
                    <a:pt x="100542" y="876"/>
                  </a:cubicBezTo>
                  <a:cubicBezTo>
                    <a:pt x="93656" y="876"/>
                    <a:pt x="88083" y="6448"/>
                    <a:pt x="88083" y="13334"/>
                  </a:cubicBezTo>
                  <a:lnTo>
                    <a:pt x="88083" y="82351"/>
                  </a:lnTo>
                  <a:lnTo>
                    <a:pt x="5233" y="153376"/>
                  </a:lnTo>
                  <a:cubicBezTo>
                    <a:pt x="2" y="157853"/>
                    <a:pt x="-606" y="165713"/>
                    <a:pt x="3883" y="170931"/>
                  </a:cubicBezTo>
                  <a:cubicBezTo>
                    <a:pt x="6340" y="173815"/>
                    <a:pt x="9832" y="175287"/>
                    <a:pt x="13336" y="175287"/>
                  </a:cubicBezTo>
                  <a:cubicBezTo>
                    <a:pt x="16207" y="175287"/>
                    <a:pt x="19091" y="174301"/>
                    <a:pt x="21439" y="172282"/>
                  </a:cubicBezTo>
                  <a:lnTo>
                    <a:pt x="101477" y="103677"/>
                  </a:lnTo>
                  <a:lnTo>
                    <a:pt x="131006" y="123362"/>
                  </a:lnTo>
                  <a:cubicBezTo>
                    <a:pt x="133134" y="124775"/>
                    <a:pt x="135530" y="125456"/>
                    <a:pt x="137903" y="1254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" name="Forma libre 299">
              <a:extLst>
                <a:ext uri="{FF2B5EF4-FFF2-40B4-BE49-F238E27FC236}">
                  <a16:creationId xmlns:a16="http://schemas.microsoft.com/office/drawing/2014/main" id="{F903FF37-1FF8-5A45-8A84-BA33D4CC2FBB}"/>
                </a:ext>
              </a:extLst>
            </p:cNvPr>
            <p:cNvSpPr/>
            <p:nvPr/>
          </p:nvSpPr>
          <p:spPr>
            <a:xfrm>
              <a:off x="5193559" y="637633"/>
              <a:ext cx="100441" cy="200883"/>
            </a:xfrm>
            <a:custGeom>
              <a:avLst/>
              <a:gdLst>
                <a:gd name="connsiteX0" fmla="*/ 44478 w 100441"/>
                <a:gd name="connsiteY0" fmla="*/ 50708 h 200882"/>
                <a:gd name="connsiteX1" fmla="*/ 88080 w 100441"/>
                <a:gd name="connsiteY1" fmla="*/ 50708 h 200882"/>
                <a:gd name="connsiteX2" fmla="*/ 100538 w 100441"/>
                <a:gd name="connsiteY2" fmla="*/ 38250 h 200882"/>
                <a:gd name="connsiteX3" fmla="*/ 88080 w 100441"/>
                <a:gd name="connsiteY3" fmla="*/ 25791 h 200882"/>
                <a:gd name="connsiteX4" fmla="*/ 63165 w 100441"/>
                <a:gd name="connsiteY4" fmla="*/ 25791 h 200882"/>
                <a:gd name="connsiteX5" fmla="*/ 63165 w 100441"/>
                <a:gd name="connsiteY5" fmla="*/ 13334 h 200882"/>
                <a:gd name="connsiteX6" fmla="*/ 50707 w 100441"/>
                <a:gd name="connsiteY6" fmla="*/ 876 h 200882"/>
                <a:gd name="connsiteX7" fmla="*/ 38250 w 100441"/>
                <a:gd name="connsiteY7" fmla="*/ 13334 h 200882"/>
                <a:gd name="connsiteX8" fmla="*/ 38250 w 100441"/>
                <a:gd name="connsiteY8" fmla="*/ 26422 h 200882"/>
                <a:gd name="connsiteX9" fmla="*/ 876 w 100441"/>
                <a:gd name="connsiteY9" fmla="*/ 69395 h 200882"/>
                <a:gd name="connsiteX10" fmla="*/ 44478 w 100441"/>
                <a:gd name="connsiteY10" fmla="*/ 112997 h 200882"/>
                <a:gd name="connsiteX11" fmla="*/ 56936 w 100441"/>
                <a:gd name="connsiteY11" fmla="*/ 112997 h 200882"/>
                <a:gd name="connsiteX12" fmla="*/ 75623 w 100441"/>
                <a:gd name="connsiteY12" fmla="*/ 131683 h 200882"/>
                <a:gd name="connsiteX13" fmla="*/ 56936 w 100441"/>
                <a:gd name="connsiteY13" fmla="*/ 150370 h 200882"/>
                <a:gd name="connsiteX14" fmla="*/ 13334 w 100441"/>
                <a:gd name="connsiteY14" fmla="*/ 150370 h 200882"/>
                <a:gd name="connsiteX15" fmla="*/ 876 w 100441"/>
                <a:gd name="connsiteY15" fmla="*/ 162828 h 200882"/>
                <a:gd name="connsiteX16" fmla="*/ 13334 w 100441"/>
                <a:gd name="connsiteY16" fmla="*/ 175287 h 200882"/>
                <a:gd name="connsiteX17" fmla="*/ 38250 w 100441"/>
                <a:gd name="connsiteY17" fmla="*/ 175287 h 200882"/>
                <a:gd name="connsiteX18" fmla="*/ 38250 w 100441"/>
                <a:gd name="connsiteY18" fmla="*/ 187745 h 200882"/>
                <a:gd name="connsiteX19" fmla="*/ 50708 w 100441"/>
                <a:gd name="connsiteY19" fmla="*/ 200203 h 200882"/>
                <a:gd name="connsiteX20" fmla="*/ 63166 w 100441"/>
                <a:gd name="connsiteY20" fmla="*/ 187745 h 200882"/>
                <a:gd name="connsiteX21" fmla="*/ 63166 w 100441"/>
                <a:gd name="connsiteY21" fmla="*/ 174657 h 200882"/>
                <a:gd name="connsiteX22" fmla="*/ 100540 w 100441"/>
                <a:gd name="connsiteY22" fmla="*/ 131685 h 200882"/>
                <a:gd name="connsiteX23" fmla="*/ 56936 w 100441"/>
                <a:gd name="connsiteY23" fmla="*/ 88081 h 200882"/>
                <a:gd name="connsiteX24" fmla="*/ 44478 w 100441"/>
                <a:gd name="connsiteY24" fmla="*/ 88081 h 200882"/>
                <a:gd name="connsiteX25" fmla="*/ 25791 w 100441"/>
                <a:gd name="connsiteY25" fmla="*/ 69395 h 200882"/>
                <a:gd name="connsiteX26" fmla="*/ 44478 w 100441"/>
                <a:gd name="connsiteY26" fmla="*/ 50708 h 20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441" h="200882">
                  <a:moveTo>
                    <a:pt x="44478" y="50708"/>
                  </a:moveTo>
                  <a:lnTo>
                    <a:pt x="88080" y="50708"/>
                  </a:lnTo>
                  <a:cubicBezTo>
                    <a:pt x="94966" y="50708"/>
                    <a:pt x="100538" y="45136"/>
                    <a:pt x="100538" y="38250"/>
                  </a:cubicBezTo>
                  <a:cubicBezTo>
                    <a:pt x="100538" y="31363"/>
                    <a:pt x="94966" y="25791"/>
                    <a:pt x="88080" y="25791"/>
                  </a:cubicBezTo>
                  <a:lnTo>
                    <a:pt x="63165" y="25791"/>
                  </a:lnTo>
                  <a:lnTo>
                    <a:pt x="63165" y="13334"/>
                  </a:lnTo>
                  <a:cubicBezTo>
                    <a:pt x="63165" y="6448"/>
                    <a:pt x="57593" y="876"/>
                    <a:pt x="50707" y="876"/>
                  </a:cubicBezTo>
                  <a:cubicBezTo>
                    <a:pt x="43822" y="876"/>
                    <a:pt x="38250" y="6448"/>
                    <a:pt x="38250" y="13334"/>
                  </a:cubicBezTo>
                  <a:lnTo>
                    <a:pt x="38250" y="26422"/>
                  </a:lnTo>
                  <a:cubicBezTo>
                    <a:pt x="17173" y="29475"/>
                    <a:pt x="876" y="47487"/>
                    <a:pt x="876" y="69395"/>
                  </a:cubicBezTo>
                  <a:cubicBezTo>
                    <a:pt x="876" y="93434"/>
                    <a:pt x="20439" y="112997"/>
                    <a:pt x="44478" y="112997"/>
                  </a:cubicBezTo>
                  <a:lnTo>
                    <a:pt x="56936" y="112997"/>
                  </a:lnTo>
                  <a:cubicBezTo>
                    <a:pt x="67241" y="112997"/>
                    <a:pt x="75623" y="121379"/>
                    <a:pt x="75623" y="131683"/>
                  </a:cubicBezTo>
                  <a:cubicBezTo>
                    <a:pt x="75623" y="141988"/>
                    <a:pt x="67241" y="150370"/>
                    <a:pt x="56936" y="150370"/>
                  </a:cubicBezTo>
                  <a:lnTo>
                    <a:pt x="13334" y="150370"/>
                  </a:lnTo>
                  <a:cubicBezTo>
                    <a:pt x="6448" y="150370"/>
                    <a:pt x="876" y="155942"/>
                    <a:pt x="876" y="162828"/>
                  </a:cubicBezTo>
                  <a:cubicBezTo>
                    <a:pt x="876" y="169715"/>
                    <a:pt x="6448" y="175287"/>
                    <a:pt x="13334" y="175287"/>
                  </a:cubicBezTo>
                  <a:lnTo>
                    <a:pt x="38250" y="175287"/>
                  </a:lnTo>
                  <a:lnTo>
                    <a:pt x="38250" y="187745"/>
                  </a:lnTo>
                  <a:cubicBezTo>
                    <a:pt x="38250" y="194631"/>
                    <a:pt x="43822" y="200203"/>
                    <a:pt x="50708" y="200203"/>
                  </a:cubicBezTo>
                  <a:cubicBezTo>
                    <a:pt x="57594" y="200203"/>
                    <a:pt x="63166" y="194631"/>
                    <a:pt x="63166" y="187745"/>
                  </a:cubicBezTo>
                  <a:lnTo>
                    <a:pt x="63166" y="174657"/>
                  </a:lnTo>
                  <a:cubicBezTo>
                    <a:pt x="84242" y="171603"/>
                    <a:pt x="100540" y="153593"/>
                    <a:pt x="100540" y="131685"/>
                  </a:cubicBezTo>
                  <a:cubicBezTo>
                    <a:pt x="100538" y="107644"/>
                    <a:pt x="80976" y="88081"/>
                    <a:pt x="56936" y="88081"/>
                  </a:cubicBezTo>
                  <a:lnTo>
                    <a:pt x="44478" y="88081"/>
                  </a:lnTo>
                  <a:cubicBezTo>
                    <a:pt x="34173" y="88081"/>
                    <a:pt x="25791" y="79699"/>
                    <a:pt x="25791" y="69395"/>
                  </a:cubicBezTo>
                  <a:cubicBezTo>
                    <a:pt x="25791" y="59090"/>
                    <a:pt x="34173" y="50708"/>
                    <a:pt x="44478" y="507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" name="Forma libre 300">
              <a:extLst>
                <a:ext uri="{FF2B5EF4-FFF2-40B4-BE49-F238E27FC236}">
                  <a16:creationId xmlns:a16="http://schemas.microsoft.com/office/drawing/2014/main" id="{531972F8-2859-B549-8907-61E331024FB7}"/>
                </a:ext>
              </a:extLst>
            </p:cNvPr>
            <p:cNvSpPr/>
            <p:nvPr/>
          </p:nvSpPr>
          <p:spPr>
            <a:xfrm>
              <a:off x="5442722" y="637632"/>
              <a:ext cx="200883" cy="200883"/>
            </a:xfrm>
            <a:custGeom>
              <a:avLst/>
              <a:gdLst>
                <a:gd name="connsiteX0" fmla="*/ 100538 w 200882"/>
                <a:gd name="connsiteY0" fmla="*/ 876 h 200882"/>
                <a:gd name="connsiteX1" fmla="*/ 876 w 200882"/>
                <a:gd name="connsiteY1" fmla="*/ 100538 h 200882"/>
                <a:gd name="connsiteX2" fmla="*/ 100538 w 200882"/>
                <a:gd name="connsiteY2" fmla="*/ 200202 h 200882"/>
                <a:gd name="connsiteX3" fmla="*/ 200201 w 200882"/>
                <a:gd name="connsiteY3" fmla="*/ 100540 h 200882"/>
                <a:gd name="connsiteX4" fmla="*/ 100538 w 200882"/>
                <a:gd name="connsiteY4" fmla="*/ 876 h 200882"/>
                <a:gd name="connsiteX5" fmla="*/ 134262 w 200882"/>
                <a:gd name="connsiteY5" fmla="*/ 134263 h 200882"/>
                <a:gd name="connsiteX6" fmla="*/ 125454 w 200882"/>
                <a:gd name="connsiteY6" fmla="*/ 137913 h 200882"/>
                <a:gd name="connsiteX7" fmla="*/ 116645 w 200882"/>
                <a:gd name="connsiteY7" fmla="*/ 134263 h 200882"/>
                <a:gd name="connsiteX8" fmla="*/ 91730 w 200882"/>
                <a:gd name="connsiteY8" fmla="*/ 109348 h 200882"/>
                <a:gd name="connsiteX9" fmla="*/ 88080 w 200882"/>
                <a:gd name="connsiteY9" fmla="*/ 100540 h 200882"/>
                <a:gd name="connsiteX10" fmla="*/ 88080 w 200882"/>
                <a:gd name="connsiteY10" fmla="*/ 63166 h 200882"/>
                <a:gd name="connsiteX11" fmla="*/ 100538 w 200882"/>
                <a:gd name="connsiteY11" fmla="*/ 50708 h 200882"/>
                <a:gd name="connsiteX12" fmla="*/ 112997 w 200882"/>
                <a:gd name="connsiteY12" fmla="*/ 63166 h 200882"/>
                <a:gd name="connsiteX13" fmla="*/ 112997 w 200882"/>
                <a:gd name="connsiteY13" fmla="*/ 95381 h 200882"/>
                <a:gd name="connsiteX14" fmla="*/ 134262 w 200882"/>
                <a:gd name="connsiteY14" fmla="*/ 116646 h 200882"/>
                <a:gd name="connsiteX15" fmla="*/ 134262 w 200882"/>
                <a:gd name="connsiteY15" fmla="*/ 134263 h 20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0882" h="200882">
                  <a:moveTo>
                    <a:pt x="100538" y="876"/>
                  </a:moveTo>
                  <a:cubicBezTo>
                    <a:pt x="45585" y="876"/>
                    <a:pt x="876" y="45585"/>
                    <a:pt x="876" y="100538"/>
                  </a:cubicBezTo>
                  <a:cubicBezTo>
                    <a:pt x="876" y="155492"/>
                    <a:pt x="45585" y="200202"/>
                    <a:pt x="100538" y="200202"/>
                  </a:cubicBezTo>
                  <a:cubicBezTo>
                    <a:pt x="155492" y="200202"/>
                    <a:pt x="200201" y="155493"/>
                    <a:pt x="200201" y="100540"/>
                  </a:cubicBezTo>
                  <a:cubicBezTo>
                    <a:pt x="200201" y="45586"/>
                    <a:pt x="155492" y="876"/>
                    <a:pt x="100538" y="876"/>
                  </a:cubicBezTo>
                  <a:close/>
                  <a:moveTo>
                    <a:pt x="134262" y="134263"/>
                  </a:moveTo>
                  <a:cubicBezTo>
                    <a:pt x="131829" y="136696"/>
                    <a:pt x="128641" y="137913"/>
                    <a:pt x="125454" y="137913"/>
                  </a:cubicBezTo>
                  <a:cubicBezTo>
                    <a:pt x="122266" y="137913"/>
                    <a:pt x="119079" y="136696"/>
                    <a:pt x="116645" y="134263"/>
                  </a:cubicBezTo>
                  <a:lnTo>
                    <a:pt x="91730" y="109348"/>
                  </a:lnTo>
                  <a:cubicBezTo>
                    <a:pt x="89394" y="107012"/>
                    <a:pt x="88080" y="103849"/>
                    <a:pt x="88080" y="100540"/>
                  </a:cubicBezTo>
                  <a:lnTo>
                    <a:pt x="88080" y="63166"/>
                  </a:lnTo>
                  <a:cubicBezTo>
                    <a:pt x="88080" y="56280"/>
                    <a:pt x="93652" y="50708"/>
                    <a:pt x="100538" y="50708"/>
                  </a:cubicBezTo>
                  <a:cubicBezTo>
                    <a:pt x="107424" y="50708"/>
                    <a:pt x="112997" y="56280"/>
                    <a:pt x="112997" y="63166"/>
                  </a:cubicBezTo>
                  <a:lnTo>
                    <a:pt x="112997" y="95381"/>
                  </a:lnTo>
                  <a:lnTo>
                    <a:pt x="134262" y="116646"/>
                  </a:lnTo>
                  <a:cubicBezTo>
                    <a:pt x="139128" y="121513"/>
                    <a:pt x="139128" y="129397"/>
                    <a:pt x="134262" y="1342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2178616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840738AF-3D42-3F4F-90E0-247E77BC834E}"/>
              </a:ext>
            </a:extLst>
          </p:cNvPr>
          <p:cNvSpPr/>
          <p:nvPr/>
        </p:nvSpPr>
        <p:spPr>
          <a:xfrm>
            <a:off x="1216592" y="4767943"/>
            <a:ext cx="4230986" cy="592618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F5A625BB-9C4F-9441-A28B-0C89576EF7CD}"/>
              </a:ext>
            </a:extLst>
          </p:cNvPr>
          <p:cNvSpPr/>
          <p:nvPr/>
        </p:nvSpPr>
        <p:spPr>
          <a:xfrm>
            <a:off x="5644962" y="4767943"/>
            <a:ext cx="4230986" cy="307705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568712C0-27A1-2240-A313-46F7DAAA626A}"/>
              </a:ext>
            </a:extLst>
          </p:cNvPr>
          <p:cNvSpPr/>
          <p:nvPr/>
        </p:nvSpPr>
        <p:spPr>
          <a:xfrm>
            <a:off x="5644962" y="8006847"/>
            <a:ext cx="4230986" cy="268728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2AC7D95B-7CC0-BF4C-A699-7AA32DAE75E7}"/>
              </a:ext>
            </a:extLst>
          </p:cNvPr>
          <p:cNvSpPr/>
          <p:nvPr/>
        </p:nvSpPr>
        <p:spPr>
          <a:xfrm>
            <a:off x="10073332" y="4767943"/>
            <a:ext cx="4230986" cy="592618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ADE7E66-782C-C547-9D7C-552CDB3250E4}"/>
              </a:ext>
            </a:extLst>
          </p:cNvPr>
          <p:cNvSpPr/>
          <p:nvPr/>
        </p:nvSpPr>
        <p:spPr>
          <a:xfrm>
            <a:off x="14501702" y="4767943"/>
            <a:ext cx="4230986" cy="307705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1B9DBEB9-7ACD-4F40-B0C9-D9EF49F72A98}"/>
              </a:ext>
            </a:extLst>
          </p:cNvPr>
          <p:cNvSpPr/>
          <p:nvPr/>
        </p:nvSpPr>
        <p:spPr>
          <a:xfrm>
            <a:off x="14501702" y="8006847"/>
            <a:ext cx="4230986" cy="268728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0A2C0CD2-8CCF-BB4E-A752-91B3A08EEB13}"/>
              </a:ext>
            </a:extLst>
          </p:cNvPr>
          <p:cNvSpPr/>
          <p:nvPr/>
        </p:nvSpPr>
        <p:spPr>
          <a:xfrm>
            <a:off x="18930072" y="4767943"/>
            <a:ext cx="4230986" cy="592618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DCC05A0-A3FC-FF41-9808-0D82C6019C09}"/>
              </a:ext>
            </a:extLst>
          </p:cNvPr>
          <p:cNvGrpSpPr/>
          <p:nvPr/>
        </p:nvGrpSpPr>
        <p:grpSpPr>
          <a:xfrm>
            <a:off x="1216592" y="10855976"/>
            <a:ext cx="21944466" cy="1896617"/>
            <a:chOff x="1831515" y="10547027"/>
            <a:chExt cx="20260088" cy="1950963"/>
          </a:xfrm>
          <a:solidFill>
            <a:schemeClr val="bg1">
              <a:lumMod val="95000"/>
            </a:schemeClr>
          </a:solidFill>
        </p:grpSpPr>
        <p:sp>
          <p:nvSpPr>
            <p:cNvPr id="101" name="Rounded Rectangle 100">
              <a:extLst>
                <a:ext uri="{FF2B5EF4-FFF2-40B4-BE49-F238E27FC236}">
                  <a16:creationId xmlns:a16="http://schemas.microsoft.com/office/drawing/2014/main" id="{095C5B50-300E-654B-86E9-400B5B2E5F45}"/>
                </a:ext>
              </a:extLst>
            </p:cNvPr>
            <p:cNvSpPr/>
            <p:nvPr/>
          </p:nvSpPr>
          <p:spPr>
            <a:xfrm>
              <a:off x="1831515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2" name="Rounded Rectangle 101">
              <a:extLst>
                <a:ext uri="{FF2B5EF4-FFF2-40B4-BE49-F238E27FC236}">
                  <a16:creationId xmlns:a16="http://schemas.microsoft.com/office/drawing/2014/main" id="{A37342D4-30BB-2348-8178-2AE48CE007D8}"/>
                </a:ext>
              </a:extLst>
            </p:cNvPr>
            <p:cNvSpPr/>
            <p:nvPr/>
          </p:nvSpPr>
          <p:spPr>
            <a:xfrm>
              <a:off x="12048109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03" name="CuadroTexto 395">
            <a:extLst>
              <a:ext uri="{FF2B5EF4-FFF2-40B4-BE49-F238E27FC236}">
                <a16:creationId xmlns:a16="http://schemas.microsoft.com/office/drawing/2014/main" id="{F42EF116-E1D8-134E-A945-51AD7F79A167}"/>
              </a:ext>
            </a:extLst>
          </p:cNvPr>
          <p:cNvSpPr txBox="1"/>
          <p:nvPr/>
        </p:nvSpPr>
        <p:spPr>
          <a:xfrm>
            <a:off x="1523964" y="5007965"/>
            <a:ext cx="2757033" cy="508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104" name="CuadroTexto 395">
            <a:extLst>
              <a:ext uri="{FF2B5EF4-FFF2-40B4-BE49-F238E27FC236}">
                <a16:creationId xmlns:a16="http://schemas.microsoft.com/office/drawing/2014/main" id="{E94B6C3F-F58D-FD48-A4AA-30FB6FBA7F68}"/>
              </a:ext>
            </a:extLst>
          </p:cNvPr>
          <p:cNvSpPr txBox="1"/>
          <p:nvPr/>
        </p:nvSpPr>
        <p:spPr>
          <a:xfrm>
            <a:off x="5954379" y="5007965"/>
            <a:ext cx="3152132" cy="508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105" name="CuadroTexto 395">
            <a:extLst>
              <a:ext uri="{FF2B5EF4-FFF2-40B4-BE49-F238E27FC236}">
                <a16:creationId xmlns:a16="http://schemas.microsoft.com/office/drawing/2014/main" id="{303366BD-DA58-DB43-8ED9-49DF570BE9CA}"/>
              </a:ext>
            </a:extLst>
          </p:cNvPr>
          <p:cNvSpPr txBox="1"/>
          <p:nvPr/>
        </p:nvSpPr>
        <p:spPr>
          <a:xfrm>
            <a:off x="10350965" y="5012210"/>
            <a:ext cx="2188544" cy="508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106" name="CuadroTexto 395">
            <a:extLst>
              <a:ext uri="{FF2B5EF4-FFF2-40B4-BE49-F238E27FC236}">
                <a16:creationId xmlns:a16="http://schemas.microsoft.com/office/drawing/2014/main" id="{90B81810-33AB-EC42-8932-0E6BA751CEE4}"/>
              </a:ext>
            </a:extLst>
          </p:cNvPr>
          <p:cNvSpPr txBox="1"/>
          <p:nvPr/>
        </p:nvSpPr>
        <p:spPr>
          <a:xfrm>
            <a:off x="14741660" y="5007965"/>
            <a:ext cx="3152132" cy="508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 ships</a:t>
            </a:r>
          </a:p>
        </p:txBody>
      </p:sp>
      <p:sp>
        <p:nvSpPr>
          <p:cNvPr id="107" name="CuadroTexto 395">
            <a:extLst>
              <a:ext uri="{FF2B5EF4-FFF2-40B4-BE49-F238E27FC236}">
                <a16:creationId xmlns:a16="http://schemas.microsoft.com/office/drawing/2014/main" id="{9D9F3655-5D5B-6D43-A3C0-E4ED63FD37F7}"/>
              </a:ext>
            </a:extLst>
          </p:cNvPr>
          <p:cNvSpPr txBox="1"/>
          <p:nvPr/>
        </p:nvSpPr>
        <p:spPr>
          <a:xfrm>
            <a:off x="19200615" y="5007965"/>
            <a:ext cx="2188544" cy="508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108" name="CuadroTexto 395">
            <a:extLst>
              <a:ext uri="{FF2B5EF4-FFF2-40B4-BE49-F238E27FC236}">
                <a16:creationId xmlns:a16="http://schemas.microsoft.com/office/drawing/2014/main" id="{9C74C7A8-4F3F-5F48-912B-1716539CCD5E}"/>
              </a:ext>
            </a:extLst>
          </p:cNvPr>
          <p:cNvSpPr txBox="1"/>
          <p:nvPr/>
        </p:nvSpPr>
        <p:spPr>
          <a:xfrm>
            <a:off x="5954379" y="8304742"/>
            <a:ext cx="3178852" cy="508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109" name="CuadroTexto 395">
            <a:extLst>
              <a:ext uri="{FF2B5EF4-FFF2-40B4-BE49-F238E27FC236}">
                <a16:creationId xmlns:a16="http://schemas.microsoft.com/office/drawing/2014/main" id="{35434712-546B-BD47-B5B7-AB9151A5EA3A}"/>
              </a:ext>
            </a:extLst>
          </p:cNvPr>
          <p:cNvSpPr txBox="1"/>
          <p:nvPr/>
        </p:nvSpPr>
        <p:spPr>
          <a:xfrm>
            <a:off x="14714538" y="8304742"/>
            <a:ext cx="2207096" cy="508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110" name="CuadroTexto 395">
            <a:extLst>
              <a:ext uri="{FF2B5EF4-FFF2-40B4-BE49-F238E27FC236}">
                <a16:creationId xmlns:a16="http://schemas.microsoft.com/office/drawing/2014/main" id="{DC0FD02E-2721-1048-B824-B63E76C70C5C}"/>
              </a:ext>
            </a:extLst>
          </p:cNvPr>
          <p:cNvSpPr txBox="1"/>
          <p:nvPr/>
        </p:nvSpPr>
        <p:spPr>
          <a:xfrm>
            <a:off x="1523965" y="11577494"/>
            <a:ext cx="3472550" cy="508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111" name="CuadroTexto 395">
            <a:extLst>
              <a:ext uri="{FF2B5EF4-FFF2-40B4-BE49-F238E27FC236}">
                <a16:creationId xmlns:a16="http://schemas.microsoft.com/office/drawing/2014/main" id="{16A7C48E-8F61-0A4C-8860-A501E68E3AC8}"/>
              </a:ext>
            </a:extLst>
          </p:cNvPr>
          <p:cNvSpPr txBox="1"/>
          <p:nvPr/>
        </p:nvSpPr>
        <p:spPr>
          <a:xfrm>
            <a:off x="12539510" y="11598768"/>
            <a:ext cx="3472550" cy="508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sp>
        <p:nvSpPr>
          <p:cNvPr id="112" name="Rectangle 56">
            <a:extLst>
              <a:ext uri="{FF2B5EF4-FFF2-40B4-BE49-F238E27FC236}">
                <a16:creationId xmlns:a16="http://schemas.microsoft.com/office/drawing/2014/main" id="{F8940D44-3F59-0A4E-971C-0A87B5BBB8EE}"/>
              </a:ext>
            </a:extLst>
          </p:cNvPr>
          <p:cNvSpPr/>
          <p:nvPr/>
        </p:nvSpPr>
        <p:spPr>
          <a:xfrm>
            <a:off x="1523965" y="5534063"/>
            <a:ext cx="3514436" cy="658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15" name="Rectangle 56">
            <a:extLst>
              <a:ext uri="{FF2B5EF4-FFF2-40B4-BE49-F238E27FC236}">
                <a16:creationId xmlns:a16="http://schemas.microsoft.com/office/drawing/2014/main" id="{7323977E-CAB1-0F48-B5CA-4593028A5FCD}"/>
              </a:ext>
            </a:extLst>
          </p:cNvPr>
          <p:cNvSpPr/>
          <p:nvPr/>
        </p:nvSpPr>
        <p:spPr>
          <a:xfrm>
            <a:off x="10350965" y="5508653"/>
            <a:ext cx="3514436" cy="658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963E84B7-6817-824A-884A-E14464D605D0}"/>
              </a:ext>
            </a:extLst>
          </p:cNvPr>
          <p:cNvSpPr/>
          <p:nvPr/>
        </p:nvSpPr>
        <p:spPr>
          <a:xfrm>
            <a:off x="19200615" y="5508653"/>
            <a:ext cx="3514436" cy="658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E75EC7D1-73A9-B94C-9BB5-0805C884281F}"/>
              </a:ext>
            </a:extLst>
          </p:cNvPr>
          <p:cNvGrpSpPr/>
          <p:nvPr/>
        </p:nvGrpSpPr>
        <p:grpSpPr>
          <a:xfrm>
            <a:off x="5386029" y="11540286"/>
            <a:ext cx="5930312" cy="671747"/>
            <a:chOff x="16415979" y="11391151"/>
            <a:chExt cx="5930312" cy="721812"/>
          </a:xfrm>
        </p:grpSpPr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936A3DB2-C62B-EC44-87AE-8315A8A07734}"/>
                </a:ext>
              </a:extLst>
            </p:cNvPr>
            <p:cNvGrpSpPr/>
            <p:nvPr/>
          </p:nvGrpSpPr>
          <p:grpSpPr>
            <a:xfrm>
              <a:off x="16415979" y="11391151"/>
              <a:ext cx="5930312" cy="721812"/>
              <a:chOff x="6154244" y="5803535"/>
              <a:chExt cx="6853120" cy="721812"/>
            </a:xfrm>
          </p:grpSpPr>
          <p:sp>
            <p:nvSpPr>
              <p:cNvPr id="191" name="Rounded Rectangle 190">
                <a:extLst>
                  <a:ext uri="{FF2B5EF4-FFF2-40B4-BE49-F238E27FC236}">
                    <a16:creationId xmlns:a16="http://schemas.microsoft.com/office/drawing/2014/main" id="{90518833-8EE9-4448-8214-C97D9B37484D}"/>
                  </a:ext>
                </a:extLst>
              </p:cNvPr>
              <p:cNvSpPr/>
              <p:nvPr/>
            </p:nvSpPr>
            <p:spPr>
              <a:xfrm>
                <a:off x="6154244" y="5817461"/>
                <a:ext cx="3332814" cy="707886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Rounded Rectangle 191">
                <a:extLst>
                  <a:ext uri="{FF2B5EF4-FFF2-40B4-BE49-F238E27FC236}">
                    <a16:creationId xmlns:a16="http://schemas.microsoft.com/office/drawing/2014/main" id="{E7A12EA0-B446-D64A-B488-D68319449C69}"/>
                  </a:ext>
                </a:extLst>
              </p:cNvPr>
              <p:cNvSpPr/>
              <p:nvPr/>
            </p:nvSpPr>
            <p:spPr>
              <a:xfrm>
                <a:off x="9674550" y="5803535"/>
                <a:ext cx="3332814" cy="707886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9" name="CuadroTexto 395">
              <a:extLst>
                <a:ext uri="{FF2B5EF4-FFF2-40B4-BE49-F238E27FC236}">
                  <a16:creationId xmlns:a16="http://schemas.microsoft.com/office/drawing/2014/main" id="{AB151EB3-3E56-4C4F-BD60-34277958EB2C}"/>
                </a:ext>
              </a:extLst>
            </p:cNvPr>
            <p:cNvSpPr txBox="1"/>
            <p:nvPr/>
          </p:nvSpPr>
          <p:spPr>
            <a:xfrm>
              <a:off x="19524876" y="11494545"/>
              <a:ext cx="2757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190" name="CuadroTexto 395">
              <a:extLst>
                <a:ext uri="{FF2B5EF4-FFF2-40B4-BE49-F238E27FC236}">
                  <a16:creationId xmlns:a16="http://schemas.microsoft.com/office/drawing/2014/main" id="{BEADF118-A496-A34F-9918-FDFA5C96D720}"/>
                </a:ext>
              </a:extLst>
            </p:cNvPr>
            <p:cNvSpPr txBox="1"/>
            <p:nvPr/>
          </p:nvSpPr>
          <p:spPr>
            <a:xfrm>
              <a:off x="16485113" y="11494545"/>
              <a:ext cx="2757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</p:grp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3678EA3-B8AE-934F-AEB0-D80E0BACDDBD}"/>
              </a:ext>
            </a:extLst>
          </p:cNvPr>
          <p:cNvSpPr/>
          <p:nvPr/>
        </p:nvSpPr>
        <p:spPr>
          <a:xfrm>
            <a:off x="1663701" y="6742947"/>
            <a:ext cx="3332814" cy="65878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ounded Rectangle 141">
            <a:extLst>
              <a:ext uri="{FF2B5EF4-FFF2-40B4-BE49-F238E27FC236}">
                <a16:creationId xmlns:a16="http://schemas.microsoft.com/office/drawing/2014/main" id="{76B3BF34-6886-7A4C-A292-0B821C85DFD9}"/>
              </a:ext>
            </a:extLst>
          </p:cNvPr>
          <p:cNvSpPr/>
          <p:nvPr/>
        </p:nvSpPr>
        <p:spPr>
          <a:xfrm>
            <a:off x="1663701" y="7590298"/>
            <a:ext cx="3332814" cy="65878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ounded Rectangle 142">
            <a:extLst>
              <a:ext uri="{FF2B5EF4-FFF2-40B4-BE49-F238E27FC236}">
                <a16:creationId xmlns:a16="http://schemas.microsoft.com/office/drawing/2014/main" id="{440205D0-25D2-4C44-BAC9-6AC5EBE05B25}"/>
              </a:ext>
            </a:extLst>
          </p:cNvPr>
          <p:cNvSpPr/>
          <p:nvPr/>
        </p:nvSpPr>
        <p:spPr>
          <a:xfrm>
            <a:off x="1663701" y="8437649"/>
            <a:ext cx="3332814" cy="65878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ounded Rectangle 143">
            <a:extLst>
              <a:ext uri="{FF2B5EF4-FFF2-40B4-BE49-F238E27FC236}">
                <a16:creationId xmlns:a16="http://schemas.microsoft.com/office/drawing/2014/main" id="{B055F0AA-3BC1-D345-8A82-19CC8D8F1306}"/>
              </a:ext>
            </a:extLst>
          </p:cNvPr>
          <p:cNvSpPr/>
          <p:nvPr/>
        </p:nvSpPr>
        <p:spPr>
          <a:xfrm>
            <a:off x="1663701" y="9285000"/>
            <a:ext cx="3332814" cy="65878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ounded Rectangle 144">
            <a:extLst>
              <a:ext uri="{FF2B5EF4-FFF2-40B4-BE49-F238E27FC236}">
                <a16:creationId xmlns:a16="http://schemas.microsoft.com/office/drawing/2014/main" id="{69F57DE7-F6BB-7643-B78B-F4FB3536B019}"/>
              </a:ext>
            </a:extLst>
          </p:cNvPr>
          <p:cNvSpPr/>
          <p:nvPr/>
        </p:nvSpPr>
        <p:spPr>
          <a:xfrm>
            <a:off x="6094048" y="5927736"/>
            <a:ext cx="3332814" cy="65878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ounded Rectangle 145">
            <a:extLst>
              <a:ext uri="{FF2B5EF4-FFF2-40B4-BE49-F238E27FC236}">
                <a16:creationId xmlns:a16="http://schemas.microsoft.com/office/drawing/2014/main" id="{9BE73FD9-2FAB-BC4F-942B-F2D1E1BE95F5}"/>
              </a:ext>
            </a:extLst>
          </p:cNvPr>
          <p:cNvSpPr/>
          <p:nvPr/>
        </p:nvSpPr>
        <p:spPr>
          <a:xfrm>
            <a:off x="6094048" y="6775087"/>
            <a:ext cx="3332814" cy="65878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BF5F1EED-7B60-5F43-898C-E7A4D4FCFD21}"/>
              </a:ext>
            </a:extLst>
          </p:cNvPr>
          <p:cNvSpPr/>
          <p:nvPr/>
        </p:nvSpPr>
        <p:spPr>
          <a:xfrm>
            <a:off x="10532587" y="6742947"/>
            <a:ext cx="3332814" cy="65878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ounded Rectangle 147">
            <a:extLst>
              <a:ext uri="{FF2B5EF4-FFF2-40B4-BE49-F238E27FC236}">
                <a16:creationId xmlns:a16="http://schemas.microsoft.com/office/drawing/2014/main" id="{10B86196-16EB-654D-85BB-708589C43023}"/>
              </a:ext>
            </a:extLst>
          </p:cNvPr>
          <p:cNvSpPr/>
          <p:nvPr/>
        </p:nvSpPr>
        <p:spPr>
          <a:xfrm>
            <a:off x="10532587" y="7590298"/>
            <a:ext cx="3332814" cy="65878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9DCBC13D-A35E-CB4F-89E5-41045676FB6D}"/>
              </a:ext>
            </a:extLst>
          </p:cNvPr>
          <p:cNvSpPr/>
          <p:nvPr/>
        </p:nvSpPr>
        <p:spPr>
          <a:xfrm>
            <a:off x="10532587" y="8437649"/>
            <a:ext cx="3332814" cy="65878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2B17D1E1-E5D2-0D4F-BBBE-D4E5ADA06770}"/>
              </a:ext>
            </a:extLst>
          </p:cNvPr>
          <p:cNvSpPr/>
          <p:nvPr/>
        </p:nvSpPr>
        <p:spPr>
          <a:xfrm>
            <a:off x="14950788" y="6215919"/>
            <a:ext cx="3332814" cy="65878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14414E0-8DAD-E64A-95BD-4FD06D9DF987}"/>
              </a:ext>
            </a:extLst>
          </p:cNvPr>
          <p:cNvGrpSpPr/>
          <p:nvPr/>
        </p:nvGrpSpPr>
        <p:grpSpPr>
          <a:xfrm>
            <a:off x="14950788" y="8951578"/>
            <a:ext cx="3332814" cy="1506138"/>
            <a:chOff x="6154244" y="5767882"/>
            <a:chExt cx="3332814" cy="1618389"/>
          </a:xfrm>
          <a:solidFill>
            <a:schemeClr val="accent6"/>
          </a:solidFill>
        </p:grpSpPr>
        <p:sp>
          <p:nvSpPr>
            <p:cNvPr id="155" name="Rounded Rectangle 154">
              <a:extLst>
                <a:ext uri="{FF2B5EF4-FFF2-40B4-BE49-F238E27FC236}">
                  <a16:creationId xmlns:a16="http://schemas.microsoft.com/office/drawing/2014/main" id="{86F454A9-C832-FB44-B946-BB20F229134D}"/>
                </a:ext>
              </a:extLst>
            </p:cNvPr>
            <p:cNvSpPr/>
            <p:nvPr/>
          </p:nvSpPr>
          <p:spPr>
            <a:xfrm>
              <a:off x="6154244" y="5767882"/>
              <a:ext cx="3332814" cy="70788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ounded Rectangle 155">
              <a:extLst>
                <a:ext uri="{FF2B5EF4-FFF2-40B4-BE49-F238E27FC236}">
                  <a16:creationId xmlns:a16="http://schemas.microsoft.com/office/drawing/2014/main" id="{EEA9BA46-CC25-9442-B24E-961802ABE8B2}"/>
                </a:ext>
              </a:extLst>
            </p:cNvPr>
            <p:cNvSpPr/>
            <p:nvPr/>
          </p:nvSpPr>
          <p:spPr>
            <a:xfrm>
              <a:off x="6154244" y="6678385"/>
              <a:ext cx="3332814" cy="70788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7" name="Rounded Rectangle 156">
            <a:extLst>
              <a:ext uri="{FF2B5EF4-FFF2-40B4-BE49-F238E27FC236}">
                <a16:creationId xmlns:a16="http://schemas.microsoft.com/office/drawing/2014/main" id="{6EF77834-B082-7A4A-8563-4D271B66EDD0}"/>
              </a:ext>
            </a:extLst>
          </p:cNvPr>
          <p:cNvSpPr/>
          <p:nvPr/>
        </p:nvSpPr>
        <p:spPr>
          <a:xfrm>
            <a:off x="19381135" y="6742947"/>
            <a:ext cx="3332814" cy="65878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Rounded Rectangle 157">
            <a:extLst>
              <a:ext uri="{FF2B5EF4-FFF2-40B4-BE49-F238E27FC236}">
                <a16:creationId xmlns:a16="http://schemas.microsoft.com/office/drawing/2014/main" id="{88C847D7-D065-0B46-842C-EACE3DFDB7C0}"/>
              </a:ext>
            </a:extLst>
          </p:cNvPr>
          <p:cNvSpPr/>
          <p:nvPr/>
        </p:nvSpPr>
        <p:spPr>
          <a:xfrm>
            <a:off x="19381135" y="7590298"/>
            <a:ext cx="3332814" cy="65878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ounded Rectangle 158">
            <a:extLst>
              <a:ext uri="{FF2B5EF4-FFF2-40B4-BE49-F238E27FC236}">
                <a16:creationId xmlns:a16="http://schemas.microsoft.com/office/drawing/2014/main" id="{B85B4136-1D9E-2544-B045-897B3F0267D5}"/>
              </a:ext>
            </a:extLst>
          </p:cNvPr>
          <p:cNvSpPr/>
          <p:nvPr/>
        </p:nvSpPr>
        <p:spPr>
          <a:xfrm>
            <a:off x="19381135" y="8437649"/>
            <a:ext cx="3332814" cy="65878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Rounded Rectangle 159">
            <a:extLst>
              <a:ext uri="{FF2B5EF4-FFF2-40B4-BE49-F238E27FC236}">
                <a16:creationId xmlns:a16="http://schemas.microsoft.com/office/drawing/2014/main" id="{E7D888B2-D693-F345-A498-5AA2E93ED3E7}"/>
              </a:ext>
            </a:extLst>
          </p:cNvPr>
          <p:cNvSpPr/>
          <p:nvPr/>
        </p:nvSpPr>
        <p:spPr>
          <a:xfrm>
            <a:off x="19381135" y="9285000"/>
            <a:ext cx="3332814" cy="65878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ounded Rectangle 166">
            <a:extLst>
              <a:ext uri="{FF2B5EF4-FFF2-40B4-BE49-F238E27FC236}">
                <a16:creationId xmlns:a16="http://schemas.microsoft.com/office/drawing/2014/main" id="{1A1073CB-03E1-6A42-A262-641E57765122}"/>
              </a:ext>
            </a:extLst>
          </p:cNvPr>
          <p:cNvSpPr/>
          <p:nvPr/>
        </p:nvSpPr>
        <p:spPr>
          <a:xfrm>
            <a:off x="6094048" y="9323231"/>
            <a:ext cx="3332814" cy="65878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CuadroTexto 395">
            <a:extLst>
              <a:ext uri="{FF2B5EF4-FFF2-40B4-BE49-F238E27FC236}">
                <a16:creationId xmlns:a16="http://schemas.microsoft.com/office/drawing/2014/main" id="{0AF25DD5-50C6-A943-8492-0DA90F7F10F6}"/>
              </a:ext>
            </a:extLst>
          </p:cNvPr>
          <p:cNvSpPr txBox="1"/>
          <p:nvPr/>
        </p:nvSpPr>
        <p:spPr>
          <a:xfrm>
            <a:off x="1953569" y="6828320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69" name="CuadroTexto 395">
            <a:extLst>
              <a:ext uri="{FF2B5EF4-FFF2-40B4-BE49-F238E27FC236}">
                <a16:creationId xmlns:a16="http://schemas.microsoft.com/office/drawing/2014/main" id="{92110FAF-AEB0-9147-8E2E-364F6B5E2D98}"/>
              </a:ext>
            </a:extLst>
          </p:cNvPr>
          <p:cNvSpPr txBox="1"/>
          <p:nvPr/>
        </p:nvSpPr>
        <p:spPr>
          <a:xfrm>
            <a:off x="1953569" y="7690797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70" name="CuadroTexto 395">
            <a:extLst>
              <a:ext uri="{FF2B5EF4-FFF2-40B4-BE49-F238E27FC236}">
                <a16:creationId xmlns:a16="http://schemas.microsoft.com/office/drawing/2014/main" id="{39ECFD8E-2C9B-7A42-9FCC-38175679CEFB}"/>
              </a:ext>
            </a:extLst>
          </p:cNvPr>
          <p:cNvSpPr txBox="1"/>
          <p:nvPr/>
        </p:nvSpPr>
        <p:spPr>
          <a:xfrm>
            <a:off x="1953569" y="8507276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71" name="CuadroTexto 395">
            <a:extLst>
              <a:ext uri="{FF2B5EF4-FFF2-40B4-BE49-F238E27FC236}">
                <a16:creationId xmlns:a16="http://schemas.microsoft.com/office/drawing/2014/main" id="{A43CBABB-7FE0-2141-A8A9-D62063AE5EEB}"/>
              </a:ext>
            </a:extLst>
          </p:cNvPr>
          <p:cNvSpPr txBox="1"/>
          <p:nvPr/>
        </p:nvSpPr>
        <p:spPr>
          <a:xfrm>
            <a:off x="1953569" y="9369754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72" name="CuadroTexto 395">
            <a:extLst>
              <a:ext uri="{FF2B5EF4-FFF2-40B4-BE49-F238E27FC236}">
                <a16:creationId xmlns:a16="http://schemas.microsoft.com/office/drawing/2014/main" id="{2CEC3B9B-D511-B648-9B09-365DB73546CC}"/>
              </a:ext>
            </a:extLst>
          </p:cNvPr>
          <p:cNvSpPr txBox="1"/>
          <p:nvPr/>
        </p:nvSpPr>
        <p:spPr>
          <a:xfrm>
            <a:off x="6377288" y="6000342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73" name="CuadroTexto 395">
            <a:extLst>
              <a:ext uri="{FF2B5EF4-FFF2-40B4-BE49-F238E27FC236}">
                <a16:creationId xmlns:a16="http://schemas.microsoft.com/office/drawing/2014/main" id="{09F6BF7E-2BC8-A545-92B2-1DAC4012FC35}"/>
              </a:ext>
            </a:extLst>
          </p:cNvPr>
          <p:cNvSpPr txBox="1"/>
          <p:nvPr/>
        </p:nvSpPr>
        <p:spPr>
          <a:xfrm>
            <a:off x="6377288" y="6862819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74" name="CuadroTexto 395">
            <a:extLst>
              <a:ext uri="{FF2B5EF4-FFF2-40B4-BE49-F238E27FC236}">
                <a16:creationId xmlns:a16="http://schemas.microsoft.com/office/drawing/2014/main" id="{69C05095-2573-9941-95DE-06B6DE7FB50D}"/>
              </a:ext>
            </a:extLst>
          </p:cNvPr>
          <p:cNvSpPr txBox="1"/>
          <p:nvPr/>
        </p:nvSpPr>
        <p:spPr>
          <a:xfrm>
            <a:off x="6377288" y="9428567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75" name="CuadroTexto 395">
            <a:extLst>
              <a:ext uri="{FF2B5EF4-FFF2-40B4-BE49-F238E27FC236}">
                <a16:creationId xmlns:a16="http://schemas.microsoft.com/office/drawing/2014/main" id="{8B4E32BF-2F1A-0944-87E0-21C15D2C2B0E}"/>
              </a:ext>
            </a:extLst>
          </p:cNvPr>
          <p:cNvSpPr txBox="1"/>
          <p:nvPr/>
        </p:nvSpPr>
        <p:spPr>
          <a:xfrm>
            <a:off x="10801007" y="6828320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76" name="CuadroTexto 395">
            <a:extLst>
              <a:ext uri="{FF2B5EF4-FFF2-40B4-BE49-F238E27FC236}">
                <a16:creationId xmlns:a16="http://schemas.microsoft.com/office/drawing/2014/main" id="{398FE912-28A0-2742-8372-CA02FCF976EB}"/>
              </a:ext>
            </a:extLst>
          </p:cNvPr>
          <p:cNvSpPr txBox="1"/>
          <p:nvPr/>
        </p:nvSpPr>
        <p:spPr>
          <a:xfrm>
            <a:off x="10801007" y="7690797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77" name="CuadroTexto 395">
            <a:extLst>
              <a:ext uri="{FF2B5EF4-FFF2-40B4-BE49-F238E27FC236}">
                <a16:creationId xmlns:a16="http://schemas.microsoft.com/office/drawing/2014/main" id="{8555A6F6-54E7-BE43-9374-B02A9D68BD90}"/>
              </a:ext>
            </a:extLst>
          </p:cNvPr>
          <p:cNvSpPr txBox="1"/>
          <p:nvPr/>
        </p:nvSpPr>
        <p:spPr>
          <a:xfrm>
            <a:off x="10801007" y="8507276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78" name="CuadroTexto 395">
            <a:extLst>
              <a:ext uri="{FF2B5EF4-FFF2-40B4-BE49-F238E27FC236}">
                <a16:creationId xmlns:a16="http://schemas.microsoft.com/office/drawing/2014/main" id="{FD568664-BB7E-884F-84DA-491C0627C70C}"/>
              </a:ext>
            </a:extLst>
          </p:cNvPr>
          <p:cNvSpPr txBox="1"/>
          <p:nvPr/>
        </p:nvSpPr>
        <p:spPr>
          <a:xfrm>
            <a:off x="15285043" y="6300167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79" name="CuadroTexto 395">
            <a:extLst>
              <a:ext uri="{FF2B5EF4-FFF2-40B4-BE49-F238E27FC236}">
                <a16:creationId xmlns:a16="http://schemas.microsoft.com/office/drawing/2014/main" id="{76EF9064-1E81-C249-A555-6EC8C1B50AAE}"/>
              </a:ext>
            </a:extLst>
          </p:cNvPr>
          <p:cNvSpPr txBox="1"/>
          <p:nvPr/>
        </p:nvSpPr>
        <p:spPr>
          <a:xfrm>
            <a:off x="15261796" y="9049076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80" name="CuadroTexto 395">
            <a:extLst>
              <a:ext uri="{FF2B5EF4-FFF2-40B4-BE49-F238E27FC236}">
                <a16:creationId xmlns:a16="http://schemas.microsoft.com/office/drawing/2014/main" id="{2270B3D7-D5A0-564C-87EF-797E6BDABC02}"/>
              </a:ext>
            </a:extLst>
          </p:cNvPr>
          <p:cNvSpPr txBox="1"/>
          <p:nvPr/>
        </p:nvSpPr>
        <p:spPr>
          <a:xfrm>
            <a:off x="15261796" y="9911555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81" name="CuadroTexto 395">
            <a:extLst>
              <a:ext uri="{FF2B5EF4-FFF2-40B4-BE49-F238E27FC236}">
                <a16:creationId xmlns:a16="http://schemas.microsoft.com/office/drawing/2014/main" id="{DFD7A3F5-D7FC-FA4E-A9E9-769F2C442D28}"/>
              </a:ext>
            </a:extLst>
          </p:cNvPr>
          <p:cNvSpPr txBox="1"/>
          <p:nvPr/>
        </p:nvSpPr>
        <p:spPr>
          <a:xfrm>
            <a:off x="19710228" y="6828320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82" name="CuadroTexto 395">
            <a:extLst>
              <a:ext uri="{FF2B5EF4-FFF2-40B4-BE49-F238E27FC236}">
                <a16:creationId xmlns:a16="http://schemas.microsoft.com/office/drawing/2014/main" id="{0BA76FA2-346B-2448-8E3C-80B301D78966}"/>
              </a:ext>
            </a:extLst>
          </p:cNvPr>
          <p:cNvSpPr txBox="1"/>
          <p:nvPr/>
        </p:nvSpPr>
        <p:spPr>
          <a:xfrm>
            <a:off x="19710228" y="7690797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83" name="CuadroTexto 395">
            <a:extLst>
              <a:ext uri="{FF2B5EF4-FFF2-40B4-BE49-F238E27FC236}">
                <a16:creationId xmlns:a16="http://schemas.microsoft.com/office/drawing/2014/main" id="{29FFDA76-B895-E749-A510-2FF798B66C48}"/>
              </a:ext>
            </a:extLst>
          </p:cNvPr>
          <p:cNvSpPr txBox="1"/>
          <p:nvPr/>
        </p:nvSpPr>
        <p:spPr>
          <a:xfrm>
            <a:off x="19710228" y="8507276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84" name="CuadroTexto 395">
            <a:extLst>
              <a:ext uri="{FF2B5EF4-FFF2-40B4-BE49-F238E27FC236}">
                <a16:creationId xmlns:a16="http://schemas.microsoft.com/office/drawing/2014/main" id="{A49F2EB8-1687-584F-BA33-0F8FBDC8C4AE}"/>
              </a:ext>
            </a:extLst>
          </p:cNvPr>
          <p:cNvSpPr txBox="1"/>
          <p:nvPr/>
        </p:nvSpPr>
        <p:spPr>
          <a:xfrm>
            <a:off x="19710228" y="9369754"/>
            <a:ext cx="2757033" cy="48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Your Title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278D7C4-EBE3-1646-8CFC-38479C8AD1C4}"/>
              </a:ext>
            </a:extLst>
          </p:cNvPr>
          <p:cNvGrpSpPr/>
          <p:nvPr/>
        </p:nvGrpSpPr>
        <p:grpSpPr>
          <a:xfrm>
            <a:off x="16415979" y="11540286"/>
            <a:ext cx="5930312" cy="671747"/>
            <a:chOff x="16415979" y="11391151"/>
            <a:chExt cx="5930312" cy="721812"/>
          </a:xfrm>
        </p:grpSpPr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5BA331C8-9CB4-684D-BE73-F1EF62F75B8D}"/>
                </a:ext>
              </a:extLst>
            </p:cNvPr>
            <p:cNvGrpSpPr/>
            <p:nvPr/>
          </p:nvGrpSpPr>
          <p:grpSpPr>
            <a:xfrm>
              <a:off x="16415979" y="11391151"/>
              <a:ext cx="5930312" cy="721812"/>
              <a:chOff x="6154244" y="5803535"/>
              <a:chExt cx="6853120" cy="721812"/>
            </a:xfrm>
          </p:grpSpPr>
          <p:sp>
            <p:nvSpPr>
              <p:cNvPr id="165" name="Rounded Rectangle 164">
                <a:extLst>
                  <a:ext uri="{FF2B5EF4-FFF2-40B4-BE49-F238E27FC236}">
                    <a16:creationId xmlns:a16="http://schemas.microsoft.com/office/drawing/2014/main" id="{6C8031AA-D69B-164A-902D-5205652CA37B}"/>
                  </a:ext>
                </a:extLst>
              </p:cNvPr>
              <p:cNvSpPr/>
              <p:nvPr/>
            </p:nvSpPr>
            <p:spPr>
              <a:xfrm>
                <a:off x="6154244" y="5817461"/>
                <a:ext cx="3332814" cy="707886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Rounded Rectangle 165">
                <a:extLst>
                  <a:ext uri="{FF2B5EF4-FFF2-40B4-BE49-F238E27FC236}">
                    <a16:creationId xmlns:a16="http://schemas.microsoft.com/office/drawing/2014/main" id="{E83EC3FE-CE85-334D-A870-4E1F8FF290FD}"/>
                  </a:ext>
                </a:extLst>
              </p:cNvPr>
              <p:cNvSpPr/>
              <p:nvPr/>
            </p:nvSpPr>
            <p:spPr>
              <a:xfrm>
                <a:off x="9674550" y="5803535"/>
                <a:ext cx="3332814" cy="707886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5" name="CuadroTexto 395">
              <a:extLst>
                <a:ext uri="{FF2B5EF4-FFF2-40B4-BE49-F238E27FC236}">
                  <a16:creationId xmlns:a16="http://schemas.microsoft.com/office/drawing/2014/main" id="{24EA7AD6-A79A-B042-ADBC-B7959D3523EF}"/>
                </a:ext>
              </a:extLst>
            </p:cNvPr>
            <p:cNvSpPr txBox="1"/>
            <p:nvPr/>
          </p:nvSpPr>
          <p:spPr>
            <a:xfrm>
              <a:off x="19524876" y="11494545"/>
              <a:ext cx="2757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186" name="CuadroTexto 395">
              <a:extLst>
                <a:ext uri="{FF2B5EF4-FFF2-40B4-BE49-F238E27FC236}">
                  <a16:creationId xmlns:a16="http://schemas.microsoft.com/office/drawing/2014/main" id="{03B3AEE3-6692-0649-85C5-1F7A166015DB}"/>
                </a:ext>
              </a:extLst>
            </p:cNvPr>
            <p:cNvSpPr txBox="1"/>
            <p:nvPr/>
          </p:nvSpPr>
          <p:spPr>
            <a:xfrm>
              <a:off x="16485113" y="11494545"/>
              <a:ext cx="2757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335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20B907C5-27E9-8C48-A2D0-6F6B1F379540}"/>
              </a:ext>
            </a:extLst>
          </p:cNvPr>
          <p:cNvSpPr/>
          <p:nvPr/>
        </p:nvSpPr>
        <p:spPr>
          <a:xfrm>
            <a:off x="1525693" y="4376057"/>
            <a:ext cx="4230986" cy="597287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A8948129-81C7-DC46-B2D2-21DB25F5A608}"/>
              </a:ext>
            </a:extLst>
          </p:cNvPr>
          <p:cNvSpPr/>
          <p:nvPr/>
        </p:nvSpPr>
        <p:spPr>
          <a:xfrm>
            <a:off x="5760744" y="4376057"/>
            <a:ext cx="4230986" cy="310129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1D299B7E-AD83-C847-8E30-F30EF3AE4640}"/>
              </a:ext>
            </a:extLst>
          </p:cNvPr>
          <p:cNvSpPr/>
          <p:nvPr/>
        </p:nvSpPr>
        <p:spPr>
          <a:xfrm>
            <a:off x="5760744" y="7477355"/>
            <a:ext cx="4230986" cy="287157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39FD50A5-5ED0-814B-B00B-F2C1F9777E6F}"/>
              </a:ext>
            </a:extLst>
          </p:cNvPr>
          <p:cNvSpPr/>
          <p:nvPr/>
        </p:nvSpPr>
        <p:spPr>
          <a:xfrm>
            <a:off x="9991730" y="4376057"/>
            <a:ext cx="4230986" cy="597287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D578293F-2263-D942-8B71-59B0ABEBFF12}"/>
              </a:ext>
            </a:extLst>
          </p:cNvPr>
          <p:cNvSpPr/>
          <p:nvPr/>
        </p:nvSpPr>
        <p:spPr>
          <a:xfrm>
            <a:off x="14222716" y="4376057"/>
            <a:ext cx="4230986" cy="3101298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58F19349-E41E-1A41-9F70-A74DFDD7C25F}"/>
              </a:ext>
            </a:extLst>
          </p:cNvPr>
          <p:cNvSpPr/>
          <p:nvPr/>
        </p:nvSpPr>
        <p:spPr>
          <a:xfrm>
            <a:off x="14222716" y="7477355"/>
            <a:ext cx="4230986" cy="287157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7C0D2213-93DA-544F-BF12-1B89919F265D}"/>
              </a:ext>
            </a:extLst>
          </p:cNvPr>
          <p:cNvSpPr/>
          <p:nvPr/>
        </p:nvSpPr>
        <p:spPr>
          <a:xfrm>
            <a:off x="18453702" y="4376057"/>
            <a:ext cx="4230986" cy="597287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658D6DE-0649-0B43-A197-951B85A759B5}"/>
              </a:ext>
            </a:extLst>
          </p:cNvPr>
          <p:cNvSpPr/>
          <p:nvPr/>
        </p:nvSpPr>
        <p:spPr>
          <a:xfrm>
            <a:off x="1525692" y="10348929"/>
            <a:ext cx="10579498" cy="2050173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00353940-EF5E-164B-AC82-DA66021748FD}"/>
              </a:ext>
            </a:extLst>
          </p:cNvPr>
          <p:cNvSpPr/>
          <p:nvPr/>
        </p:nvSpPr>
        <p:spPr>
          <a:xfrm>
            <a:off x="12105190" y="10348929"/>
            <a:ext cx="10579498" cy="2050173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4" name="CuadroTexto 395">
            <a:extLst>
              <a:ext uri="{FF2B5EF4-FFF2-40B4-BE49-F238E27FC236}">
                <a16:creationId xmlns:a16="http://schemas.microsoft.com/office/drawing/2014/main" id="{D8BB6BB9-52D1-4B4F-81FA-FD7A949F628A}"/>
              </a:ext>
            </a:extLst>
          </p:cNvPr>
          <p:cNvSpPr txBox="1"/>
          <p:nvPr/>
        </p:nvSpPr>
        <p:spPr>
          <a:xfrm>
            <a:off x="1831516" y="4617970"/>
            <a:ext cx="21193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85" name="CuadroTexto 395">
            <a:extLst>
              <a:ext uri="{FF2B5EF4-FFF2-40B4-BE49-F238E27FC236}">
                <a16:creationId xmlns:a16="http://schemas.microsoft.com/office/drawing/2014/main" id="{2C39C4BE-1232-9A4F-9952-D78D86434C62}"/>
              </a:ext>
            </a:extLst>
          </p:cNvPr>
          <p:cNvSpPr txBox="1"/>
          <p:nvPr/>
        </p:nvSpPr>
        <p:spPr>
          <a:xfrm>
            <a:off x="6025177" y="4617970"/>
            <a:ext cx="24230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86" name="CuadroTexto 395">
            <a:extLst>
              <a:ext uri="{FF2B5EF4-FFF2-40B4-BE49-F238E27FC236}">
                <a16:creationId xmlns:a16="http://schemas.microsoft.com/office/drawing/2014/main" id="{E6636295-850E-324E-8609-8108CE3AA21A}"/>
              </a:ext>
            </a:extLst>
          </p:cNvPr>
          <p:cNvSpPr txBox="1"/>
          <p:nvPr/>
        </p:nvSpPr>
        <p:spPr>
          <a:xfrm>
            <a:off x="10345563" y="4622248"/>
            <a:ext cx="168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87" name="CuadroTexto 395">
            <a:extLst>
              <a:ext uri="{FF2B5EF4-FFF2-40B4-BE49-F238E27FC236}">
                <a16:creationId xmlns:a16="http://schemas.microsoft.com/office/drawing/2014/main" id="{1E3B3D01-3CA7-9343-A575-8324BF5CE8A6}"/>
              </a:ext>
            </a:extLst>
          </p:cNvPr>
          <p:cNvSpPr txBox="1"/>
          <p:nvPr/>
        </p:nvSpPr>
        <p:spPr>
          <a:xfrm>
            <a:off x="14596024" y="4617970"/>
            <a:ext cx="21812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 ships</a:t>
            </a:r>
          </a:p>
        </p:txBody>
      </p:sp>
      <p:sp>
        <p:nvSpPr>
          <p:cNvPr id="88" name="CuadroTexto 395">
            <a:extLst>
              <a:ext uri="{FF2B5EF4-FFF2-40B4-BE49-F238E27FC236}">
                <a16:creationId xmlns:a16="http://schemas.microsoft.com/office/drawing/2014/main" id="{957513B7-4B8A-9F4C-BEE0-C7E869640405}"/>
              </a:ext>
            </a:extLst>
          </p:cNvPr>
          <p:cNvSpPr txBox="1"/>
          <p:nvPr/>
        </p:nvSpPr>
        <p:spPr>
          <a:xfrm>
            <a:off x="18921629" y="4617970"/>
            <a:ext cx="2348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89" name="CuadroTexto 395">
            <a:extLst>
              <a:ext uri="{FF2B5EF4-FFF2-40B4-BE49-F238E27FC236}">
                <a16:creationId xmlns:a16="http://schemas.microsoft.com/office/drawing/2014/main" id="{CCD2C0F8-8323-B948-978C-4460B94EB868}"/>
              </a:ext>
            </a:extLst>
          </p:cNvPr>
          <p:cNvSpPr txBox="1"/>
          <p:nvPr/>
        </p:nvSpPr>
        <p:spPr>
          <a:xfrm>
            <a:off x="6025177" y="7916212"/>
            <a:ext cx="24436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90" name="CuadroTexto 395">
            <a:extLst>
              <a:ext uri="{FF2B5EF4-FFF2-40B4-BE49-F238E27FC236}">
                <a16:creationId xmlns:a16="http://schemas.microsoft.com/office/drawing/2014/main" id="{697056E3-D9A2-E947-8E5A-3E6A8CC5F13D}"/>
              </a:ext>
            </a:extLst>
          </p:cNvPr>
          <p:cNvSpPr txBox="1"/>
          <p:nvPr/>
        </p:nvSpPr>
        <p:spPr>
          <a:xfrm>
            <a:off x="14568902" y="7916212"/>
            <a:ext cx="2208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91" name="CuadroTexto 395">
            <a:extLst>
              <a:ext uri="{FF2B5EF4-FFF2-40B4-BE49-F238E27FC236}">
                <a16:creationId xmlns:a16="http://schemas.microsoft.com/office/drawing/2014/main" id="{317D754A-D7E7-E040-9639-CAAB45089CE6}"/>
              </a:ext>
            </a:extLst>
          </p:cNvPr>
          <p:cNvSpPr txBox="1"/>
          <p:nvPr/>
        </p:nvSpPr>
        <p:spPr>
          <a:xfrm>
            <a:off x="1918613" y="10677815"/>
            <a:ext cx="26693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92" name="CuadroTexto 395">
            <a:extLst>
              <a:ext uri="{FF2B5EF4-FFF2-40B4-BE49-F238E27FC236}">
                <a16:creationId xmlns:a16="http://schemas.microsoft.com/office/drawing/2014/main" id="{E588B65F-4F58-A54E-9843-A89481FE93FF}"/>
              </a:ext>
            </a:extLst>
          </p:cNvPr>
          <p:cNvSpPr txBox="1"/>
          <p:nvPr/>
        </p:nvSpPr>
        <p:spPr>
          <a:xfrm>
            <a:off x="12457908" y="10677815"/>
            <a:ext cx="26693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DF3DAF4-8469-934C-B224-DBB9F8F3FC9A}"/>
              </a:ext>
            </a:extLst>
          </p:cNvPr>
          <p:cNvSpPr/>
          <p:nvPr/>
        </p:nvSpPr>
        <p:spPr>
          <a:xfrm>
            <a:off x="2218225" y="6357390"/>
            <a:ext cx="2841172" cy="284117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8" name="Gráfico 282">
            <a:extLst>
              <a:ext uri="{FF2B5EF4-FFF2-40B4-BE49-F238E27FC236}">
                <a16:creationId xmlns:a16="http://schemas.microsoft.com/office/drawing/2014/main" id="{80B766D9-1BDB-9744-8383-302F259B725B}"/>
              </a:ext>
            </a:extLst>
          </p:cNvPr>
          <p:cNvGrpSpPr/>
          <p:nvPr/>
        </p:nvGrpSpPr>
        <p:grpSpPr>
          <a:xfrm>
            <a:off x="2955353" y="7122328"/>
            <a:ext cx="1426434" cy="1426431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119" name="Forma libre 285">
              <a:extLst>
                <a:ext uri="{FF2B5EF4-FFF2-40B4-BE49-F238E27FC236}">
                  <a16:creationId xmlns:a16="http://schemas.microsoft.com/office/drawing/2014/main" id="{CB120D0E-CDF4-BB4E-AFF9-F5446FEA1CA0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0" name="Forma libre 286">
              <a:extLst>
                <a:ext uri="{FF2B5EF4-FFF2-40B4-BE49-F238E27FC236}">
                  <a16:creationId xmlns:a16="http://schemas.microsoft.com/office/drawing/2014/main" id="{7101E0FE-ED7C-5F4C-B849-DD146B7E5328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32" name="Oval 131">
            <a:extLst>
              <a:ext uri="{FF2B5EF4-FFF2-40B4-BE49-F238E27FC236}">
                <a16:creationId xmlns:a16="http://schemas.microsoft.com/office/drawing/2014/main" id="{23AEC311-B554-4648-9AD7-DFDDB76C9B93}"/>
              </a:ext>
            </a:extLst>
          </p:cNvPr>
          <p:cNvSpPr/>
          <p:nvPr/>
        </p:nvSpPr>
        <p:spPr>
          <a:xfrm>
            <a:off x="10775433" y="6357390"/>
            <a:ext cx="2841172" cy="284117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1" name="Gráfico 22">
            <a:extLst>
              <a:ext uri="{FF2B5EF4-FFF2-40B4-BE49-F238E27FC236}">
                <a16:creationId xmlns:a16="http://schemas.microsoft.com/office/drawing/2014/main" id="{E9A07935-C5C7-8D49-A9C7-0785AF2B0762}"/>
              </a:ext>
            </a:extLst>
          </p:cNvPr>
          <p:cNvGrpSpPr/>
          <p:nvPr/>
        </p:nvGrpSpPr>
        <p:grpSpPr>
          <a:xfrm>
            <a:off x="11493280" y="7028299"/>
            <a:ext cx="1426434" cy="1426431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122" name="Forma libre 340">
              <a:extLst>
                <a:ext uri="{FF2B5EF4-FFF2-40B4-BE49-F238E27FC236}">
                  <a16:creationId xmlns:a16="http://schemas.microsoft.com/office/drawing/2014/main" id="{5CFA4726-9B91-8B48-8C9E-AFB8CF0EADD0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3" name="Forma libre 341">
              <a:extLst>
                <a:ext uri="{FF2B5EF4-FFF2-40B4-BE49-F238E27FC236}">
                  <a16:creationId xmlns:a16="http://schemas.microsoft.com/office/drawing/2014/main" id="{1B5C9A3C-1796-A74E-BD2A-4EFA5B5B2F04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4" name="Forma libre 342">
              <a:extLst>
                <a:ext uri="{FF2B5EF4-FFF2-40B4-BE49-F238E27FC236}">
                  <a16:creationId xmlns:a16="http://schemas.microsoft.com/office/drawing/2014/main" id="{FDA3A9BF-2425-2D4E-98F2-F5796A0E2DD9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5" name="Forma libre 343">
              <a:extLst>
                <a:ext uri="{FF2B5EF4-FFF2-40B4-BE49-F238E27FC236}">
                  <a16:creationId xmlns:a16="http://schemas.microsoft.com/office/drawing/2014/main" id="{9D2A7A18-B7F8-834D-BB70-B1551070099C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6" name="Forma libre 344">
              <a:extLst>
                <a:ext uri="{FF2B5EF4-FFF2-40B4-BE49-F238E27FC236}">
                  <a16:creationId xmlns:a16="http://schemas.microsoft.com/office/drawing/2014/main" id="{9E2A38F0-1994-0A40-8141-303ED505CDA8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7" name="Forma libre 345">
              <a:extLst>
                <a:ext uri="{FF2B5EF4-FFF2-40B4-BE49-F238E27FC236}">
                  <a16:creationId xmlns:a16="http://schemas.microsoft.com/office/drawing/2014/main" id="{E872684F-4D08-C541-99FF-47BA33CE3183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8" name="Forma libre 346">
              <a:extLst>
                <a:ext uri="{FF2B5EF4-FFF2-40B4-BE49-F238E27FC236}">
                  <a16:creationId xmlns:a16="http://schemas.microsoft.com/office/drawing/2014/main" id="{391D1E1E-A79D-FE42-A3D6-5FFC09D52C67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sp>
        <p:nvSpPr>
          <p:cNvPr id="133" name="Oval 132">
            <a:extLst>
              <a:ext uri="{FF2B5EF4-FFF2-40B4-BE49-F238E27FC236}">
                <a16:creationId xmlns:a16="http://schemas.microsoft.com/office/drawing/2014/main" id="{D99DB60E-CB64-7B4C-AECE-EB78FCABC2EB}"/>
              </a:ext>
            </a:extLst>
          </p:cNvPr>
          <p:cNvSpPr/>
          <p:nvPr/>
        </p:nvSpPr>
        <p:spPr>
          <a:xfrm>
            <a:off x="19155075" y="6357390"/>
            <a:ext cx="2841172" cy="284117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9" name="Gráfico 210">
            <a:extLst>
              <a:ext uri="{FF2B5EF4-FFF2-40B4-BE49-F238E27FC236}">
                <a16:creationId xmlns:a16="http://schemas.microsoft.com/office/drawing/2014/main" id="{CC2E252C-679B-F44C-BB23-5075A8F398A3}"/>
              </a:ext>
            </a:extLst>
          </p:cNvPr>
          <p:cNvGrpSpPr/>
          <p:nvPr/>
        </p:nvGrpSpPr>
        <p:grpSpPr>
          <a:xfrm>
            <a:off x="19923670" y="7111143"/>
            <a:ext cx="1361680" cy="1361677"/>
            <a:chOff x="1758261" y="719480"/>
            <a:chExt cx="570831" cy="570831"/>
          </a:xfrm>
          <a:solidFill>
            <a:schemeClr val="bg1"/>
          </a:solidFill>
        </p:grpSpPr>
        <p:sp>
          <p:nvSpPr>
            <p:cNvPr id="130" name="Forma libre 262">
              <a:extLst>
                <a:ext uri="{FF2B5EF4-FFF2-40B4-BE49-F238E27FC236}">
                  <a16:creationId xmlns:a16="http://schemas.microsoft.com/office/drawing/2014/main" id="{85D8C635-016A-254C-AB92-4B8C1DE4C2D3}"/>
                </a:ext>
              </a:extLst>
            </p:cNvPr>
            <p:cNvSpPr/>
            <p:nvPr/>
          </p:nvSpPr>
          <p:spPr>
            <a:xfrm>
              <a:off x="1757425" y="742428"/>
              <a:ext cx="524005" cy="429238"/>
            </a:xfrm>
            <a:custGeom>
              <a:avLst/>
              <a:gdLst>
                <a:gd name="connsiteX0" fmla="*/ 286252 w 524005"/>
                <a:gd name="connsiteY0" fmla="*/ 393283 h 429238"/>
                <a:gd name="connsiteX1" fmla="*/ 440852 w 524005"/>
                <a:gd name="connsiteY1" fmla="*/ 238682 h 429238"/>
                <a:gd name="connsiteX2" fmla="*/ 507096 w 524005"/>
                <a:gd name="connsiteY2" fmla="*/ 253768 h 429238"/>
                <a:gd name="connsiteX3" fmla="*/ 518559 w 524005"/>
                <a:gd name="connsiteY3" fmla="*/ 253082 h 429238"/>
                <a:gd name="connsiteX4" fmla="*/ 524099 w 524005"/>
                <a:gd name="connsiteY4" fmla="*/ 243025 h 429238"/>
                <a:gd name="connsiteX5" fmla="*/ 524099 w 524005"/>
                <a:gd name="connsiteY5" fmla="*/ 95975 h 429238"/>
                <a:gd name="connsiteX6" fmla="*/ 476529 w 524005"/>
                <a:gd name="connsiteY6" fmla="*/ 48406 h 429238"/>
                <a:gd name="connsiteX7" fmla="*/ 255499 w 524005"/>
                <a:gd name="connsiteY7" fmla="*/ 48406 h 429238"/>
                <a:gd name="connsiteX8" fmla="*/ 211414 w 524005"/>
                <a:gd name="connsiteY8" fmla="*/ 4320 h 429238"/>
                <a:gd name="connsiteX9" fmla="*/ 203005 w 524005"/>
                <a:gd name="connsiteY9" fmla="*/ 836 h 429238"/>
                <a:gd name="connsiteX10" fmla="*/ 48406 w 524005"/>
                <a:gd name="connsiteY10" fmla="*/ 836 h 429238"/>
                <a:gd name="connsiteX11" fmla="*/ 836 w 524005"/>
                <a:gd name="connsiteY11" fmla="*/ 48406 h 429238"/>
                <a:gd name="connsiteX12" fmla="*/ 836 w 524005"/>
                <a:gd name="connsiteY12" fmla="*/ 381391 h 429238"/>
                <a:gd name="connsiteX13" fmla="*/ 48406 w 524005"/>
                <a:gd name="connsiteY13" fmla="*/ 428961 h 429238"/>
                <a:gd name="connsiteX14" fmla="*/ 276253 w 524005"/>
                <a:gd name="connsiteY14" fmla="*/ 428961 h 429238"/>
                <a:gd name="connsiteX15" fmla="*/ 285243 w 524005"/>
                <a:gd name="connsiteY15" fmla="*/ 424861 h 429238"/>
                <a:gd name="connsiteX16" fmla="*/ 288030 w 524005"/>
                <a:gd name="connsiteY16" fmla="*/ 415384 h 429238"/>
                <a:gd name="connsiteX17" fmla="*/ 286252 w 524005"/>
                <a:gd name="connsiteY17" fmla="*/ 393283 h 42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4005" h="429238">
                  <a:moveTo>
                    <a:pt x="286252" y="393283"/>
                  </a:moveTo>
                  <a:cubicBezTo>
                    <a:pt x="286252" y="308039"/>
                    <a:pt x="355608" y="238682"/>
                    <a:pt x="440852" y="238682"/>
                  </a:cubicBezTo>
                  <a:cubicBezTo>
                    <a:pt x="463778" y="238682"/>
                    <a:pt x="486064" y="243757"/>
                    <a:pt x="507096" y="253768"/>
                  </a:cubicBezTo>
                  <a:cubicBezTo>
                    <a:pt x="510801" y="255510"/>
                    <a:pt x="515121" y="255254"/>
                    <a:pt x="518559" y="253082"/>
                  </a:cubicBezTo>
                  <a:cubicBezTo>
                    <a:pt x="522008" y="250899"/>
                    <a:pt x="524099" y="247101"/>
                    <a:pt x="524099" y="243025"/>
                  </a:cubicBezTo>
                  <a:lnTo>
                    <a:pt x="524099" y="95975"/>
                  </a:lnTo>
                  <a:cubicBezTo>
                    <a:pt x="524099" y="69741"/>
                    <a:pt x="502765" y="48406"/>
                    <a:pt x="476529" y="48406"/>
                  </a:cubicBezTo>
                  <a:lnTo>
                    <a:pt x="255499" y="48406"/>
                  </a:lnTo>
                  <a:lnTo>
                    <a:pt x="211414" y="4320"/>
                  </a:lnTo>
                  <a:cubicBezTo>
                    <a:pt x="209184" y="2090"/>
                    <a:pt x="206165" y="836"/>
                    <a:pt x="203005" y="836"/>
                  </a:cubicBezTo>
                  <a:lnTo>
                    <a:pt x="48406" y="836"/>
                  </a:lnTo>
                  <a:cubicBezTo>
                    <a:pt x="22170" y="836"/>
                    <a:pt x="836" y="22171"/>
                    <a:pt x="836" y="48406"/>
                  </a:cubicBezTo>
                  <a:lnTo>
                    <a:pt x="836" y="381391"/>
                  </a:lnTo>
                  <a:cubicBezTo>
                    <a:pt x="836" y="407626"/>
                    <a:pt x="22170" y="428961"/>
                    <a:pt x="48406" y="428961"/>
                  </a:cubicBezTo>
                  <a:lnTo>
                    <a:pt x="276253" y="428961"/>
                  </a:lnTo>
                  <a:cubicBezTo>
                    <a:pt x="279703" y="428961"/>
                    <a:pt x="282977" y="427462"/>
                    <a:pt x="285243" y="424861"/>
                  </a:cubicBezTo>
                  <a:cubicBezTo>
                    <a:pt x="287496" y="422260"/>
                    <a:pt x="288518" y="418798"/>
                    <a:pt x="288030" y="415384"/>
                  </a:cubicBezTo>
                  <a:cubicBezTo>
                    <a:pt x="286820" y="406929"/>
                    <a:pt x="286252" y="399903"/>
                    <a:pt x="286252" y="3932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1" name="Forma libre 263">
              <a:extLst>
                <a:ext uri="{FF2B5EF4-FFF2-40B4-BE49-F238E27FC236}">
                  <a16:creationId xmlns:a16="http://schemas.microsoft.com/office/drawing/2014/main" id="{ED5937DA-6608-824D-BC32-780F7D087E22}"/>
                </a:ext>
              </a:extLst>
            </p:cNvPr>
            <p:cNvSpPr/>
            <p:nvPr/>
          </p:nvSpPr>
          <p:spPr>
            <a:xfrm>
              <a:off x="2066626" y="1004059"/>
              <a:ext cx="263117" cy="263117"/>
            </a:xfrm>
            <a:custGeom>
              <a:avLst/>
              <a:gdLst>
                <a:gd name="connsiteX0" fmla="*/ 131651 w 263117"/>
                <a:gd name="connsiteY0" fmla="*/ 836 h 263117"/>
                <a:gd name="connsiteX1" fmla="*/ 836 w 263117"/>
                <a:gd name="connsiteY1" fmla="*/ 131651 h 263117"/>
                <a:gd name="connsiteX2" fmla="*/ 131651 w 263117"/>
                <a:gd name="connsiteY2" fmla="*/ 262466 h 263117"/>
                <a:gd name="connsiteX3" fmla="*/ 262466 w 263117"/>
                <a:gd name="connsiteY3" fmla="*/ 131651 h 263117"/>
                <a:gd name="connsiteX4" fmla="*/ 131651 w 263117"/>
                <a:gd name="connsiteY4" fmla="*/ 836 h 263117"/>
                <a:gd name="connsiteX5" fmla="*/ 187628 w 263117"/>
                <a:gd name="connsiteY5" fmla="*/ 116276 h 263117"/>
                <a:gd name="connsiteX6" fmla="*/ 179220 w 263117"/>
                <a:gd name="connsiteY6" fmla="*/ 119760 h 263117"/>
                <a:gd name="connsiteX7" fmla="*/ 170811 w 263117"/>
                <a:gd name="connsiteY7" fmla="*/ 116276 h 263117"/>
                <a:gd name="connsiteX8" fmla="*/ 143543 w 263117"/>
                <a:gd name="connsiteY8" fmla="*/ 89007 h 263117"/>
                <a:gd name="connsiteX9" fmla="*/ 143543 w 263117"/>
                <a:gd name="connsiteY9" fmla="*/ 203006 h 263117"/>
                <a:gd name="connsiteX10" fmla="*/ 131650 w 263117"/>
                <a:gd name="connsiteY10" fmla="*/ 214899 h 263117"/>
                <a:gd name="connsiteX11" fmla="*/ 119759 w 263117"/>
                <a:gd name="connsiteY11" fmla="*/ 203005 h 263117"/>
                <a:gd name="connsiteX12" fmla="*/ 119759 w 263117"/>
                <a:gd name="connsiteY12" fmla="*/ 89006 h 263117"/>
                <a:gd name="connsiteX13" fmla="*/ 92490 w 263117"/>
                <a:gd name="connsiteY13" fmla="*/ 116274 h 263117"/>
                <a:gd name="connsiteX14" fmla="*/ 75674 w 263117"/>
                <a:gd name="connsiteY14" fmla="*/ 116274 h 263117"/>
                <a:gd name="connsiteX15" fmla="*/ 75674 w 263117"/>
                <a:gd name="connsiteY15" fmla="*/ 99458 h 263117"/>
                <a:gd name="connsiteX16" fmla="*/ 123244 w 263117"/>
                <a:gd name="connsiteY16" fmla="*/ 51889 h 263117"/>
                <a:gd name="connsiteX17" fmla="*/ 140060 w 263117"/>
                <a:gd name="connsiteY17" fmla="*/ 51889 h 263117"/>
                <a:gd name="connsiteX18" fmla="*/ 187629 w 263117"/>
                <a:gd name="connsiteY18" fmla="*/ 99458 h 263117"/>
                <a:gd name="connsiteX19" fmla="*/ 187628 w 263117"/>
                <a:gd name="connsiteY19" fmla="*/ 116276 h 26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117" h="263117">
                  <a:moveTo>
                    <a:pt x="131651" y="836"/>
                  </a:moveTo>
                  <a:cubicBezTo>
                    <a:pt x="59519" y="836"/>
                    <a:pt x="836" y="59519"/>
                    <a:pt x="836" y="131651"/>
                  </a:cubicBezTo>
                  <a:cubicBezTo>
                    <a:pt x="836" y="203783"/>
                    <a:pt x="59519" y="262466"/>
                    <a:pt x="131651" y="262466"/>
                  </a:cubicBezTo>
                  <a:cubicBezTo>
                    <a:pt x="203783" y="262466"/>
                    <a:pt x="262466" y="203783"/>
                    <a:pt x="262466" y="131651"/>
                  </a:cubicBezTo>
                  <a:cubicBezTo>
                    <a:pt x="262466" y="59519"/>
                    <a:pt x="203783" y="836"/>
                    <a:pt x="131651" y="836"/>
                  </a:cubicBezTo>
                  <a:close/>
                  <a:moveTo>
                    <a:pt x="187628" y="116276"/>
                  </a:moveTo>
                  <a:cubicBezTo>
                    <a:pt x="185306" y="118598"/>
                    <a:pt x="182262" y="119760"/>
                    <a:pt x="179220" y="119760"/>
                  </a:cubicBezTo>
                  <a:cubicBezTo>
                    <a:pt x="176177" y="119760"/>
                    <a:pt x="173135" y="118598"/>
                    <a:pt x="170811" y="116276"/>
                  </a:cubicBezTo>
                  <a:lnTo>
                    <a:pt x="143543" y="89007"/>
                  </a:lnTo>
                  <a:lnTo>
                    <a:pt x="143543" y="203006"/>
                  </a:lnTo>
                  <a:cubicBezTo>
                    <a:pt x="143543" y="209580"/>
                    <a:pt x="138224" y="214899"/>
                    <a:pt x="131650" y="214899"/>
                  </a:cubicBezTo>
                  <a:cubicBezTo>
                    <a:pt x="125077" y="214899"/>
                    <a:pt x="119759" y="209579"/>
                    <a:pt x="119759" y="203005"/>
                  </a:cubicBezTo>
                  <a:lnTo>
                    <a:pt x="119759" y="89006"/>
                  </a:lnTo>
                  <a:lnTo>
                    <a:pt x="92490" y="116274"/>
                  </a:lnTo>
                  <a:cubicBezTo>
                    <a:pt x="87844" y="120920"/>
                    <a:pt x="80319" y="120920"/>
                    <a:pt x="75674" y="116274"/>
                  </a:cubicBezTo>
                  <a:cubicBezTo>
                    <a:pt x="71028" y="111629"/>
                    <a:pt x="71028" y="104103"/>
                    <a:pt x="75674" y="99458"/>
                  </a:cubicBezTo>
                  <a:lnTo>
                    <a:pt x="123244" y="51889"/>
                  </a:lnTo>
                  <a:cubicBezTo>
                    <a:pt x="127890" y="47243"/>
                    <a:pt x="135415" y="47243"/>
                    <a:pt x="140060" y="51889"/>
                  </a:cubicBezTo>
                  <a:lnTo>
                    <a:pt x="187629" y="99458"/>
                  </a:lnTo>
                  <a:cubicBezTo>
                    <a:pt x="192274" y="104104"/>
                    <a:pt x="192274" y="111630"/>
                    <a:pt x="187628" y="1162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507884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DF607375-DB1B-E443-ABC4-3383EEA2EFA0}"/>
              </a:ext>
            </a:extLst>
          </p:cNvPr>
          <p:cNvSpPr/>
          <p:nvPr/>
        </p:nvSpPr>
        <p:spPr>
          <a:xfrm>
            <a:off x="118071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51A89E7-59A9-B445-9EF9-8F4C4EB97A40}"/>
              </a:ext>
            </a:extLst>
          </p:cNvPr>
          <p:cNvSpPr/>
          <p:nvPr/>
        </p:nvSpPr>
        <p:spPr>
          <a:xfrm>
            <a:off x="5609080" y="47026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6E138F6-1FD7-974E-9033-5A3D1466E97D}"/>
              </a:ext>
            </a:extLst>
          </p:cNvPr>
          <p:cNvSpPr/>
          <p:nvPr/>
        </p:nvSpPr>
        <p:spPr>
          <a:xfrm>
            <a:off x="5609080" y="7915532"/>
            <a:ext cx="4230986" cy="271017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5602724-E00E-E14F-999F-F5E032848D4E}"/>
              </a:ext>
            </a:extLst>
          </p:cNvPr>
          <p:cNvSpPr/>
          <p:nvPr/>
        </p:nvSpPr>
        <p:spPr>
          <a:xfrm>
            <a:off x="1003745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4FC06DD-ED55-7040-9235-01E670801130}"/>
              </a:ext>
            </a:extLst>
          </p:cNvPr>
          <p:cNvSpPr/>
          <p:nvPr/>
        </p:nvSpPr>
        <p:spPr>
          <a:xfrm>
            <a:off x="14465820" y="47026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E696E368-5247-4847-AB3A-45DBA274ADC1}"/>
              </a:ext>
            </a:extLst>
          </p:cNvPr>
          <p:cNvSpPr/>
          <p:nvPr/>
        </p:nvSpPr>
        <p:spPr>
          <a:xfrm>
            <a:off x="14465820" y="7915532"/>
            <a:ext cx="4230986" cy="271017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448923F0-8E10-CC4A-AA3E-8C60F8DAF8FE}"/>
              </a:ext>
            </a:extLst>
          </p:cNvPr>
          <p:cNvSpPr/>
          <p:nvPr/>
        </p:nvSpPr>
        <p:spPr>
          <a:xfrm>
            <a:off x="1889419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5C53E65-BD7C-8C47-B470-48717275BA44}"/>
              </a:ext>
            </a:extLst>
          </p:cNvPr>
          <p:cNvGrpSpPr/>
          <p:nvPr/>
        </p:nvGrpSpPr>
        <p:grpSpPr>
          <a:xfrm>
            <a:off x="1180710" y="10763165"/>
            <a:ext cx="21944466" cy="1895620"/>
            <a:chOff x="1831515" y="10547027"/>
            <a:chExt cx="20260088" cy="1950963"/>
          </a:xfrm>
          <a:solidFill>
            <a:schemeClr val="bg1">
              <a:lumMod val="95000"/>
            </a:schemeClr>
          </a:solidFill>
        </p:grpSpPr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id="{B7EAA6A0-C8AC-504E-8CE3-46AB9FEA9112}"/>
                </a:ext>
              </a:extLst>
            </p:cNvPr>
            <p:cNvSpPr/>
            <p:nvPr/>
          </p:nvSpPr>
          <p:spPr>
            <a:xfrm>
              <a:off x="1831515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4" name="Rounded Rectangle 103">
              <a:extLst>
                <a:ext uri="{FF2B5EF4-FFF2-40B4-BE49-F238E27FC236}">
                  <a16:creationId xmlns:a16="http://schemas.microsoft.com/office/drawing/2014/main" id="{8B8C4911-BB19-4A42-9247-87349B4BAFA3}"/>
                </a:ext>
              </a:extLst>
            </p:cNvPr>
            <p:cNvSpPr/>
            <p:nvPr/>
          </p:nvSpPr>
          <p:spPr>
            <a:xfrm>
              <a:off x="12048109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70A25A2B-2007-6A40-9D10-16496ED754EB}"/>
              </a:ext>
            </a:extLst>
          </p:cNvPr>
          <p:cNvSpPr txBox="1"/>
          <p:nvPr/>
        </p:nvSpPr>
        <p:spPr>
          <a:xfrm>
            <a:off x="1488082" y="4942525"/>
            <a:ext cx="2757033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FE6F24A7-2888-0740-9518-FE3966844C6F}"/>
              </a:ext>
            </a:extLst>
          </p:cNvPr>
          <p:cNvSpPr txBox="1"/>
          <p:nvPr/>
        </p:nvSpPr>
        <p:spPr>
          <a:xfrm>
            <a:off x="5918497" y="4942525"/>
            <a:ext cx="3152132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16C43535-CD34-714B-9531-BA769627ACC1}"/>
              </a:ext>
            </a:extLst>
          </p:cNvPr>
          <p:cNvSpPr txBox="1"/>
          <p:nvPr/>
        </p:nvSpPr>
        <p:spPr>
          <a:xfrm>
            <a:off x="10315083" y="4946767"/>
            <a:ext cx="2188544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43A0C038-0A34-C849-A9ED-B20730DF9B53}"/>
              </a:ext>
            </a:extLst>
          </p:cNvPr>
          <p:cNvSpPr txBox="1"/>
          <p:nvPr/>
        </p:nvSpPr>
        <p:spPr>
          <a:xfrm>
            <a:off x="14705778" y="4942525"/>
            <a:ext cx="3152132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 ships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A51696EB-CBCC-4448-8B5B-53109202710C}"/>
              </a:ext>
            </a:extLst>
          </p:cNvPr>
          <p:cNvSpPr txBox="1"/>
          <p:nvPr/>
        </p:nvSpPr>
        <p:spPr>
          <a:xfrm>
            <a:off x="19164733" y="4942525"/>
            <a:ext cx="2188544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61830322-B42F-2843-A7CA-FA86F820BD51}"/>
              </a:ext>
            </a:extLst>
          </p:cNvPr>
          <p:cNvSpPr txBox="1"/>
          <p:nvPr/>
        </p:nvSpPr>
        <p:spPr>
          <a:xfrm>
            <a:off x="5918497" y="8213270"/>
            <a:ext cx="3178852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FC317417-8440-DC4A-BB62-617CE5323661}"/>
              </a:ext>
            </a:extLst>
          </p:cNvPr>
          <p:cNvSpPr txBox="1"/>
          <p:nvPr/>
        </p:nvSpPr>
        <p:spPr>
          <a:xfrm>
            <a:off x="14678656" y="8213270"/>
            <a:ext cx="2207096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07130F53-7119-DC42-948C-7E06B9929622}"/>
              </a:ext>
            </a:extLst>
          </p:cNvPr>
          <p:cNvSpPr txBox="1"/>
          <p:nvPr/>
        </p:nvSpPr>
        <p:spPr>
          <a:xfrm>
            <a:off x="1488083" y="10951849"/>
            <a:ext cx="3472550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316B732D-087C-ED4C-A6A7-9776D56C7F80}"/>
              </a:ext>
            </a:extLst>
          </p:cNvPr>
          <p:cNvSpPr txBox="1"/>
          <p:nvPr/>
        </p:nvSpPr>
        <p:spPr>
          <a:xfrm>
            <a:off x="12503628" y="10951849"/>
            <a:ext cx="3472550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sp>
        <p:nvSpPr>
          <p:cNvPr id="60" name="Rectangle 56">
            <a:extLst>
              <a:ext uri="{FF2B5EF4-FFF2-40B4-BE49-F238E27FC236}">
                <a16:creationId xmlns:a16="http://schemas.microsoft.com/office/drawing/2014/main" id="{E91FBA7E-83CD-6549-ADDA-11A954F85800}"/>
              </a:ext>
            </a:extLst>
          </p:cNvPr>
          <p:cNvSpPr/>
          <p:nvPr/>
        </p:nvSpPr>
        <p:spPr>
          <a:xfrm>
            <a:off x="1488083" y="5446470"/>
            <a:ext cx="3514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0B8D4B23-5322-404A-AC99-18D01CB93BEE}"/>
              </a:ext>
            </a:extLst>
          </p:cNvPr>
          <p:cNvSpPr/>
          <p:nvPr/>
        </p:nvSpPr>
        <p:spPr>
          <a:xfrm>
            <a:off x="5918497" y="5446470"/>
            <a:ext cx="3514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2" name="Rectangle 56">
            <a:extLst>
              <a:ext uri="{FF2B5EF4-FFF2-40B4-BE49-F238E27FC236}">
                <a16:creationId xmlns:a16="http://schemas.microsoft.com/office/drawing/2014/main" id="{7A94CE84-F40D-4E44-9E74-39BDF394C421}"/>
              </a:ext>
            </a:extLst>
          </p:cNvPr>
          <p:cNvSpPr/>
          <p:nvPr/>
        </p:nvSpPr>
        <p:spPr>
          <a:xfrm>
            <a:off x="5918497" y="8745536"/>
            <a:ext cx="35442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3" name="Rectangle 56">
            <a:extLst>
              <a:ext uri="{FF2B5EF4-FFF2-40B4-BE49-F238E27FC236}">
                <a16:creationId xmlns:a16="http://schemas.microsoft.com/office/drawing/2014/main" id="{3A90368B-8C62-7A49-812E-A16B4EFE4E7B}"/>
              </a:ext>
            </a:extLst>
          </p:cNvPr>
          <p:cNvSpPr/>
          <p:nvPr/>
        </p:nvSpPr>
        <p:spPr>
          <a:xfrm>
            <a:off x="10315083" y="5421072"/>
            <a:ext cx="3514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41136F8-8A6F-5946-A20F-8F1BEA2A9E4F}"/>
              </a:ext>
            </a:extLst>
          </p:cNvPr>
          <p:cNvSpPr/>
          <p:nvPr/>
        </p:nvSpPr>
        <p:spPr>
          <a:xfrm>
            <a:off x="14727475" y="5446470"/>
            <a:ext cx="3514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5492A2E-805C-F144-A53B-0790F2292F88}"/>
              </a:ext>
            </a:extLst>
          </p:cNvPr>
          <p:cNvSpPr/>
          <p:nvPr/>
        </p:nvSpPr>
        <p:spPr>
          <a:xfrm>
            <a:off x="19164733" y="5421072"/>
            <a:ext cx="3514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6" name="Rectangle 56">
            <a:extLst>
              <a:ext uri="{FF2B5EF4-FFF2-40B4-BE49-F238E27FC236}">
                <a16:creationId xmlns:a16="http://schemas.microsoft.com/office/drawing/2014/main" id="{5B1972B9-73B2-6649-BB74-1E98EFD954E5}"/>
              </a:ext>
            </a:extLst>
          </p:cNvPr>
          <p:cNvSpPr/>
          <p:nvPr/>
        </p:nvSpPr>
        <p:spPr>
          <a:xfrm>
            <a:off x="14678656" y="8714303"/>
            <a:ext cx="35442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7" name="Rectangle 56">
            <a:extLst>
              <a:ext uri="{FF2B5EF4-FFF2-40B4-BE49-F238E27FC236}">
                <a16:creationId xmlns:a16="http://schemas.microsoft.com/office/drawing/2014/main" id="{5671DF68-D0B1-E346-87E6-8615282A6F28}"/>
              </a:ext>
            </a:extLst>
          </p:cNvPr>
          <p:cNvSpPr/>
          <p:nvPr/>
        </p:nvSpPr>
        <p:spPr>
          <a:xfrm>
            <a:off x="1485997" y="11468568"/>
            <a:ext cx="39771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8" name="Rectangle 56">
            <a:extLst>
              <a:ext uri="{FF2B5EF4-FFF2-40B4-BE49-F238E27FC236}">
                <a16:creationId xmlns:a16="http://schemas.microsoft.com/office/drawing/2014/main" id="{1B61646F-10C1-3341-992F-2858552A14EF}"/>
              </a:ext>
            </a:extLst>
          </p:cNvPr>
          <p:cNvSpPr/>
          <p:nvPr/>
        </p:nvSpPr>
        <p:spPr>
          <a:xfrm>
            <a:off x="12493107" y="11465339"/>
            <a:ext cx="39771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7000BFB-696C-0D48-8C3E-59D1C92D5294}"/>
              </a:ext>
            </a:extLst>
          </p:cNvPr>
          <p:cNvGrpSpPr/>
          <p:nvPr/>
        </p:nvGrpSpPr>
        <p:grpSpPr>
          <a:xfrm>
            <a:off x="2103308" y="6840239"/>
            <a:ext cx="2308239" cy="2339311"/>
            <a:chOff x="10004425" y="4648222"/>
            <a:chExt cx="4364611" cy="442336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DD49126-7C48-CD4C-82B6-D5AFAFEE6876}"/>
                </a:ext>
              </a:extLst>
            </p:cNvPr>
            <p:cNvSpPr/>
            <p:nvPr/>
          </p:nvSpPr>
          <p:spPr>
            <a:xfrm>
              <a:off x="10004425" y="4926234"/>
              <a:ext cx="4364611" cy="4145352"/>
            </a:xfrm>
            <a:custGeom>
              <a:avLst/>
              <a:gdLst>
                <a:gd name="connsiteX0" fmla="*/ -171 w 4364611"/>
                <a:gd name="connsiteY0" fmla="*/ 359223 h 4145352"/>
                <a:gd name="connsiteX1" fmla="*/ 135081 w 4364611"/>
                <a:gd name="connsiteY1" fmla="*/ 2463390 h 4145352"/>
                <a:gd name="connsiteX2" fmla="*/ 381028 w 4364611"/>
                <a:gd name="connsiteY2" fmla="*/ 3287874 h 4145352"/>
                <a:gd name="connsiteX3" fmla="*/ 1351872 w 4364611"/>
                <a:gd name="connsiteY3" fmla="*/ 3755457 h 4145352"/>
                <a:gd name="connsiteX4" fmla="*/ 2101993 w 4364611"/>
                <a:gd name="connsiteY4" fmla="*/ 4075401 h 4145352"/>
                <a:gd name="connsiteX5" fmla="*/ 3306982 w 4364611"/>
                <a:gd name="connsiteY5" fmla="*/ 4136933 h 4145352"/>
                <a:gd name="connsiteX6" fmla="*/ 4364441 w 4364611"/>
                <a:gd name="connsiteY6" fmla="*/ 4038444 h 4145352"/>
                <a:gd name="connsiteX7" fmla="*/ 4044729 w 4364611"/>
                <a:gd name="connsiteY7" fmla="*/ -156 h 4145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64611" h="4145352">
                  <a:moveTo>
                    <a:pt x="-171" y="359223"/>
                  </a:moveTo>
                  <a:lnTo>
                    <a:pt x="135081" y="2463390"/>
                  </a:lnTo>
                  <a:cubicBezTo>
                    <a:pt x="135081" y="2463390"/>
                    <a:pt x="159637" y="3127854"/>
                    <a:pt x="381028" y="3287874"/>
                  </a:cubicBezTo>
                  <a:lnTo>
                    <a:pt x="1351872" y="3755457"/>
                  </a:lnTo>
                  <a:cubicBezTo>
                    <a:pt x="1351872" y="3755457"/>
                    <a:pt x="1819210" y="4050732"/>
                    <a:pt x="2101993" y="4075401"/>
                  </a:cubicBezTo>
                  <a:cubicBezTo>
                    <a:pt x="2101993" y="4075401"/>
                    <a:pt x="2925783" y="4173795"/>
                    <a:pt x="3306982" y="4136933"/>
                  </a:cubicBezTo>
                  <a:cubicBezTo>
                    <a:pt x="3306982" y="4136933"/>
                    <a:pt x="4253841" y="4050732"/>
                    <a:pt x="4364441" y="4038444"/>
                  </a:cubicBezTo>
                  <a:lnTo>
                    <a:pt x="4044729" y="-156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F725DD0-B14C-7D4A-AE30-EA3AD0297F22}"/>
                </a:ext>
              </a:extLst>
            </p:cNvPr>
            <p:cNvSpPr/>
            <p:nvPr/>
          </p:nvSpPr>
          <p:spPr>
            <a:xfrm>
              <a:off x="10004425" y="4926330"/>
              <a:ext cx="4083733" cy="796861"/>
            </a:xfrm>
            <a:custGeom>
              <a:avLst/>
              <a:gdLst>
                <a:gd name="connsiteX0" fmla="*/ 4083733 w 4083733"/>
                <a:gd name="connsiteY0" fmla="*/ 484156 h 796861"/>
                <a:gd name="connsiteX1" fmla="*/ 27983 w 4083733"/>
                <a:gd name="connsiteY1" fmla="*/ 796862 h 796861"/>
                <a:gd name="connsiteX2" fmla="*/ 0 w 4083733"/>
                <a:gd name="connsiteY2" fmla="*/ 359378 h 796861"/>
                <a:gd name="connsiteX3" fmla="*/ 4045376 w 4083733"/>
                <a:gd name="connsiteY3" fmla="*/ 0 h 796861"/>
                <a:gd name="connsiteX4" fmla="*/ 4083733 w 4083733"/>
                <a:gd name="connsiteY4" fmla="*/ 484156 h 79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3733" h="796861">
                  <a:moveTo>
                    <a:pt x="4083733" y="484156"/>
                  </a:moveTo>
                  <a:lnTo>
                    <a:pt x="27983" y="796862"/>
                  </a:lnTo>
                  <a:lnTo>
                    <a:pt x="0" y="359378"/>
                  </a:lnTo>
                  <a:lnTo>
                    <a:pt x="4045376" y="0"/>
                  </a:lnTo>
                  <a:lnTo>
                    <a:pt x="4083733" y="484156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044FF63-D2D3-AF45-8E9B-A00B0DC9C5A2}"/>
                </a:ext>
              </a:extLst>
            </p:cNvPr>
            <p:cNvSpPr/>
            <p:nvPr/>
          </p:nvSpPr>
          <p:spPr>
            <a:xfrm>
              <a:off x="10306909" y="8097107"/>
              <a:ext cx="1757038" cy="898779"/>
            </a:xfrm>
            <a:custGeom>
              <a:avLst/>
              <a:gdLst>
                <a:gd name="connsiteX0" fmla="*/ -171 w 1757038"/>
                <a:gd name="connsiteY0" fmla="*/ 28419 h 898779"/>
                <a:gd name="connsiteX1" fmla="*/ 564251 w 1757038"/>
                <a:gd name="connsiteY1" fmla="*/ -156 h 898779"/>
                <a:gd name="connsiteX2" fmla="*/ 1756867 w 1757038"/>
                <a:gd name="connsiteY2" fmla="*/ 898623 h 898779"/>
                <a:gd name="connsiteX3" fmla="*/ -171 w 1757038"/>
                <a:gd name="connsiteY3" fmla="*/ 28419 h 89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038" h="898779">
                  <a:moveTo>
                    <a:pt x="-171" y="28419"/>
                  </a:moveTo>
                  <a:cubicBezTo>
                    <a:pt x="-171" y="28419"/>
                    <a:pt x="152118" y="276927"/>
                    <a:pt x="564251" y="-156"/>
                  </a:cubicBezTo>
                  <a:cubicBezTo>
                    <a:pt x="564251" y="-156"/>
                    <a:pt x="1135812" y="788324"/>
                    <a:pt x="1756867" y="898623"/>
                  </a:cubicBezTo>
                  <a:cubicBezTo>
                    <a:pt x="1756867" y="898814"/>
                    <a:pt x="861882" y="745842"/>
                    <a:pt x="-171" y="2841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FACBF455-675F-A04E-BABF-43FD2D812797}"/>
                </a:ext>
              </a:extLst>
            </p:cNvPr>
            <p:cNvSpPr/>
            <p:nvPr/>
          </p:nvSpPr>
          <p:spPr>
            <a:xfrm>
              <a:off x="12080509" y="5230272"/>
              <a:ext cx="106602" cy="149662"/>
            </a:xfrm>
            <a:custGeom>
              <a:avLst/>
              <a:gdLst>
                <a:gd name="connsiteX0" fmla="*/ 69882 w 106602"/>
                <a:gd name="connsiteY0" fmla="*/ -156 h 149662"/>
                <a:gd name="connsiteX1" fmla="*/ -171 w 106602"/>
                <a:gd name="connsiteY1" fmla="*/ 136242 h 149662"/>
                <a:gd name="connsiteX2" fmla="*/ 29049 w 106602"/>
                <a:gd name="connsiteY2" fmla="*/ 148530 h 149662"/>
                <a:gd name="connsiteX3" fmla="*/ 106431 w 106602"/>
                <a:gd name="connsiteY3" fmla="*/ 2035 h 149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02" h="149662">
                  <a:moveTo>
                    <a:pt x="69882" y="-156"/>
                  </a:moveTo>
                  <a:lnTo>
                    <a:pt x="-171" y="136242"/>
                  </a:lnTo>
                  <a:cubicBezTo>
                    <a:pt x="-171" y="136242"/>
                    <a:pt x="12583" y="153768"/>
                    <a:pt x="29049" y="148530"/>
                  </a:cubicBezTo>
                  <a:lnTo>
                    <a:pt x="106431" y="2035"/>
                  </a:lnTo>
                  <a:close/>
                </a:path>
              </a:pathLst>
            </a:custGeom>
            <a:solidFill>
              <a:srgbClr val="B2B2B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12AAF80D-3473-2649-A992-27C53339FF55}"/>
                </a:ext>
              </a:extLst>
            </p:cNvPr>
            <p:cNvSpPr/>
            <p:nvPr/>
          </p:nvSpPr>
          <p:spPr>
            <a:xfrm>
              <a:off x="12014929" y="4775263"/>
              <a:ext cx="431454" cy="499879"/>
            </a:xfrm>
            <a:custGeom>
              <a:avLst/>
              <a:gdLst>
                <a:gd name="connsiteX0" fmla="*/ 334580 w 431454"/>
                <a:gd name="connsiteY0" fmla="*/ 293500 h 499879"/>
                <a:gd name="connsiteX1" fmla="*/ 431283 w 431454"/>
                <a:gd name="connsiteY1" fmla="*/ 42135 h 499879"/>
                <a:gd name="connsiteX2" fmla="*/ 276519 w 431454"/>
                <a:gd name="connsiteY2" fmla="*/ -156 h 499879"/>
                <a:gd name="connsiteX3" fmla="*/ 163635 w 431454"/>
                <a:gd name="connsiteY3" fmla="*/ 211966 h 499879"/>
                <a:gd name="connsiteX4" fmla="*/ -171 w 431454"/>
                <a:gd name="connsiteY4" fmla="*/ 316741 h 499879"/>
                <a:gd name="connsiteX5" fmla="*/ 145075 w 431454"/>
                <a:gd name="connsiteY5" fmla="*/ 466093 h 499879"/>
                <a:gd name="connsiteX6" fmla="*/ 346668 w 431454"/>
                <a:gd name="connsiteY6" fmla="*/ 483524 h 499879"/>
                <a:gd name="connsiteX7" fmla="*/ 334580 w 431454"/>
                <a:gd name="connsiteY7" fmla="*/ 293500 h 499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1454" h="499879">
                  <a:moveTo>
                    <a:pt x="334580" y="293500"/>
                  </a:moveTo>
                  <a:lnTo>
                    <a:pt x="431283" y="42135"/>
                  </a:lnTo>
                  <a:lnTo>
                    <a:pt x="276519" y="-156"/>
                  </a:lnTo>
                  <a:lnTo>
                    <a:pt x="163635" y="211966"/>
                  </a:lnTo>
                  <a:cubicBezTo>
                    <a:pt x="54558" y="213300"/>
                    <a:pt x="-171" y="316741"/>
                    <a:pt x="-171" y="316741"/>
                  </a:cubicBezTo>
                  <a:cubicBezTo>
                    <a:pt x="-171" y="316741"/>
                    <a:pt x="28383" y="402466"/>
                    <a:pt x="145075" y="466093"/>
                  </a:cubicBezTo>
                  <a:cubicBezTo>
                    <a:pt x="261766" y="529720"/>
                    <a:pt x="346668" y="483524"/>
                    <a:pt x="346668" y="483524"/>
                  </a:cubicBezTo>
                  <a:cubicBezTo>
                    <a:pt x="346668" y="483524"/>
                    <a:pt x="397875" y="377225"/>
                    <a:pt x="334580" y="293500"/>
                  </a:cubicBezTo>
                  <a:close/>
                </a:path>
              </a:pathLst>
            </a:custGeom>
            <a:solidFill>
              <a:schemeClr val="tx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EB495E5-58F9-D64D-B25E-DDC2F2FDF8E8}"/>
                </a:ext>
              </a:extLst>
            </p:cNvPr>
            <p:cNvSpPr/>
            <p:nvPr/>
          </p:nvSpPr>
          <p:spPr>
            <a:xfrm>
              <a:off x="12245070" y="4648222"/>
              <a:ext cx="293775" cy="216206"/>
            </a:xfrm>
            <a:custGeom>
              <a:avLst/>
              <a:gdLst>
                <a:gd name="connsiteX0" fmla="*/ 288234 w 293775"/>
                <a:gd name="connsiteY0" fmla="*/ 171272 h 216206"/>
                <a:gd name="connsiteX1" fmla="*/ 107390 w 293775"/>
                <a:gd name="connsiteY1" fmla="*/ 195561 h 216206"/>
                <a:gd name="connsiteX2" fmla="*/ 5166 w 293775"/>
                <a:gd name="connsiteY2" fmla="*/ 44685 h 216206"/>
                <a:gd name="connsiteX3" fmla="*/ 186009 w 293775"/>
                <a:gd name="connsiteY3" fmla="*/ 20301 h 216206"/>
                <a:gd name="connsiteX4" fmla="*/ 288234 w 293775"/>
                <a:gd name="connsiteY4" fmla="*/ 171272 h 21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775" h="216206">
                  <a:moveTo>
                    <a:pt x="288234" y="171272"/>
                  </a:moveTo>
                  <a:cubicBezTo>
                    <a:pt x="266532" y="219659"/>
                    <a:pt x="185724" y="230518"/>
                    <a:pt x="107390" y="195561"/>
                  </a:cubicBezTo>
                  <a:cubicBezTo>
                    <a:pt x="29056" y="160604"/>
                    <a:pt x="-16345" y="93072"/>
                    <a:pt x="5166" y="44685"/>
                  </a:cubicBezTo>
                  <a:cubicBezTo>
                    <a:pt x="26677" y="-3702"/>
                    <a:pt x="107676" y="-14656"/>
                    <a:pt x="186009" y="20301"/>
                  </a:cubicBezTo>
                  <a:cubicBezTo>
                    <a:pt x="264343" y="55258"/>
                    <a:pt x="309840" y="122885"/>
                    <a:pt x="288234" y="171272"/>
                  </a:cubicBezTo>
                  <a:close/>
                </a:path>
              </a:pathLst>
            </a:custGeom>
            <a:solidFill>
              <a:schemeClr val="tx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7B037C9F-B8AB-794D-A8FA-137766F5959F}"/>
              </a:ext>
            </a:extLst>
          </p:cNvPr>
          <p:cNvGrpSpPr/>
          <p:nvPr/>
        </p:nvGrpSpPr>
        <p:grpSpPr>
          <a:xfrm>
            <a:off x="5975735" y="10781669"/>
            <a:ext cx="2308239" cy="2339311"/>
            <a:chOff x="10004425" y="4648222"/>
            <a:chExt cx="4364611" cy="4423364"/>
          </a:xfrm>
        </p:grpSpPr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782F6404-4E39-1945-9995-8FD88928E664}"/>
                </a:ext>
              </a:extLst>
            </p:cNvPr>
            <p:cNvSpPr/>
            <p:nvPr/>
          </p:nvSpPr>
          <p:spPr>
            <a:xfrm>
              <a:off x="10004425" y="4926234"/>
              <a:ext cx="4364611" cy="4145352"/>
            </a:xfrm>
            <a:custGeom>
              <a:avLst/>
              <a:gdLst>
                <a:gd name="connsiteX0" fmla="*/ -171 w 4364611"/>
                <a:gd name="connsiteY0" fmla="*/ 359223 h 4145352"/>
                <a:gd name="connsiteX1" fmla="*/ 135081 w 4364611"/>
                <a:gd name="connsiteY1" fmla="*/ 2463390 h 4145352"/>
                <a:gd name="connsiteX2" fmla="*/ 381028 w 4364611"/>
                <a:gd name="connsiteY2" fmla="*/ 3287874 h 4145352"/>
                <a:gd name="connsiteX3" fmla="*/ 1351872 w 4364611"/>
                <a:gd name="connsiteY3" fmla="*/ 3755457 h 4145352"/>
                <a:gd name="connsiteX4" fmla="*/ 2101993 w 4364611"/>
                <a:gd name="connsiteY4" fmla="*/ 4075401 h 4145352"/>
                <a:gd name="connsiteX5" fmla="*/ 3306982 w 4364611"/>
                <a:gd name="connsiteY5" fmla="*/ 4136933 h 4145352"/>
                <a:gd name="connsiteX6" fmla="*/ 4364441 w 4364611"/>
                <a:gd name="connsiteY6" fmla="*/ 4038444 h 4145352"/>
                <a:gd name="connsiteX7" fmla="*/ 4044729 w 4364611"/>
                <a:gd name="connsiteY7" fmla="*/ -156 h 4145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64611" h="4145352">
                  <a:moveTo>
                    <a:pt x="-171" y="359223"/>
                  </a:moveTo>
                  <a:lnTo>
                    <a:pt x="135081" y="2463390"/>
                  </a:lnTo>
                  <a:cubicBezTo>
                    <a:pt x="135081" y="2463390"/>
                    <a:pt x="159637" y="3127854"/>
                    <a:pt x="381028" y="3287874"/>
                  </a:cubicBezTo>
                  <a:lnTo>
                    <a:pt x="1351872" y="3755457"/>
                  </a:lnTo>
                  <a:cubicBezTo>
                    <a:pt x="1351872" y="3755457"/>
                    <a:pt x="1819210" y="4050732"/>
                    <a:pt x="2101993" y="4075401"/>
                  </a:cubicBezTo>
                  <a:cubicBezTo>
                    <a:pt x="2101993" y="4075401"/>
                    <a:pt x="2925783" y="4173795"/>
                    <a:pt x="3306982" y="4136933"/>
                  </a:cubicBezTo>
                  <a:cubicBezTo>
                    <a:pt x="3306982" y="4136933"/>
                    <a:pt x="4253841" y="4050732"/>
                    <a:pt x="4364441" y="4038444"/>
                  </a:cubicBezTo>
                  <a:lnTo>
                    <a:pt x="4044729" y="-156"/>
                  </a:lnTo>
                  <a:close/>
                </a:path>
              </a:pathLst>
            </a:custGeom>
            <a:solidFill>
              <a:schemeClr val="accent3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 151">
              <a:extLst>
                <a:ext uri="{FF2B5EF4-FFF2-40B4-BE49-F238E27FC236}">
                  <a16:creationId xmlns:a16="http://schemas.microsoft.com/office/drawing/2014/main" id="{0CEB2B96-B49C-5C4D-B850-046A4F63D21F}"/>
                </a:ext>
              </a:extLst>
            </p:cNvPr>
            <p:cNvSpPr/>
            <p:nvPr/>
          </p:nvSpPr>
          <p:spPr>
            <a:xfrm>
              <a:off x="10004425" y="4926330"/>
              <a:ext cx="4083733" cy="796861"/>
            </a:xfrm>
            <a:custGeom>
              <a:avLst/>
              <a:gdLst>
                <a:gd name="connsiteX0" fmla="*/ 4083733 w 4083733"/>
                <a:gd name="connsiteY0" fmla="*/ 484156 h 796861"/>
                <a:gd name="connsiteX1" fmla="*/ 27983 w 4083733"/>
                <a:gd name="connsiteY1" fmla="*/ 796862 h 796861"/>
                <a:gd name="connsiteX2" fmla="*/ 0 w 4083733"/>
                <a:gd name="connsiteY2" fmla="*/ 359378 h 796861"/>
                <a:gd name="connsiteX3" fmla="*/ 4045376 w 4083733"/>
                <a:gd name="connsiteY3" fmla="*/ 0 h 796861"/>
                <a:gd name="connsiteX4" fmla="*/ 4083733 w 4083733"/>
                <a:gd name="connsiteY4" fmla="*/ 484156 h 79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3733" h="796861">
                  <a:moveTo>
                    <a:pt x="4083733" y="484156"/>
                  </a:moveTo>
                  <a:lnTo>
                    <a:pt x="27983" y="796862"/>
                  </a:lnTo>
                  <a:lnTo>
                    <a:pt x="0" y="359378"/>
                  </a:lnTo>
                  <a:lnTo>
                    <a:pt x="4045376" y="0"/>
                  </a:lnTo>
                  <a:lnTo>
                    <a:pt x="4083733" y="484156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 152">
              <a:extLst>
                <a:ext uri="{FF2B5EF4-FFF2-40B4-BE49-F238E27FC236}">
                  <a16:creationId xmlns:a16="http://schemas.microsoft.com/office/drawing/2014/main" id="{5F5D93AC-5A05-4E44-B4BD-7AACDAFF6334}"/>
                </a:ext>
              </a:extLst>
            </p:cNvPr>
            <p:cNvSpPr/>
            <p:nvPr/>
          </p:nvSpPr>
          <p:spPr>
            <a:xfrm>
              <a:off x="10306909" y="8097107"/>
              <a:ext cx="1757038" cy="898779"/>
            </a:xfrm>
            <a:custGeom>
              <a:avLst/>
              <a:gdLst>
                <a:gd name="connsiteX0" fmla="*/ -171 w 1757038"/>
                <a:gd name="connsiteY0" fmla="*/ 28419 h 898779"/>
                <a:gd name="connsiteX1" fmla="*/ 564251 w 1757038"/>
                <a:gd name="connsiteY1" fmla="*/ -156 h 898779"/>
                <a:gd name="connsiteX2" fmla="*/ 1756867 w 1757038"/>
                <a:gd name="connsiteY2" fmla="*/ 898623 h 898779"/>
                <a:gd name="connsiteX3" fmla="*/ -171 w 1757038"/>
                <a:gd name="connsiteY3" fmla="*/ 28419 h 89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038" h="898779">
                  <a:moveTo>
                    <a:pt x="-171" y="28419"/>
                  </a:moveTo>
                  <a:cubicBezTo>
                    <a:pt x="-171" y="28419"/>
                    <a:pt x="152118" y="276927"/>
                    <a:pt x="564251" y="-156"/>
                  </a:cubicBezTo>
                  <a:cubicBezTo>
                    <a:pt x="564251" y="-156"/>
                    <a:pt x="1135812" y="788324"/>
                    <a:pt x="1756867" y="898623"/>
                  </a:cubicBezTo>
                  <a:cubicBezTo>
                    <a:pt x="1756867" y="898814"/>
                    <a:pt x="861882" y="745842"/>
                    <a:pt x="-171" y="2841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 153">
              <a:extLst>
                <a:ext uri="{FF2B5EF4-FFF2-40B4-BE49-F238E27FC236}">
                  <a16:creationId xmlns:a16="http://schemas.microsoft.com/office/drawing/2014/main" id="{8FFC0DAA-BC65-DD40-9D6D-EB40BF69C4ED}"/>
                </a:ext>
              </a:extLst>
            </p:cNvPr>
            <p:cNvSpPr/>
            <p:nvPr/>
          </p:nvSpPr>
          <p:spPr>
            <a:xfrm>
              <a:off x="12080509" y="5230272"/>
              <a:ext cx="106602" cy="149662"/>
            </a:xfrm>
            <a:custGeom>
              <a:avLst/>
              <a:gdLst>
                <a:gd name="connsiteX0" fmla="*/ 69882 w 106602"/>
                <a:gd name="connsiteY0" fmla="*/ -156 h 149662"/>
                <a:gd name="connsiteX1" fmla="*/ -171 w 106602"/>
                <a:gd name="connsiteY1" fmla="*/ 136242 h 149662"/>
                <a:gd name="connsiteX2" fmla="*/ 29049 w 106602"/>
                <a:gd name="connsiteY2" fmla="*/ 148530 h 149662"/>
                <a:gd name="connsiteX3" fmla="*/ 106431 w 106602"/>
                <a:gd name="connsiteY3" fmla="*/ 2035 h 149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02" h="149662">
                  <a:moveTo>
                    <a:pt x="69882" y="-156"/>
                  </a:moveTo>
                  <a:lnTo>
                    <a:pt x="-171" y="136242"/>
                  </a:lnTo>
                  <a:cubicBezTo>
                    <a:pt x="-171" y="136242"/>
                    <a:pt x="12583" y="153768"/>
                    <a:pt x="29049" y="148530"/>
                  </a:cubicBezTo>
                  <a:lnTo>
                    <a:pt x="106431" y="2035"/>
                  </a:lnTo>
                  <a:close/>
                </a:path>
              </a:pathLst>
            </a:custGeom>
            <a:solidFill>
              <a:srgbClr val="B2B2B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 154">
              <a:extLst>
                <a:ext uri="{FF2B5EF4-FFF2-40B4-BE49-F238E27FC236}">
                  <a16:creationId xmlns:a16="http://schemas.microsoft.com/office/drawing/2014/main" id="{978C5B28-7AAB-D44F-932B-B0C8018CDD61}"/>
                </a:ext>
              </a:extLst>
            </p:cNvPr>
            <p:cNvSpPr/>
            <p:nvPr/>
          </p:nvSpPr>
          <p:spPr>
            <a:xfrm>
              <a:off x="12014929" y="4775263"/>
              <a:ext cx="431454" cy="499879"/>
            </a:xfrm>
            <a:custGeom>
              <a:avLst/>
              <a:gdLst>
                <a:gd name="connsiteX0" fmla="*/ 334580 w 431454"/>
                <a:gd name="connsiteY0" fmla="*/ 293500 h 499879"/>
                <a:gd name="connsiteX1" fmla="*/ 431283 w 431454"/>
                <a:gd name="connsiteY1" fmla="*/ 42135 h 499879"/>
                <a:gd name="connsiteX2" fmla="*/ 276519 w 431454"/>
                <a:gd name="connsiteY2" fmla="*/ -156 h 499879"/>
                <a:gd name="connsiteX3" fmla="*/ 163635 w 431454"/>
                <a:gd name="connsiteY3" fmla="*/ 211966 h 499879"/>
                <a:gd name="connsiteX4" fmla="*/ -171 w 431454"/>
                <a:gd name="connsiteY4" fmla="*/ 316741 h 499879"/>
                <a:gd name="connsiteX5" fmla="*/ 145075 w 431454"/>
                <a:gd name="connsiteY5" fmla="*/ 466093 h 499879"/>
                <a:gd name="connsiteX6" fmla="*/ 346668 w 431454"/>
                <a:gd name="connsiteY6" fmla="*/ 483524 h 499879"/>
                <a:gd name="connsiteX7" fmla="*/ 334580 w 431454"/>
                <a:gd name="connsiteY7" fmla="*/ 293500 h 499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1454" h="499879">
                  <a:moveTo>
                    <a:pt x="334580" y="293500"/>
                  </a:moveTo>
                  <a:lnTo>
                    <a:pt x="431283" y="42135"/>
                  </a:lnTo>
                  <a:lnTo>
                    <a:pt x="276519" y="-156"/>
                  </a:lnTo>
                  <a:lnTo>
                    <a:pt x="163635" y="211966"/>
                  </a:lnTo>
                  <a:cubicBezTo>
                    <a:pt x="54558" y="213300"/>
                    <a:pt x="-171" y="316741"/>
                    <a:pt x="-171" y="316741"/>
                  </a:cubicBezTo>
                  <a:cubicBezTo>
                    <a:pt x="-171" y="316741"/>
                    <a:pt x="28383" y="402466"/>
                    <a:pt x="145075" y="466093"/>
                  </a:cubicBezTo>
                  <a:cubicBezTo>
                    <a:pt x="261766" y="529720"/>
                    <a:pt x="346668" y="483524"/>
                    <a:pt x="346668" y="483524"/>
                  </a:cubicBezTo>
                  <a:cubicBezTo>
                    <a:pt x="346668" y="483524"/>
                    <a:pt x="397875" y="377225"/>
                    <a:pt x="334580" y="293500"/>
                  </a:cubicBezTo>
                  <a:close/>
                </a:path>
              </a:pathLst>
            </a:custGeom>
            <a:solidFill>
              <a:schemeClr val="tx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 155">
              <a:extLst>
                <a:ext uri="{FF2B5EF4-FFF2-40B4-BE49-F238E27FC236}">
                  <a16:creationId xmlns:a16="http://schemas.microsoft.com/office/drawing/2014/main" id="{B9761551-486A-0E45-A71B-063D2BA980FC}"/>
                </a:ext>
              </a:extLst>
            </p:cNvPr>
            <p:cNvSpPr/>
            <p:nvPr/>
          </p:nvSpPr>
          <p:spPr>
            <a:xfrm>
              <a:off x="12245070" y="4648222"/>
              <a:ext cx="293775" cy="216206"/>
            </a:xfrm>
            <a:custGeom>
              <a:avLst/>
              <a:gdLst>
                <a:gd name="connsiteX0" fmla="*/ 288234 w 293775"/>
                <a:gd name="connsiteY0" fmla="*/ 171272 h 216206"/>
                <a:gd name="connsiteX1" fmla="*/ 107390 w 293775"/>
                <a:gd name="connsiteY1" fmla="*/ 195561 h 216206"/>
                <a:gd name="connsiteX2" fmla="*/ 5166 w 293775"/>
                <a:gd name="connsiteY2" fmla="*/ 44685 h 216206"/>
                <a:gd name="connsiteX3" fmla="*/ 186009 w 293775"/>
                <a:gd name="connsiteY3" fmla="*/ 20301 h 216206"/>
                <a:gd name="connsiteX4" fmla="*/ 288234 w 293775"/>
                <a:gd name="connsiteY4" fmla="*/ 171272 h 21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775" h="216206">
                  <a:moveTo>
                    <a:pt x="288234" y="171272"/>
                  </a:moveTo>
                  <a:cubicBezTo>
                    <a:pt x="266532" y="219659"/>
                    <a:pt x="185724" y="230518"/>
                    <a:pt x="107390" y="195561"/>
                  </a:cubicBezTo>
                  <a:cubicBezTo>
                    <a:pt x="29056" y="160604"/>
                    <a:pt x="-16345" y="93072"/>
                    <a:pt x="5166" y="44685"/>
                  </a:cubicBezTo>
                  <a:cubicBezTo>
                    <a:pt x="26677" y="-3702"/>
                    <a:pt x="107676" y="-14656"/>
                    <a:pt x="186009" y="20301"/>
                  </a:cubicBezTo>
                  <a:cubicBezTo>
                    <a:pt x="264343" y="55258"/>
                    <a:pt x="309840" y="122885"/>
                    <a:pt x="288234" y="171272"/>
                  </a:cubicBezTo>
                  <a:close/>
                </a:path>
              </a:pathLst>
            </a:custGeom>
            <a:solidFill>
              <a:schemeClr val="tx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C251FA38-9C29-8040-89C0-FCAF73D84AE9}"/>
              </a:ext>
            </a:extLst>
          </p:cNvPr>
          <p:cNvGrpSpPr/>
          <p:nvPr/>
        </p:nvGrpSpPr>
        <p:grpSpPr>
          <a:xfrm>
            <a:off x="8283974" y="6112106"/>
            <a:ext cx="2308239" cy="2339311"/>
            <a:chOff x="10004425" y="4648222"/>
            <a:chExt cx="4364611" cy="4423364"/>
          </a:xfrm>
        </p:grpSpPr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64735F47-0B79-B140-8AD5-CADBD95EFE19}"/>
                </a:ext>
              </a:extLst>
            </p:cNvPr>
            <p:cNvSpPr/>
            <p:nvPr/>
          </p:nvSpPr>
          <p:spPr>
            <a:xfrm>
              <a:off x="10004425" y="4926234"/>
              <a:ext cx="4364611" cy="4145352"/>
            </a:xfrm>
            <a:custGeom>
              <a:avLst/>
              <a:gdLst>
                <a:gd name="connsiteX0" fmla="*/ -171 w 4364611"/>
                <a:gd name="connsiteY0" fmla="*/ 359223 h 4145352"/>
                <a:gd name="connsiteX1" fmla="*/ 135081 w 4364611"/>
                <a:gd name="connsiteY1" fmla="*/ 2463390 h 4145352"/>
                <a:gd name="connsiteX2" fmla="*/ 381028 w 4364611"/>
                <a:gd name="connsiteY2" fmla="*/ 3287874 h 4145352"/>
                <a:gd name="connsiteX3" fmla="*/ 1351872 w 4364611"/>
                <a:gd name="connsiteY3" fmla="*/ 3755457 h 4145352"/>
                <a:gd name="connsiteX4" fmla="*/ 2101993 w 4364611"/>
                <a:gd name="connsiteY4" fmla="*/ 4075401 h 4145352"/>
                <a:gd name="connsiteX5" fmla="*/ 3306982 w 4364611"/>
                <a:gd name="connsiteY5" fmla="*/ 4136933 h 4145352"/>
                <a:gd name="connsiteX6" fmla="*/ 4364441 w 4364611"/>
                <a:gd name="connsiteY6" fmla="*/ 4038444 h 4145352"/>
                <a:gd name="connsiteX7" fmla="*/ 4044729 w 4364611"/>
                <a:gd name="connsiteY7" fmla="*/ -156 h 4145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64611" h="4145352">
                  <a:moveTo>
                    <a:pt x="-171" y="359223"/>
                  </a:moveTo>
                  <a:lnTo>
                    <a:pt x="135081" y="2463390"/>
                  </a:lnTo>
                  <a:cubicBezTo>
                    <a:pt x="135081" y="2463390"/>
                    <a:pt x="159637" y="3127854"/>
                    <a:pt x="381028" y="3287874"/>
                  </a:cubicBezTo>
                  <a:lnTo>
                    <a:pt x="1351872" y="3755457"/>
                  </a:lnTo>
                  <a:cubicBezTo>
                    <a:pt x="1351872" y="3755457"/>
                    <a:pt x="1819210" y="4050732"/>
                    <a:pt x="2101993" y="4075401"/>
                  </a:cubicBezTo>
                  <a:cubicBezTo>
                    <a:pt x="2101993" y="4075401"/>
                    <a:pt x="2925783" y="4173795"/>
                    <a:pt x="3306982" y="4136933"/>
                  </a:cubicBezTo>
                  <a:cubicBezTo>
                    <a:pt x="3306982" y="4136933"/>
                    <a:pt x="4253841" y="4050732"/>
                    <a:pt x="4364441" y="4038444"/>
                  </a:cubicBezTo>
                  <a:lnTo>
                    <a:pt x="4044729" y="-156"/>
                  </a:lnTo>
                  <a:close/>
                </a:path>
              </a:pathLst>
            </a:custGeom>
            <a:solidFill>
              <a:schemeClr val="accent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 158">
              <a:extLst>
                <a:ext uri="{FF2B5EF4-FFF2-40B4-BE49-F238E27FC236}">
                  <a16:creationId xmlns:a16="http://schemas.microsoft.com/office/drawing/2014/main" id="{EC66F60F-D300-2741-AE8B-4DFFF835CF60}"/>
                </a:ext>
              </a:extLst>
            </p:cNvPr>
            <p:cNvSpPr/>
            <p:nvPr/>
          </p:nvSpPr>
          <p:spPr>
            <a:xfrm>
              <a:off x="10004425" y="4926330"/>
              <a:ext cx="4083733" cy="796861"/>
            </a:xfrm>
            <a:custGeom>
              <a:avLst/>
              <a:gdLst>
                <a:gd name="connsiteX0" fmla="*/ 4083733 w 4083733"/>
                <a:gd name="connsiteY0" fmla="*/ 484156 h 796861"/>
                <a:gd name="connsiteX1" fmla="*/ 27983 w 4083733"/>
                <a:gd name="connsiteY1" fmla="*/ 796862 h 796861"/>
                <a:gd name="connsiteX2" fmla="*/ 0 w 4083733"/>
                <a:gd name="connsiteY2" fmla="*/ 359378 h 796861"/>
                <a:gd name="connsiteX3" fmla="*/ 4045376 w 4083733"/>
                <a:gd name="connsiteY3" fmla="*/ 0 h 796861"/>
                <a:gd name="connsiteX4" fmla="*/ 4083733 w 4083733"/>
                <a:gd name="connsiteY4" fmla="*/ 484156 h 79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3733" h="796861">
                  <a:moveTo>
                    <a:pt x="4083733" y="484156"/>
                  </a:moveTo>
                  <a:lnTo>
                    <a:pt x="27983" y="796862"/>
                  </a:lnTo>
                  <a:lnTo>
                    <a:pt x="0" y="359378"/>
                  </a:lnTo>
                  <a:lnTo>
                    <a:pt x="4045376" y="0"/>
                  </a:lnTo>
                  <a:lnTo>
                    <a:pt x="4083733" y="484156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FC1EF6C5-41A4-EC46-9280-EDD08E6FCE30}"/>
                </a:ext>
              </a:extLst>
            </p:cNvPr>
            <p:cNvSpPr/>
            <p:nvPr/>
          </p:nvSpPr>
          <p:spPr>
            <a:xfrm>
              <a:off x="10306909" y="8097107"/>
              <a:ext cx="1757038" cy="898779"/>
            </a:xfrm>
            <a:custGeom>
              <a:avLst/>
              <a:gdLst>
                <a:gd name="connsiteX0" fmla="*/ -171 w 1757038"/>
                <a:gd name="connsiteY0" fmla="*/ 28419 h 898779"/>
                <a:gd name="connsiteX1" fmla="*/ 564251 w 1757038"/>
                <a:gd name="connsiteY1" fmla="*/ -156 h 898779"/>
                <a:gd name="connsiteX2" fmla="*/ 1756867 w 1757038"/>
                <a:gd name="connsiteY2" fmla="*/ 898623 h 898779"/>
                <a:gd name="connsiteX3" fmla="*/ -171 w 1757038"/>
                <a:gd name="connsiteY3" fmla="*/ 28419 h 89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038" h="898779">
                  <a:moveTo>
                    <a:pt x="-171" y="28419"/>
                  </a:moveTo>
                  <a:cubicBezTo>
                    <a:pt x="-171" y="28419"/>
                    <a:pt x="152118" y="276927"/>
                    <a:pt x="564251" y="-156"/>
                  </a:cubicBezTo>
                  <a:cubicBezTo>
                    <a:pt x="564251" y="-156"/>
                    <a:pt x="1135812" y="788324"/>
                    <a:pt x="1756867" y="898623"/>
                  </a:cubicBezTo>
                  <a:cubicBezTo>
                    <a:pt x="1756867" y="898814"/>
                    <a:pt x="861882" y="745842"/>
                    <a:pt x="-171" y="284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B099548F-A27B-984C-86A7-0518B42815C0}"/>
                </a:ext>
              </a:extLst>
            </p:cNvPr>
            <p:cNvSpPr/>
            <p:nvPr/>
          </p:nvSpPr>
          <p:spPr>
            <a:xfrm>
              <a:off x="12080509" y="5230272"/>
              <a:ext cx="106602" cy="149662"/>
            </a:xfrm>
            <a:custGeom>
              <a:avLst/>
              <a:gdLst>
                <a:gd name="connsiteX0" fmla="*/ 69882 w 106602"/>
                <a:gd name="connsiteY0" fmla="*/ -156 h 149662"/>
                <a:gd name="connsiteX1" fmla="*/ -171 w 106602"/>
                <a:gd name="connsiteY1" fmla="*/ 136242 h 149662"/>
                <a:gd name="connsiteX2" fmla="*/ 29049 w 106602"/>
                <a:gd name="connsiteY2" fmla="*/ 148530 h 149662"/>
                <a:gd name="connsiteX3" fmla="*/ 106431 w 106602"/>
                <a:gd name="connsiteY3" fmla="*/ 2035 h 149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02" h="149662">
                  <a:moveTo>
                    <a:pt x="69882" y="-156"/>
                  </a:moveTo>
                  <a:lnTo>
                    <a:pt x="-171" y="136242"/>
                  </a:lnTo>
                  <a:cubicBezTo>
                    <a:pt x="-171" y="136242"/>
                    <a:pt x="12583" y="153768"/>
                    <a:pt x="29049" y="148530"/>
                  </a:cubicBezTo>
                  <a:lnTo>
                    <a:pt x="106431" y="2035"/>
                  </a:lnTo>
                  <a:close/>
                </a:path>
              </a:pathLst>
            </a:custGeom>
            <a:solidFill>
              <a:srgbClr val="B2B2B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 161">
              <a:extLst>
                <a:ext uri="{FF2B5EF4-FFF2-40B4-BE49-F238E27FC236}">
                  <a16:creationId xmlns:a16="http://schemas.microsoft.com/office/drawing/2014/main" id="{D987EFAB-9400-CC40-BDED-A54625812684}"/>
                </a:ext>
              </a:extLst>
            </p:cNvPr>
            <p:cNvSpPr/>
            <p:nvPr/>
          </p:nvSpPr>
          <p:spPr>
            <a:xfrm>
              <a:off x="12014929" y="4775263"/>
              <a:ext cx="431454" cy="499879"/>
            </a:xfrm>
            <a:custGeom>
              <a:avLst/>
              <a:gdLst>
                <a:gd name="connsiteX0" fmla="*/ 334580 w 431454"/>
                <a:gd name="connsiteY0" fmla="*/ 293500 h 499879"/>
                <a:gd name="connsiteX1" fmla="*/ 431283 w 431454"/>
                <a:gd name="connsiteY1" fmla="*/ 42135 h 499879"/>
                <a:gd name="connsiteX2" fmla="*/ 276519 w 431454"/>
                <a:gd name="connsiteY2" fmla="*/ -156 h 499879"/>
                <a:gd name="connsiteX3" fmla="*/ 163635 w 431454"/>
                <a:gd name="connsiteY3" fmla="*/ 211966 h 499879"/>
                <a:gd name="connsiteX4" fmla="*/ -171 w 431454"/>
                <a:gd name="connsiteY4" fmla="*/ 316741 h 499879"/>
                <a:gd name="connsiteX5" fmla="*/ 145075 w 431454"/>
                <a:gd name="connsiteY5" fmla="*/ 466093 h 499879"/>
                <a:gd name="connsiteX6" fmla="*/ 346668 w 431454"/>
                <a:gd name="connsiteY6" fmla="*/ 483524 h 499879"/>
                <a:gd name="connsiteX7" fmla="*/ 334580 w 431454"/>
                <a:gd name="connsiteY7" fmla="*/ 293500 h 499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1454" h="499879">
                  <a:moveTo>
                    <a:pt x="334580" y="293500"/>
                  </a:moveTo>
                  <a:lnTo>
                    <a:pt x="431283" y="42135"/>
                  </a:lnTo>
                  <a:lnTo>
                    <a:pt x="276519" y="-156"/>
                  </a:lnTo>
                  <a:lnTo>
                    <a:pt x="163635" y="211966"/>
                  </a:lnTo>
                  <a:cubicBezTo>
                    <a:pt x="54558" y="213300"/>
                    <a:pt x="-171" y="316741"/>
                    <a:pt x="-171" y="316741"/>
                  </a:cubicBezTo>
                  <a:cubicBezTo>
                    <a:pt x="-171" y="316741"/>
                    <a:pt x="28383" y="402466"/>
                    <a:pt x="145075" y="466093"/>
                  </a:cubicBezTo>
                  <a:cubicBezTo>
                    <a:pt x="261766" y="529720"/>
                    <a:pt x="346668" y="483524"/>
                    <a:pt x="346668" y="483524"/>
                  </a:cubicBezTo>
                  <a:cubicBezTo>
                    <a:pt x="346668" y="483524"/>
                    <a:pt x="397875" y="377225"/>
                    <a:pt x="334580" y="293500"/>
                  </a:cubicBezTo>
                  <a:close/>
                </a:path>
              </a:pathLst>
            </a:custGeom>
            <a:solidFill>
              <a:schemeClr val="tx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 162">
              <a:extLst>
                <a:ext uri="{FF2B5EF4-FFF2-40B4-BE49-F238E27FC236}">
                  <a16:creationId xmlns:a16="http://schemas.microsoft.com/office/drawing/2014/main" id="{37AE713F-6C7E-9E40-96BE-14FBEA3AE2C5}"/>
                </a:ext>
              </a:extLst>
            </p:cNvPr>
            <p:cNvSpPr/>
            <p:nvPr/>
          </p:nvSpPr>
          <p:spPr>
            <a:xfrm>
              <a:off x="12245070" y="4648222"/>
              <a:ext cx="293775" cy="216206"/>
            </a:xfrm>
            <a:custGeom>
              <a:avLst/>
              <a:gdLst>
                <a:gd name="connsiteX0" fmla="*/ 288234 w 293775"/>
                <a:gd name="connsiteY0" fmla="*/ 171272 h 216206"/>
                <a:gd name="connsiteX1" fmla="*/ 107390 w 293775"/>
                <a:gd name="connsiteY1" fmla="*/ 195561 h 216206"/>
                <a:gd name="connsiteX2" fmla="*/ 5166 w 293775"/>
                <a:gd name="connsiteY2" fmla="*/ 44685 h 216206"/>
                <a:gd name="connsiteX3" fmla="*/ 186009 w 293775"/>
                <a:gd name="connsiteY3" fmla="*/ 20301 h 216206"/>
                <a:gd name="connsiteX4" fmla="*/ 288234 w 293775"/>
                <a:gd name="connsiteY4" fmla="*/ 171272 h 21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775" h="216206">
                  <a:moveTo>
                    <a:pt x="288234" y="171272"/>
                  </a:moveTo>
                  <a:cubicBezTo>
                    <a:pt x="266532" y="219659"/>
                    <a:pt x="185724" y="230518"/>
                    <a:pt x="107390" y="195561"/>
                  </a:cubicBezTo>
                  <a:cubicBezTo>
                    <a:pt x="29056" y="160604"/>
                    <a:pt x="-16345" y="93072"/>
                    <a:pt x="5166" y="44685"/>
                  </a:cubicBezTo>
                  <a:cubicBezTo>
                    <a:pt x="26677" y="-3702"/>
                    <a:pt x="107676" y="-14656"/>
                    <a:pt x="186009" y="20301"/>
                  </a:cubicBezTo>
                  <a:cubicBezTo>
                    <a:pt x="264343" y="55258"/>
                    <a:pt x="309840" y="122885"/>
                    <a:pt x="288234" y="171272"/>
                  </a:cubicBezTo>
                  <a:close/>
                </a:path>
              </a:pathLst>
            </a:custGeom>
            <a:solidFill>
              <a:schemeClr val="tx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15744E9B-03ED-ED47-A739-32BB2ACD96E2}"/>
              </a:ext>
            </a:extLst>
          </p:cNvPr>
          <p:cNvGrpSpPr/>
          <p:nvPr/>
        </p:nvGrpSpPr>
        <p:grpSpPr>
          <a:xfrm>
            <a:off x="19855563" y="7408740"/>
            <a:ext cx="2308239" cy="2339311"/>
            <a:chOff x="10004425" y="4648222"/>
            <a:chExt cx="4364611" cy="4423364"/>
          </a:xfrm>
        </p:grpSpPr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D666FD00-99BD-7940-9C4A-F66BCD6413AB}"/>
                </a:ext>
              </a:extLst>
            </p:cNvPr>
            <p:cNvSpPr/>
            <p:nvPr/>
          </p:nvSpPr>
          <p:spPr>
            <a:xfrm>
              <a:off x="10004425" y="4926234"/>
              <a:ext cx="4364611" cy="4145352"/>
            </a:xfrm>
            <a:custGeom>
              <a:avLst/>
              <a:gdLst>
                <a:gd name="connsiteX0" fmla="*/ -171 w 4364611"/>
                <a:gd name="connsiteY0" fmla="*/ 359223 h 4145352"/>
                <a:gd name="connsiteX1" fmla="*/ 135081 w 4364611"/>
                <a:gd name="connsiteY1" fmla="*/ 2463390 h 4145352"/>
                <a:gd name="connsiteX2" fmla="*/ 381028 w 4364611"/>
                <a:gd name="connsiteY2" fmla="*/ 3287874 h 4145352"/>
                <a:gd name="connsiteX3" fmla="*/ 1351872 w 4364611"/>
                <a:gd name="connsiteY3" fmla="*/ 3755457 h 4145352"/>
                <a:gd name="connsiteX4" fmla="*/ 2101993 w 4364611"/>
                <a:gd name="connsiteY4" fmla="*/ 4075401 h 4145352"/>
                <a:gd name="connsiteX5" fmla="*/ 3306982 w 4364611"/>
                <a:gd name="connsiteY5" fmla="*/ 4136933 h 4145352"/>
                <a:gd name="connsiteX6" fmla="*/ 4364441 w 4364611"/>
                <a:gd name="connsiteY6" fmla="*/ 4038444 h 4145352"/>
                <a:gd name="connsiteX7" fmla="*/ 4044729 w 4364611"/>
                <a:gd name="connsiteY7" fmla="*/ -156 h 4145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64611" h="4145352">
                  <a:moveTo>
                    <a:pt x="-171" y="359223"/>
                  </a:moveTo>
                  <a:lnTo>
                    <a:pt x="135081" y="2463390"/>
                  </a:lnTo>
                  <a:cubicBezTo>
                    <a:pt x="135081" y="2463390"/>
                    <a:pt x="159637" y="3127854"/>
                    <a:pt x="381028" y="3287874"/>
                  </a:cubicBezTo>
                  <a:lnTo>
                    <a:pt x="1351872" y="3755457"/>
                  </a:lnTo>
                  <a:cubicBezTo>
                    <a:pt x="1351872" y="3755457"/>
                    <a:pt x="1819210" y="4050732"/>
                    <a:pt x="2101993" y="4075401"/>
                  </a:cubicBezTo>
                  <a:cubicBezTo>
                    <a:pt x="2101993" y="4075401"/>
                    <a:pt x="2925783" y="4173795"/>
                    <a:pt x="3306982" y="4136933"/>
                  </a:cubicBezTo>
                  <a:cubicBezTo>
                    <a:pt x="3306982" y="4136933"/>
                    <a:pt x="4253841" y="4050732"/>
                    <a:pt x="4364441" y="4038444"/>
                  </a:cubicBezTo>
                  <a:lnTo>
                    <a:pt x="4044729" y="-156"/>
                  </a:lnTo>
                  <a:close/>
                </a:path>
              </a:pathLst>
            </a:custGeom>
            <a:solidFill>
              <a:schemeClr val="accent4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17BC88D6-F6FF-3D4C-80E8-5808CDBD7300}"/>
                </a:ext>
              </a:extLst>
            </p:cNvPr>
            <p:cNvSpPr/>
            <p:nvPr/>
          </p:nvSpPr>
          <p:spPr>
            <a:xfrm>
              <a:off x="10004425" y="4926330"/>
              <a:ext cx="4083733" cy="796861"/>
            </a:xfrm>
            <a:custGeom>
              <a:avLst/>
              <a:gdLst>
                <a:gd name="connsiteX0" fmla="*/ 4083733 w 4083733"/>
                <a:gd name="connsiteY0" fmla="*/ 484156 h 796861"/>
                <a:gd name="connsiteX1" fmla="*/ 27983 w 4083733"/>
                <a:gd name="connsiteY1" fmla="*/ 796862 h 796861"/>
                <a:gd name="connsiteX2" fmla="*/ 0 w 4083733"/>
                <a:gd name="connsiteY2" fmla="*/ 359378 h 796861"/>
                <a:gd name="connsiteX3" fmla="*/ 4045376 w 4083733"/>
                <a:gd name="connsiteY3" fmla="*/ 0 h 796861"/>
                <a:gd name="connsiteX4" fmla="*/ 4083733 w 4083733"/>
                <a:gd name="connsiteY4" fmla="*/ 484156 h 79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3733" h="796861">
                  <a:moveTo>
                    <a:pt x="4083733" y="484156"/>
                  </a:moveTo>
                  <a:lnTo>
                    <a:pt x="27983" y="796862"/>
                  </a:lnTo>
                  <a:lnTo>
                    <a:pt x="0" y="359378"/>
                  </a:lnTo>
                  <a:lnTo>
                    <a:pt x="4045376" y="0"/>
                  </a:lnTo>
                  <a:lnTo>
                    <a:pt x="4083733" y="484156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 166">
              <a:extLst>
                <a:ext uri="{FF2B5EF4-FFF2-40B4-BE49-F238E27FC236}">
                  <a16:creationId xmlns:a16="http://schemas.microsoft.com/office/drawing/2014/main" id="{BF6F0CF0-1902-014A-8332-B6B47F8BB62F}"/>
                </a:ext>
              </a:extLst>
            </p:cNvPr>
            <p:cNvSpPr/>
            <p:nvPr/>
          </p:nvSpPr>
          <p:spPr>
            <a:xfrm>
              <a:off x="10306909" y="8097107"/>
              <a:ext cx="1757038" cy="898779"/>
            </a:xfrm>
            <a:custGeom>
              <a:avLst/>
              <a:gdLst>
                <a:gd name="connsiteX0" fmla="*/ -171 w 1757038"/>
                <a:gd name="connsiteY0" fmla="*/ 28419 h 898779"/>
                <a:gd name="connsiteX1" fmla="*/ 564251 w 1757038"/>
                <a:gd name="connsiteY1" fmla="*/ -156 h 898779"/>
                <a:gd name="connsiteX2" fmla="*/ 1756867 w 1757038"/>
                <a:gd name="connsiteY2" fmla="*/ 898623 h 898779"/>
                <a:gd name="connsiteX3" fmla="*/ -171 w 1757038"/>
                <a:gd name="connsiteY3" fmla="*/ 28419 h 89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038" h="898779">
                  <a:moveTo>
                    <a:pt x="-171" y="28419"/>
                  </a:moveTo>
                  <a:cubicBezTo>
                    <a:pt x="-171" y="28419"/>
                    <a:pt x="152118" y="276927"/>
                    <a:pt x="564251" y="-156"/>
                  </a:cubicBezTo>
                  <a:cubicBezTo>
                    <a:pt x="564251" y="-156"/>
                    <a:pt x="1135812" y="788324"/>
                    <a:pt x="1756867" y="898623"/>
                  </a:cubicBezTo>
                  <a:cubicBezTo>
                    <a:pt x="1756867" y="898814"/>
                    <a:pt x="861882" y="745842"/>
                    <a:pt x="-171" y="2841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 167">
              <a:extLst>
                <a:ext uri="{FF2B5EF4-FFF2-40B4-BE49-F238E27FC236}">
                  <a16:creationId xmlns:a16="http://schemas.microsoft.com/office/drawing/2014/main" id="{B125EF68-EC16-4E4F-BE25-052180666595}"/>
                </a:ext>
              </a:extLst>
            </p:cNvPr>
            <p:cNvSpPr/>
            <p:nvPr/>
          </p:nvSpPr>
          <p:spPr>
            <a:xfrm>
              <a:off x="12080509" y="5230272"/>
              <a:ext cx="106602" cy="149662"/>
            </a:xfrm>
            <a:custGeom>
              <a:avLst/>
              <a:gdLst>
                <a:gd name="connsiteX0" fmla="*/ 69882 w 106602"/>
                <a:gd name="connsiteY0" fmla="*/ -156 h 149662"/>
                <a:gd name="connsiteX1" fmla="*/ -171 w 106602"/>
                <a:gd name="connsiteY1" fmla="*/ 136242 h 149662"/>
                <a:gd name="connsiteX2" fmla="*/ 29049 w 106602"/>
                <a:gd name="connsiteY2" fmla="*/ 148530 h 149662"/>
                <a:gd name="connsiteX3" fmla="*/ 106431 w 106602"/>
                <a:gd name="connsiteY3" fmla="*/ 2035 h 149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02" h="149662">
                  <a:moveTo>
                    <a:pt x="69882" y="-156"/>
                  </a:moveTo>
                  <a:lnTo>
                    <a:pt x="-171" y="136242"/>
                  </a:lnTo>
                  <a:cubicBezTo>
                    <a:pt x="-171" y="136242"/>
                    <a:pt x="12583" y="153768"/>
                    <a:pt x="29049" y="148530"/>
                  </a:cubicBezTo>
                  <a:lnTo>
                    <a:pt x="106431" y="2035"/>
                  </a:lnTo>
                  <a:close/>
                </a:path>
              </a:pathLst>
            </a:custGeom>
            <a:solidFill>
              <a:srgbClr val="B2B2B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332E7B50-6B11-2040-A4B8-E86780F37EEE}"/>
                </a:ext>
              </a:extLst>
            </p:cNvPr>
            <p:cNvSpPr/>
            <p:nvPr/>
          </p:nvSpPr>
          <p:spPr>
            <a:xfrm>
              <a:off x="12014929" y="4775263"/>
              <a:ext cx="431454" cy="499879"/>
            </a:xfrm>
            <a:custGeom>
              <a:avLst/>
              <a:gdLst>
                <a:gd name="connsiteX0" fmla="*/ 334580 w 431454"/>
                <a:gd name="connsiteY0" fmla="*/ 293500 h 499879"/>
                <a:gd name="connsiteX1" fmla="*/ 431283 w 431454"/>
                <a:gd name="connsiteY1" fmla="*/ 42135 h 499879"/>
                <a:gd name="connsiteX2" fmla="*/ 276519 w 431454"/>
                <a:gd name="connsiteY2" fmla="*/ -156 h 499879"/>
                <a:gd name="connsiteX3" fmla="*/ 163635 w 431454"/>
                <a:gd name="connsiteY3" fmla="*/ 211966 h 499879"/>
                <a:gd name="connsiteX4" fmla="*/ -171 w 431454"/>
                <a:gd name="connsiteY4" fmla="*/ 316741 h 499879"/>
                <a:gd name="connsiteX5" fmla="*/ 145075 w 431454"/>
                <a:gd name="connsiteY5" fmla="*/ 466093 h 499879"/>
                <a:gd name="connsiteX6" fmla="*/ 346668 w 431454"/>
                <a:gd name="connsiteY6" fmla="*/ 483524 h 499879"/>
                <a:gd name="connsiteX7" fmla="*/ 334580 w 431454"/>
                <a:gd name="connsiteY7" fmla="*/ 293500 h 499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1454" h="499879">
                  <a:moveTo>
                    <a:pt x="334580" y="293500"/>
                  </a:moveTo>
                  <a:lnTo>
                    <a:pt x="431283" y="42135"/>
                  </a:lnTo>
                  <a:lnTo>
                    <a:pt x="276519" y="-156"/>
                  </a:lnTo>
                  <a:lnTo>
                    <a:pt x="163635" y="211966"/>
                  </a:lnTo>
                  <a:cubicBezTo>
                    <a:pt x="54558" y="213300"/>
                    <a:pt x="-171" y="316741"/>
                    <a:pt x="-171" y="316741"/>
                  </a:cubicBezTo>
                  <a:cubicBezTo>
                    <a:pt x="-171" y="316741"/>
                    <a:pt x="28383" y="402466"/>
                    <a:pt x="145075" y="466093"/>
                  </a:cubicBezTo>
                  <a:cubicBezTo>
                    <a:pt x="261766" y="529720"/>
                    <a:pt x="346668" y="483524"/>
                    <a:pt x="346668" y="483524"/>
                  </a:cubicBezTo>
                  <a:cubicBezTo>
                    <a:pt x="346668" y="483524"/>
                    <a:pt x="397875" y="377225"/>
                    <a:pt x="334580" y="293500"/>
                  </a:cubicBezTo>
                  <a:close/>
                </a:path>
              </a:pathLst>
            </a:custGeom>
            <a:solidFill>
              <a:schemeClr val="tx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88E7F4BC-B241-E34D-AD66-275AC516D1D0}"/>
                </a:ext>
              </a:extLst>
            </p:cNvPr>
            <p:cNvSpPr/>
            <p:nvPr/>
          </p:nvSpPr>
          <p:spPr>
            <a:xfrm>
              <a:off x="12245070" y="4648222"/>
              <a:ext cx="293775" cy="216206"/>
            </a:xfrm>
            <a:custGeom>
              <a:avLst/>
              <a:gdLst>
                <a:gd name="connsiteX0" fmla="*/ 288234 w 293775"/>
                <a:gd name="connsiteY0" fmla="*/ 171272 h 216206"/>
                <a:gd name="connsiteX1" fmla="*/ 107390 w 293775"/>
                <a:gd name="connsiteY1" fmla="*/ 195561 h 216206"/>
                <a:gd name="connsiteX2" fmla="*/ 5166 w 293775"/>
                <a:gd name="connsiteY2" fmla="*/ 44685 h 216206"/>
                <a:gd name="connsiteX3" fmla="*/ 186009 w 293775"/>
                <a:gd name="connsiteY3" fmla="*/ 20301 h 216206"/>
                <a:gd name="connsiteX4" fmla="*/ 288234 w 293775"/>
                <a:gd name="connsiteY4" fmla="*/ 171272 h 21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775" h="216206">
                  <a:moveTo>
                    <a:pt x="288234" y="171272"/>
                  </a:moveTo>
                  <a:cubicBezTo>
                    <a:pt x="266532" y="219659"/>
                    <a:pt x="185724" y="230518"/>
                    <a:pt x="107390" y="195561"/>
                  </a:cubicBezTo>
                  <a:cubicBezTo>
                    <a:pt x="29056" y="160604"/>
                    <a:pt x="-16345" y="93072"/>
                    <a:pt x="5166" y="44685"/>
                  </a:cubicBezTo>
                  <a:cubicBezTo>
                    <a:pt x="26677" y="-3702"/>
                    <a:pt x="107676" y="-14656"/>
                    <a:pt x="186009" y="20301"/>
                  </a:cubicBezTo>
                  <a:cubicBezTo>
                    <a:pt x="264343" y="55258"/>
                    <a:pt x="309840" y="122885"/>
                    <a:pt x="288234" y="171272"/>
                  </a:cubicBezTo>
                  <a:close/>
                </a:path>
              </a:pathLst>
            </a:custGeom>
            <a:solidFill>
              <a:schemeClr val="tx2"/>
            </a:solidFill>
            <a:ln w="9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1" name="Gráfico 282">
            <a:extLst>
              <a:ext uri="{FF2B5EF4-FFF2-40B4-BE49-F238E27FC236}">
                <a16:creationId xmlns:a16="http://schemas.microsoft.com/office/drawing/2014/main" id="{FA9E876F-3527-8146-AC89-35430C2C0751}"/>
              </a:ext>
            </a:extLst>
          </p:cNvPr>
          <p:cNvGrpSpPr/>
          <p:nvPr/>
        </p:nvGrpSpPr>
        <p:grpSpPr>
          <a:xfrm>
            <a:off x="2876628" y="7778071"/>
            <a:ext cx="781592" cy="781590"/>
            <a:chOff x="564780" y="239858"/>
            <a:chExt cx="597977" cy="597977"/>
          </a:xfrm>
          <a:solidFill>
            <a:schemeClr val="bg1"/>
          </a:solidFill>
        </p:grpSpPr>
        <p:sp>
          <p:nvSpPr>
            <p:cNvPr id="172" name="Forma libre 285">
              <a:extLst>
                <a:ext uri="{FF2B5EF4-FFF2-40B4-BE49-F238E27FC236}">
                  <a16:creationId xmlns:a16="http://schemas.microsoft.com/office/drawing/2014/main" id="{26E3274D-2490-404A-8DEE-B9715C9751D6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3" name="Forma libre 286">
              <a:extLst>
                <a:ext uri="{FF2B5EF4-FFF2-40B4-BE49-F238E27FC236}">
                  <a16:creationId xmlns:a16="http://schemas.microsoft.com/office/drawing/2014/main" id="{725475C9-F167-AB4B-BFB1-159A7901996D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74" name="Gráfico 48">
            <a:extLst>
              <a:ext uri="{FF2B5EF4-FFF2-40B4-BE49-F238E27FC236}">
                <a16:creationId xmlns:a16="http://schemas.microsoft.com/office/drawing/2014/main" id="{8DD52B57-F1C1-224C-8829-9508DDA701FA}"/>
              </a:ext>
            </a:extLst>
          </p:cNvPr>
          <p:cNvGrpSpPr/>
          <p:nvPr/>
        </p:nvGrpSpPr>
        <p:grpSpPr>
          <a:xfrm>
            <a:off x="9097404" y="6994902"/>
            <a:ext cx="781592" cy="781590"/>
            <a:chOff x="1719249" y="239858"/>
            <a:chExt cx="597977" cy="597977"/>
          </a:xfrm>
          <a:solidFill>
            <a:schemeClr val="bg1"/>
          </a:solidFill>
        </p:grpSpPr>
        <p:sp>
          <p:nvSpPr>
            <p:cNvPr id="175" name="Forma libre 288">
              <a:extLst>
                <a:ext uri="{FF2B5EF4-FFF2-40B4-BE49-F238E27FC236}">
                  <a16:creationId xmlns:a16="http://schemas.microsoft.com/office/drawing/2014/main" id="{A2CCEC1A-0EA1-EB47-A035-58EC0C7FC5B2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76" name="Gráfico 22">
            <a:extLst>
              <a:ext uri="{FF2B5EF4-FFF2-40B4-BE49-F238E27FC236}">
                <a16:creationId xmlns:a16="http://schemas.microsoft.com/office/drawing/2014/main" id="{5245AA5A-5989-7F44-AB8B-8BB4189D2C2C}"/>
              </a:ext>
            </a:extLst>
          </p:cNvPr>
          <p:cNvGrpSpPr/>
          <p:nvPr/>
        </p:nvGrpSpPr>
        <p:grpSpPr>
          <a:xfrm>
            <a:off x="6769912" y="11644386"/>
            <a:ext cx="781592" cy="781590"/>
            <a:chOff x="8610000" y="1514163"/>
            <a:chExt cx="597977" cy="597977"/>
          </a:xfrm>
          <a:solidFill>
            <a:schemeClr val="bg1"/>
          </a:solidFill>
        </p:grpSpPr>
        <p:sp>
          <p:nvSpPr>
            <p:cNvPr id="177" name="Forma libre 340">
              <a:extLst>
                <a:ext uri="{FF2B5EF4-FFF2-40B4-BE49-F238E27FC236}">
                  <a16:creationId xmlns:a16="http://schemas.microsoft.com/office/drawing/2014/main" id="{F3FB9CB5-790D-6743-BFFE-C829708AC852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8" name="Forma libre 341">
              <a:extLst>
                <a:ext uri="{FF2B5EF4-FFF2-40B4-BE49-F238E27FC236}">
                  <a16:creationId xmlns:a16="http://schemas.microsoft.com/office/drawing/2014/main" id="{013BE455-5DAC-1644-B029-8772D111CAEE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9" name="Forma libre 342">
              <a:extLst>
                <a:ext uri="{FF2B5EF4-FFF2-40B4-BE49-F238E27FC236}">
                  <a16:creationId xmlns:a16="http://schemas.microsoft.com/office/drawing/2014/main" id="{1A0C193A-A3FE-EF4F-B5F9-4C68089F9C0C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0" name="Forma libre 343">
              <a:extLst>
                <a:ext uri="{FF2B5EF4-FFF2-40B4-BE49-F238E27FC236}">
                  <a16:creationId xmlns:a16="http://schemas.microsoft.com/office/drawing/2014/main" id="{928FC21B-32BE-9C4B-BC9B-042C3873BA52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1" name="Forma libre 344">
              <a:extLst>
                <a:ext uri="{FF2B5EF4-FFF2-40B4-BE49-F238E27FC236}">
                  <a16:creationId xmlns:a16="http://schemas.microsoft.com/office/drawing/2014/main" id="{87B40FEF-BCD0-104C-A0D3-8A29BAE392F0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2" name="Forma libre 345">
              <a:extLst>
                <a:ext uri="{FF2B5EF4-FFF2-40B4-BE49-F238E27FC236}">
                  <a16:creationId xmlns:a16="http://schemas.microsoft.com/office/drawing/2014/main" id="{BC85D82A-9E6F-1743-8A1E-BD63C613F8F5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3" name="Forma libre 346">
              <a:extLst>
                <a:ext uri="{FF2B5EF4-FFF2-40B4-BE49-F238E27FC236}">
                  <a16:creationId xmlns:a16="http://schemas.microsoft.com/office/drawing/2014/main" id="{DE4CAFCF-C727-1C40-A797-AF672C3BE8E0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84" name="Gráfico 210">
            <a:extLst>
              <a:ext uri="{FF2B5EF4-FFF2-40B4-BE49-F238E27FC236}">
                <a16:creationId xmlns:a16="http://schemas.microsoft.com/office/drawing/2014/main" id="{492614B8-1AF4-1A47-8F11-1ECC73993FE8}"/>
              </a:ext>
            </a:extLst>
          </p:cNvPr>
          <p:cNvGrpSpPr/>
          <p:nvPr/>
        </p:nvGrpSpPr>
        <p:grpSpPr>
          <a:xfrm>
            <a:off x="20745162" y="8348593"/>
            <a:ext cx="746111" cy="746109"/>
            <a:chOff x="1758261" y="719480"/>
            <a:chExt cx="570831" cy="570831"/>
          </a:xfrm>
          <a:solidFill>
            <a:schemeClr val="bg1"/>
          </a:solidFill>
        </p:grpSpPr>
        <p:sp>
          <p:nvSpPr>
            <p:cNvPr id="185" name="Forma libre 262">
              <a:extLst>
                <a:ext uri="{FF2B5EF4-FFF2-40B4-BE49-F238E27FC236}">
                  <a16:creationId xmlns:a16="http://schemas.microsoft.com/office/drawing/2014/main" id="{0C513839-C78D-5D4B-883D-8A2836494552}"/>
                </a:ext>
              </a:extLst>
            </p:cNvPr>
            <p:cNvSpPr/>
            <p:nvPr/>
          </p:nvSpPr>
          <p:spPr>
            <a:xfrm>
              <a:off x="1757425" y="742428"/>
              <a:ext cx="524005" cy="429238"/>
            </a:xfrm>
            <a:custGeom>
              <a:avLst/>
              <a:gdLst>
                <a:gd name="connsiteX0" fmla="*/ 286252 w 524005"/>
                <a:gd name="connsiteY0" fmla="*/ 393283 h 429238"/>
                <a:gd name="connsiteX1" fmla="*/ 440852 w 524005"/>
                <a:gd name="connsiteY1" fmla="*/ 238682 h 429238"/>
                <a:gd name="connsiteX2" fmla="*/ 507096 w 524005"/>
                <a:gd name="connsiteY2" fmla="*/ 253768 h 429238"/>
                <a:gd name="connsiteX3" fmla="*/ 518559 w 524005"/>
                <a:gd name="connsiteY3" fmla="*/ 253082 h 429238"/>
                <a:gd name="connsiteX4" fmla="*/ 524099 w 524005"/>
                <a:gd name="connsiteY4" fmla="*/ 243025 h 429238"/>
                <a:gd name="connsiteX5" fmla="*/ 524099 w 524005"/>
                <a:gd name="connsiteY5" fmla="*/ 95975 h 429238"/>
                <a:gd name="connsiteX6" fmla="*/ 476529 w 524005"/>
                <a:gd name="connsiteY6" fmla="*/ 48406 h 429238"/>
                <a:gd name="connsiteX7" fmla="*/ 255499 w 524005"/>
                <a:gd name="connsiteY7" fmla="*/ 48406 h 429238"/>
                <a:gd name="connsiteX8" fmla="*/ 211414 w 524005"/>
                <a:gd name="connsiteY8" fmla="*/ 4320 h 429238"/>
                <a:gd name="connsiteX9" fmla="*/ 203005 w 524005"/>
                <a:gd name="connsiteY9" fmla="*/ 836 h 429238"/>
                <a:gd name="connsiteX10" fmla="*/ 48406 w 524005"/>
                <a:gd name="connsiteY10" fmla="*/ 836 h 429238"/>
                <a:gd name="connsiteX11" fmla="*/ 836 w 524005"/>
                <a:gd name="connsiteY11" fmla="*/ 48406 h 429238"/>
                <a:gd name="connsiteX12" fmla="*/ 836 w 524005"/>
                <a:gd name="connsiteY12" fmla="*/ 381391 h 429238"/>
                <a:gd name="connsiteX13" fmla="*/ 48406 w 524005"/>
                <a:gd name="connsiteY13" fmla="*/ 428961 h 429238"/>
                <a:gd name="connsiteX14" fmla="*/ 276253 w 524005"/>
                <a:gd name="connsiteY14" fmla="*/ 428961 h 429238"/>
                <a:gd name="connsiteX15" fmla="*/ 285243 w 524005"/>
                <a:gd name="connsiteY15" fmla="*/ 424861 h 429238"/>
                <a:gd name="connsiteX16" fmla="*/ 288030 w 524005"/>
                <a:gd name="connsiteY16" fmla="*/ 415384 h 429238"/>
                <a:gd name="connsiteX17" fmla="*/ 286252 w 524005"/>
                <a:gd name="connsiteY17" fmla="*/ 393283 h 42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4005" h="429238">
                  <a:moveTo>
                    <a:pt x="286252" y="393283"/>
                  </a:moveTo>
                  <a:cubicBezTo>
                    <a:pt x="286252" y="308039"/>
                    <a:pt x="355608" y="238682"/>
                    <a:pt x="440852" y="238682"/>
                  </a:cubicBezTo>
                  <a:cubicBezTo>
                    <a:pt x="463778" y="238682"/>
                    <a:pt x="486064" y="243757"/>
                    <a:pt x="507096" y="253768"/>
                  </a:cubicBezTo>
                  <a:cubicBezTo>
                    <a:pt x="510801" y="255510"/>
                    <a:pt x="515121" y="255254"/>
                    <a:pt x="518559" y="253082"/>
                  </a:cubicBezTo>
                  <a:cubicBezTo>
                    <a:pt x="522008" y="250899"/>
                    <a:pt x="524099" y="247101"/>
                    <a:pt x="524099" y="243025"/>
                  </a:cubicBezTo>
                  <a:lnTo>
                    <a:pt x="524099" y="95975"/>
                  </a:lnTo>
                  <a:cubicBezTo>
                    <a:pt x="524099" y="69741"/>
                    <a:pt x="502765" y="48406"/>
                    <a:pt x="476529" y="48406"/>
                  </a:cubicBezTo>
                  <a:lnTo>
                    <a:pt x="255499" y="48406"/>
                  </a:lnTo>
                  <a:lnTo>
                    <a:pt x="211414" y="4320"/>
                  </a:lnTo>
                  <a:cubicBezTo>
                    <a:pt x="209184" y="2090"/>
                    <a:pt x="206165" y="836"/>
                    <a:pt x="203005" y="836"/>
                  </a:cubicBezTo>
                  <a:lnTo>
                    <a:pt x="48406" y="836"/>
                  </a:lnTo>
                  <a:cubicBezTo>
                    <a:pt x="22170" y="836"/>
                    <a:pt x="836" y="22171"/>
                    <a:pt x="836" y="48406"/>
                  </a:cubicBezTo>
                  <a:lnTo>
                    <a:pt x="836" y="381391"/>
                  </a:lnTo>
                  <a:cubicBezTo>
                    <a:pt x="836" y="407626"/>
                    <a:pt x="22170" y="428961"/>
                    <a:pt x="48406" y="428961"/>
                  </a:cubicBezTo>
                  <a:lnTo>
                    <a:pt x="276253" y="428961"/>
                  </a:lnTo>
                  <a:cubicBezTo>
                    <a:pt x="279703" y="428961"/>
                    <a:pt x="282977" y="427462"/>
                    <a:pt x="285243" y="424861"/>
                  </a:cubicBezTo>
                  <a:cubicBezTo>
                    <a:pt x="287496" y="422260"/>
                    <a:pt x="288518" y="418798"/>
                    <a:pt x="288030" y="415384"/>
                  </a:cubicBezTo>
                  <a:cubicBezTo>
                    <a:pt x="286820" y="406929"/>
                    <a:pt x="286252" y="399903"/>
                    <a:pt x="286252" y="3932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6" name="Forma libre 263">
              <a:extLst>
                <a:ext uri="{FF2B5EF4-FFF2-40B4-BE49-F238E27FC236}">
                  <a16:creationId xmlns:a16="http://schemas.microsoft.com/office/drawing/2014/main" id="{BDFD4E1C-1F7C-2043-9C50-94FE20E65D48}"/>
                </a:ext>
              </a:extLst>
            </p:cNvPr>
            <p:cNvSpPr/>
            <p:nvPr/>
          </p:nvSpPr>
          <p:spPr>
            <a:xfrm>
              <a:off x="2066626" y="1004059"/>
              <a:ext cx="263117" cy="263117"/>
            </a:xfrm>
            <a:custGeom>
              <a:avLst/>
              <a:gdLst>
                <a:gd name="connsiteX0" fmla="*/ 131651 w 263117"/>
                <a:gd name="connsiteY0" fmla="*/ 836 h 263117"/>
                <a:gd name="connsiteX1" fmla="*/ 836 w 263117"/>
                <a:gd name="connsiteY1" fmla="*/ 131651 h 263117"/>
                <a:gd name="connsiteX2" fmla="*/ 131651 w 263117"/>
                <a:gd name="connsiteY2" fmla="*/ 262466 h 263117"/>
                <a:gd name="connsiteX3" fmla="*/ 262466 w 263117"/>
                <a:gd name="connsiteY3" fmla="*/ 131651 h 263117"/>
                <a:gd name="connsiteX4" fmla="*/ 131651 w 263117"/>
                <a:gd name="connsiteY4" fmla="*/ 836 h 263117"/>
                <a:gd name="connsiteX5" fmla="*/ 187628 w 263117"/>
                <a:gd name="connsiteY5" fmla="*/ 116276 h 263117"/>
                <a:gd name="connsiteX6" fmla="*/ 179220 w 263117"/>
                <a:gd name="connsiteY6" fmla="*/ 119760 h 263117"/>
                <a:gd name="connsiteX7" fmla="*/ 170811 w 263117"/>
                <a:gd name="connsiteY7" fmla="*/ 116276 h 263117"/>
                <a:gd name="connsiteX8" fmla="*/ 143543 w 263117"/>
                <a:gd name="connsiteY8" fmla="*/ 89007 h 263117"/>
                <a:gd name="connsiteX9" fmla="*/ 143543 w 263117"/>
                <a:gd name="connsiteY9" fmla="*/ 203006 h 263117"/>
                <a:gd name="connsiteX10" fmla="*/ 131650 w 263117"/>
                <a:gd name="connsiteY10" fmla="*/ 214899 h 263117"/>
                <a:gd name="connsiteX11" fmla="*/ 119759 w 263117"/>
                <a:gd name="connsiteY11" fmla="*/ 203005 h 263117"/>
                <a:gd name="connsiteX12" fmla="*/ 119759 w 263117"/>
                <a:gd name="connsiteY12" fmla="*/ 89006 h 263117"/>
                <a:gd name="connsiteX13" fmla="*/ 92490 w 263117"/>
                <a:gd name="connsiteY13" fmla="*/ 116274 h 263117"/>
                <a:gd name="connsiteX14" fmla="*/ 75674 w 263117"/>
                <a:gd name="connsiteY14" fmla="*/ 116274 h 263117"/>
                <a:gd name="connsiteX15" fmla="*/ 75674 w 263117"/>
                <a:gd name="connsiteY15" fmla="*/ 99458 h 263117"/>
                <a:gd name="connsiteX16" fmla="*/ 123244 w 263117"/>
                <a:gd name="connsiteY16" fmla="*/ 51889 h 263117"/>
                <a:gd name="connsiteX17" fmla="*/ 140060 w 263117"/>
                <a:gd name="connsiteY17" fmla="*/ 51889 h 263117"/>
                <a:gd name="connsiteX18" fmla="*/ 187629 w 263117"/>
                <a:gd name="connsiteY18" fmla="*/ 99458 h 263117"/>
                <a:gd name="connsiteX19" fmla="*/ 187628 w 263117"/>
                <a:gd name="connsiteY19" fmla="*/ 116276 h 26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117" h="263117">
                  <a:moveTo>
                    <a:pt x="131651" y="836"/>
                  </a:moveTo>
                  <a:cubicBezTo>
                    <a:pt x="59519" y="836"/>
                    <a:pt x="836" y="59519"/>
                    <a:pt x="836" y="131651"/>
                  </a:cubicBezTo>
                  <a:cubicBezTo>
                    <a:pt x="836" y="203783"/>
                    <a:pt x="59519" y="262466"/>
                    <a:pt x="131651" y="262466"/>
                  </a:cubicBezTo>
                  <a:cubicBezTo>
                    <a:pt x="203783" y="262466"/>
                    <a:pt x="262466" y="203783"/>
                    <a:pt x="262466" y="131651"/>
                  </a:cubicBezTo>
                  <a:cubicBezTo>
                    <a:pt x="262466" y="59519"/>
                    <a:pt x="203783" y="836"/>
                    <a:pt x="131651" y="836"/>
                  </a:cubicBezTo>
                  <a:close/>
                  <a:moveTo>
                    <a:pt x="187628" y="116276"/>
                  </a:moveTo>
                  <a:cubicBezTo>
                    <a:pt x="185306" y="118598"/>
                    <a:pt x="182262" y="119760"/>
                    <a:pt x="179220" y="119760"/>
                  </a:cubicBezTo>
                  <a:cubicBezTo>
                    <a:pt x="176177" y="119760"/>
                    <a:pt x="173135" y="118598"/>
                    <a:pt x="170811" y="116276"/>
                  </a:cubicBezTo>
                  <a:lnTo>
                    <a:pt x="143543" y="89007"/>
                  </a:lnTo>
                  <a:lnTo>
                    <a:pt x="143543" y="203006"/>
                  </a:lnTo>
                  <a:cubicBezTo>
                    <a:pt x="143543" y="209580"/>
                    <a:pt x="138224" y="214899"/>
                    <a:pt x="131650" y="214899"/>
                  </a:cubicBezTo>
                  <a:cubicBezTo>
                    <a:pt x="125077" y="214899"/>
                    <a:pt x="119759" y="209579"/>
                    <a:pt x="119759" y="203005"/>
                  </a:cubicBezTo>
                  <a:lnTo>
                    <a:pt x="119759" y="89006"/>
                  </a:lnTo>
                  <a:lnTo>
                    <a:pt x="92490" y="116274"/>
                  </a:lnTo>
                  <a:cubicBezTo>
                    <a:pt x="87844" y="120920"/>
                    <a:pt x="80319" y="120920"/>
                    <a:pt x="75674" y="116274"/>
                  </a:cubicBezTo>
                  <a:cubicBezTo>
                    <a:pt x="71028" y="111629"/>
                    <a:pt x="71028" y="104103"/>
                    <a:pt x="75674" y="99458"/>
                  </a:cubicBezTo>
                  <a:lnTo>
                    <a:pt x="123244" y="51889"/>
                  </a:lnTo>
                  <a:cubicBezTo>
                    <a:pt x="127890" y="47243"/>
                    <a:pt x="135415" y="47243"/>
                    <a:pt x="140060" y="51889"/>
                  </a:cubicBezTo>
                  <a:lnTo>
                    <a:pt x="187629" y="99458"/>
                  </a:lnTo>
                  <a:cubicBezTo>
                    <a:pt x="192274" y="104104"/>
                    <a:pt x="192274" y="111630"/>
                    <a:pt x="187628" y="1162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283375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DF607375-DB1B-E443-ABC4-3383EEA2EFA0}"/>
              </a:ext>
            </a:extLst>
          </p:cNvPr>
          <p:cNvSpPr/>
          <p:nvPr/>
        </p:nvSpPr>
        <p:spPr>
          <a:xfrm>
            <a:off x="118071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51A89E7-59A9-B445-9EF9-8F4C4EB97A40}"/>
              </a:ext>
            </a:extLst>
          </p:cNvPr>
          <p:cNvSpPr/>
          <p:nvPr/>
        </p:nvSpPr>
        <p:spPr>
          <a:xfrm>
            <a:off x="5609080" y="47026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6E138F6-1FD7-974E-9033-5A3D1466E97D}"/>
              </a:ext>
            </a:extLst>
          </p:cNvPr>
          <p:cNvSpPr/>
          <p:nvPr/>
        </p:nvSpPr>
        <p:spPr>
          <a:xfrm>
            <a:off x="5609080" y="7915532"/>
            <a:ext cx="4230986" cy="271017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5602724-E00E-E14F-999F-F5E032848D4E}"/>
              </a:ext>
            </a:extLst>
          </p:cNvPr>
          <p:cNvSpPr/>
          <p:nvPr/>
        </p:nvSpPr>
        <p:spPr>
          <a:xfrm>
            <a:off x="1003745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4FC06DD-ED55-7040-9235-01E670801130}"/>
              </a:ext>
            </a:extLst>
          </p:cNvPr>
          <p:cNvSpPr/>
          <p:nvPr/>
        </p:nvSpPr>
        <p:spPr>
          <a:xfrm>
            <a:off x="14465820" y="47026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E696E368-5247-4847-AB3A-45DBA274ADC1}"/>
              </a:ext>
            </a:extLst>
          </p:cNvPr>
          <p:cNvSpPr/>
          <p:nvPr/>
        </p:nvSpPr>
        <p:spPr>
          <a:xfrm>
            <a:off x="14465820" y="7915532"/>
            <a:ext cx="4230986" cy="271017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448923F0-8E10-CC4A-AA3E-8C60F8DAF8FE}"/>
              </a:ext>
            </a:extLst>
          </p:cNvPr>
          <p:cNvSpPr/>
          <p:nvPr/>
        </p:nvSpPr>
        <p:spPr>
          <a:xfrm>
            <a:off x="1889419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5C53E65-BD7C-8C47-B470-48717275BA44}"/>
              </a:ext>
            </a:extLst>
          </p:cNvPr>
          <p:cNvGrpSpPr/>
          <p:nvPr/>
        </p:nvGrpSpPr>
        <p:grpSpPr>
          <a:xfrm>
            <a:off x="1180710" y="10763165"/>
            <a:ext cx="21944466" cy="1895620"/>
            <a:chOff x="1831515" y="10547027"/>
            <a:chExt cx="20260088" cy="1950963"/>
          </a:xfrm>
          <a:solidFill>
            <a:schemeClr val="bg1">
              <a:lumMod val="95000"/>
            </a:schemeClr>
          </a:solidFill>
        </p:grpSpPr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id="{B7EAA6A0-C8AC-504E-8CE3-46AB9FEA9112}"/>
                </a:ext>
              </a:extLst>
            </p:cNvPr>
            <p:cNvSpPr/>
            <p:nvPr/>
          </p:nvSpPr>
          <p:spPr>
            <a:xfrm>
              <a:off x="1831515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4" name="Rounded Rectangle 103">
              <a:extLst>
                <a:ext uri="{FF2B5EF4-FFF2-40B4-BE49-F238E27FC236}">
                  <a16:creationId xmlns:a16="http://schemas.microsoft.com/office/drawing/2014/main" id="{8B8C4911-BB19-4A42-9247-87349B4BAFA3}"/>
                </a:ext>
              </a:extLst>
            </p:cNvPr>
            <p:cNvSpPr/>
            <p:nvPr/>
          </p:nvSpPr>
          <p:spPr>
            <a:xfrm>
              <a:off x="12048109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70A25A2B-2007-6A40-9D10-16496ED754EB}"/>
              </a:ext>
            </a:extLst>
          </p:cNvPr>
          <p:cNvSpPr txBox="1"/>
          <p:nvPr/>
        </p:nvSpPr>
        <p:spPr>
          <a:xfrm>
            <a:off x="1488082" y="4942525"/>
            <a:ext cx="2757033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FE6F24A7-2888-0740-9518-FE3966844C6F}"/>
              </a:ext>
            </a:extLst>
          </p:cNvPr>
          <p:cNvSpPr txBox="1"/>
          <p:nvPr/>
        </p:nvSpPr>
        <p:spPr>
          <a:xfrm>
            <a:off x="5918497" y="4942525"/>
            <a:ext cx="3152132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16C43535-CD34-714B-9531-BA769627ACC1}"/>
              </a:ext>
            </a:extLst>
          </p:cNvPr>
          <p:cNvSpPr txBox="1"/>
          <p:nvPr/>
        </p:nvSpPr>
        <p:spPr>
          <a:xfrm>
            <a:off x="10315083" y="4946767"/>
            <a:ext cx="2188544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43A0C038-0A34-C849-A9ED-B20730DF9B53}"/>
              </a:ext>
            </a:extLst>
          </p:cNvPr>
          <p:cNvSpPr txBox="1"/>
          <p:nvPr/>
        </p:nvSpPr>
        <p:spPr>
          <a:xfrm>
            <a:off x="14705778" y="4942525"/>
            <a:ext cx="3152132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 ships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A51696EB-CBCC-4448-8B5B-53109202710C}"/>
              </a:ext>
            </a:extLst>
          </p:cNvPr>
          <p:cNvSpPr txBox="1"/>
          <p:nvPr/>
        </p:nvSpPr>
        <p:spPr>
          <a:xfrm>
            <a:off x="19164733" y="4942525"/>
            <a:ext cx="2188544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61830322-B42F-2843-A7CA-FA86F820BD51}"/>
              </a:ext>
            </a:extLst>
          </p:cNvPr>
          <p:cNvSpPr txBox="1"/>
          <p:nvPr/>
        </p:nvSpPr>
        <p:spPr>
          <a:xfrm>
            <a:off x="5918497" y="8213270"/>
            <a:ext cx="3178852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FC317417-8440-DC4A-BB62-617CE5323661}"/>
              </a:ext>
            </a:extLst>
          </p:cNvPr>
          <p:cNvSpPr txBox="1"/>
          <p:nvPr/>
        </p:nvSpPr>
        <p:spPr>
          <a:xfrm>
            <a:off x="14678656" y="8213270"/>
            <a:ext cx="2207096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07130F53-7119-DC42-948C-7E06B9929622}"/>
              </a:ext>
            </a:extLst>
          </p:cNvPr>
          <p:cNvSpPr txBox="1"/>
          <p:nvPr/>
        </p:nvSpPr>
        <p:spPr>
          <a:xfrm>
            <a:off x="1488083" y="10951849"/>
            <a:ext cx="3472550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316B732D-087C-ED4C-A6A7-9776D56C7F80}"/>
              </a:ext>
            </a:extLst>
          </p:cNvPr>
          <p:cNvSpPr txBox="1"/>
          <p:nvPr/>
        </p:nvSpPr>
        <p:spPr>
          <a:xfrm>
            <a:off x="12503628" y="10951849"/>
            <a:ext cx="3472550" cy="5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sp>
        <p:nvSpPr>
          <p:cNvPr id="60" name="Rectangle 56">
            <a:extLst>
              <a:ext uri="{FF2B5EF4-FFF2-40B4-BE49-F238E27FC236}">
                <a16:creationId xmlns:a16="http://schemas.microsoft.com/office/drawing/2014/main" id="{E91FBA7E-83CD-6549-ADDA-11A954F85800}"/>
              </a:ext>
            </a:extLst>
          </p:cNvPr>
          <p:cNvSpPr/>
          <p:nvPr/>
        </p:nvSpPr>
        <p:spPr>
          <a:xfrm>
            <a:off x="1488083" y="5446470"/>
            <a:ext cx="3514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0B8D4B23-5322-404A-AC99-18D01CB93BEE}"/>
              </a:ext>
            </a:extLst>
          </p:cNvPr>
          <p:cNvSpPr/>
          <p:nvPr/>
        </p:nvSpPr>
        <p:spPr>
          <a:xfrm>
            <a:off x="5918497" y="5446470"/>
            <a:ext cx="3514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2" name="Rectangle 56">
            <a:extLst>
              <a:ext uri="{FF2B5EF4-FFF2-40B4-BE49-F238E27FC236}">
                <a16:creationId xmlns:a16="http://schemas.microsoft.com/office/drawing/2014/main" id="{7A94CE84-F40D-4E44-9E74-39BDF394C421}"/>
              </a:ext>
            </a:extLst>
          </p:cNvPr>
          <p:cNvSpPr/>
          <p:nvPr/>
        </p:nvSpPr>
        <p:spPr>
          <a:xfrm>
            <a:off x="5918497" y="8745536"/>
            <a:ext cx="35442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3" name="Rectangle 56">
            <a:extLst>
              <a:ext uri="{FF2B5EF4-FFF2-40B4-BE49-F238E27FC236}">
                <a16:creationId xmlns:a16="http://schemas.microsoft.com/office/drawing/2014/main" id="{3A90368B-8C62-7A49-812E-A16B4EFE4E7B}"/>
              </a:ext>
            </a:extLst>
          </p:cNvPr>
          <p:cNvSpPr/>
          <p:nvPr/>
        </p:nvSpPr>
        <p:spPr>
          <a:xfrm>
            <a:off x="10315083" y="5421072"/>
            <a:ext cx="3514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41136F8-8A6F-5946-A20F-8F1BEA2A9E4F}"/>
              </a:ext>
            </a:extLst>
          </p:cNvPr>
          <p:cNvSpPr/>
          <p:nvPr/>
        </p:nvSpPr>
        <p:spPr>
          <a:xfrm>
            <a:off x="14727475" y="5446470"/>
            <a:ext cx="3514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5492A2E-805C-F144-A53B-0790F2292F88}"/>
              </a:ext>
            </a:extLst>
          </p:cNvPr>
          <p:cNvSpPr/>
          <p:nvPr/>
        </p:nvSpPr>
        <p:spPr>
          <a:xfrm>
            <a:off x="19164733" y="5421072"/>
            <a:ext cx="3514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6" name="Rectangle 56">
            <a:extLst>
              <a:ext uri="{FF2B5EF4-FFF2-40B4-BE49-F238E27FC236}">
                <a16:creationId xmlns:a16="http://schemas.microsoft.com/office/drawing/2014/main" id="{5B1972B9-73B2-6649-BB74-1E98EFD954E5}"/>
              </a:ext>
            </a:extLst>
          </p:cNvPr>
          <p:cNvSpPr/>
          <p:nvPr/>
        </p:nvSpPr>
        <p:spPr>
          <a:xfrm>
            <a:off x="14678656" y="8714303"/>
            <a:ext cx="35442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7" name="Rectangle 56">
            <a:extLst>
              <a:ext uri="{FF2B5EF4-FFF2-40B4-BE49-F238E27FC236}">
                <a16:creationId xmlns:a16="http://schemas.microsoft.com/office/drawing/2014/main" id="{5671DF68-D0B1-E346-87E6-8615282A6F28}"/>
              </a:ext>
            </a:extLst>
          </p:cNvPr>
          <p:cNvSpPr/>
          <p:nvPr/>
        </p:nvSpPr>
        <p:spPr>
          <a:xfrm>
            <a:off x="1485997" y="11468568"/>
            <a:ext cx="39771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68" name="Rectangle 56">
            <a:extLst>
              <a:ext uri="{FF2B5EF4-FFF2-40B4-BE49-F238E27FC236}">
                <a16:creationId xmlns:a16="http://schemas.microsoft.com/office/drawing/2014/main" id="{1B61646F-10C1-3341-992F-2858552A14EF}"/>
              </a:ext>
            </a:extLst>
          </p:cNvPr>
          <p:cNvSpPr/>
          <p:nvPr/>
        </p:nvSpPr>
        <p:spPr>
          <a:xfrm>
            <a:off x="12493107" y="11465339"/>
            <a:ext cx="39771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7" name="Right Arrow 76">
            <a:extLst>
              <a:ext uri="{FF2B5EF4-FFF2-40B4-BE49-F238E27FC236}">
                <a16:creationId xmlns:a16="http://schemas.microsoft.com/office/drawing/2014/main" id="{4B6944DA-32B2-014B-BF7A-6759EF379122}"/>
              </a:ext>
            </a:extLst>
          </p:cNvPr>
          <p:cNvSpPr/>
          <p:nvPr/>
        </p:nvSpPr>
        <p:spPr>
          <a:xfrm>
            <a:off x="4597530" y="6434415"/>
            <a:ext cx="2023100" cy="8135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ight Arrow 77">
            <a:extLst>
              <a:ext uri="{FF2B5EF4-FFF2-40B4-BE49-F238E27FC236}">
                <a16:creationId xmlns:a16="http://schemas.microsoft.com/office/drawing/2014/main" id="{7D25E118-248D-E340-8506-37962723D680}"/>
              </a:ext>
            </a:extLst>
          </p:cNvPr>
          <p:cNvSpPr/>
          <p:nvPr/>
        </p:nvSpPr>
        <p:spPr>
          <a:xfrm>
            <a:off x="9025900" y="6434415"/>
            <a:ext cx="2023100" cy="8135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ight Arrow 78">
            <a:extLst>
              <a:ext uri="{FF2B5EF4-FFF2-40B4-BE49-F238E27FC236}">
                <a16:creationId xmlns:a16="http://schemas.microsoft.com/office/drawing/2014/main" id="{415DA8F7-B5C6-E34D-A5F5-C290F888568F}"/>
              </a:ext>
            </a:extLst>
          </p:cNvPr>
          <p:cNvSpPr/>
          <p:nvPr/>
        </p:nvSpPr>
        <p:spPr>
          <a:xfrm>
            <a:off x="13316546" y="9648186"/>
            <a:ext cx="2023100" cy="813532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ight Arrow 79">
            <a:extLst>
              <a:ext uri="{FF2B5EF4-FFF2-40B4-BE49-F238E27FC236}">
                <a16:creationId xmlns:a16="http://schemas.microsoft.com/office/drawing/2014/main" id="{9053C67B-2C60-0F44-9AE5-EC914BC52D65}"/>
              </a:ext>
            </a:extLst>
          </p:cNvPr>
          <p:cNvSpPr/>
          <p:nvPr/>
        </p:nvSpPr>
        <p:spPr>
          <a:xfrm>
            <a:off x="17857910" y="6542506"/>
            <a:ext cx="2023100" cy="81353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4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DF607375-DB1B-E443-ABC4-3383EEA2EFA0}"/>
              </a:ext>
            </a:extLst>
          </p:cNvPr>
          <p:cNvSpPr/>
          <p:nvPr/>
        </p:nvSpPr>
        <p:spPr>
          <a:xfrm>
            <a:off x="118071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51A89E7-59A9-B445-9EF9-8F4C4EB97A40}"/>
              </a:ext>
            </a:extLst>
          </p:cNvPr>
          <p:cNvSpPr/>
          <p:nvPr/>
        </p:nvSpPr>
        <p:spPr>
          <a:xfrm>
            <a:off x="5609080" y="47026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6E138F6-1FD7-974E-9033-5A3D1466E97D}"/>
              </a:ext>
            </a:extLst>
          </p:cNvPr>
          <p:cNvSpPr/>
          <p:nvPr/>
        </p:nvSpPr>
        <p:spPr>
          <a:xfrm>
            <a:off x="5609080" y="7915532"/>
            <a:ext cx="4230986" cy="271017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5602724-E00E-E14F-999F-F5E032848D4E}"/>
              </a:ext>
            </a:extLst>
          </p:cNvPr>
          <p:cNvSpPr/>
          <p:nvPr/>
        </p:nvSpPr>
        <p:spPr>
          <a:xfrm>
            <a:off x="1003745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4FC06DD-ED55-7040-9235-01E670801130}"/>
              </a:ext>
            </a:extLst>
          </p:cNvPr>
          <p:cNvSpPr/>
          <p:nvPr/>
        </p:nvSpPr>
        <p:spPr>
          <a:xfrm>
            <a:off x="14465820" y="47026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E696E368-5247-4847-AB3A-45DBA274ADC1}"/>
              </a:ext>
            </a:extLst>
          </p:cNvPr>
          <p:cNvSpPr/>
          <p:nvPr/>
        </p:nvSpPr>
        <p:spPr>
          <a:xfrm>
            <a:off x="14465820" y="7915532"/>
            <a:ext cx="4230986" cy="271017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448923F0-8E10-CC4A-AA3E-8C60F8DAF8FE}"/>
              </a:ext>
            </a:extLst>
          </p:cNvPr>
          <p:cNvSpPr/>
          <p:nvPr/>
        </p:nvSpPr>
        <p:spPr>
          <a:xfrm>
            <a:off x="1889419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5C53E65-BD7C-8C47-B470-48717275BA44}"/>
              </a:ext>
            </a:extLst>
          </p:cNvPr>
          <p:cNvGrpSpPr/>
          <p:nvPr/>
        </p:nvGrpSpPr>
        <p:grpSpPr>
          <a:xfrm>
            <a:off x="1180710" y="10763165"/>
            <a:ext cx="21944466" cy="1895620"/>
            <a:chOff x="1831515" y="10547027"/>
            <a:chExt cx="20260088" cy="1950963"/>
          </a:xfrm>
          <a:solidFill>
            <a:schemeClr val="bg1">
              <a:lumMod val="95000"/>
            </a:schemeClr>
          </a:solidFill>
        </p:grpSpPr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id="{B7EAA6A0-C8AC-504E-8CE3-46AB9FEA9112}"/>
                </a:ext>
              </a:extLst>
            </p:cNvPr>
            <p:cNvSpPr/>
            <p:nvPr/>
          </p:nvSpPr>
          <p:spPr>
            <a:xfrm>
              <a:off x="1831515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4" name="Rounded Rectangle 103">
              <a:extLst>
                <a:ext uri="{FF2B5EF4-FFF2-40B4-BE49-F238E27FC236}">
                  <a16:creationId xmlns:a16="http://schemas.microsoft.com/office/drawing/2014/main" id="{8B8C4911-BB19-4A42-9247-87349B4BAFA3}"/>
                </a:ext>
              </a:extLst>
            </p:cNvPr>
            <p:cNvSpPr/>
            <p:nvPr/>
          </p:nvSpPr>
          <p:spPr>
            <a:xfrm>
              <a:off x="12048109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70A25A2B-2007-6A40-9D10-16496ED754EB}"/>
              </a:ext>
            </a:extLst>
          </p:cNvPr>
          <p:cNvSpPr txBox="1"/>
          <p:nvPr/>
        </p:nvSpPr>
        <p:spPr>
          <a:xfrm>
            <a:off x="1488082" y="4942525"/>
            <a:ext cx="1674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FE6F24A7-2888-0740-9518-FE3966844C6F}"/>
              </a:ext>
            </a:extLst>
          </p:cNvPr>
          <p:cNvSpPr txBox="1"/>
          <p:nvPr/>
        </p:nvSpPr>
        <p:spPr>
          <a:xfrm>
            <a:off x="5918497" y="4942525"/>
            <a:ext cx="1663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16C43535-CD34-714B-9531-BA769627ACC1}"/>
              </a:ext>
            </a:extLst>
          </p:cNvPr>
          <p:cNvSpPr txBox="1"/>
          <p:nvPr/>
        </p:nvSpPr>
        <p:spPr>
          <a:xfrm>
            <a:off x="10315083" y="4946767"/>
            <a:ext cx="218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43A0C038-0A34-C849-A9ED-B20730DF9B53}"/>
              </a:ext>
            </a:extLst>
          </p:cNvPr>
          <p:cNvSpPr txBox="1"/>
          <p:nvPr/>
        </p:nvSpPr>
        <p:spPr>
          <a:xfrm>
            <a:off x="14705778" y="4942525"/>
            <a:ext cx="1663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 Ships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A51696EB-CBCC-4448-8B5B-53109202710C}"/>
              </a:ext>
            </a:extLst>
          </p:cNvPr>
          <p:cNvSpPr txBox="1"/>
          <p:nvPr/>
        </p:nvSpPr>
        <p:spPr>
          <a:xfrm>
            <a:off x="19164733" y="4942525"/>
            <a:ext cx="218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61830322-B42F-2843-A7CA-FA86F820BD51}"/>
              </a:ext>
            </a:extLst>
          </p:cNvPr>
          <p:cNvSpPr txBox="1"/>
          <p:nvPr/>
        </p:nvSpPr>
        <p:spPr>
          <a:xfrm>
            <a:off x="5918497" y="8213270"/>
            <a:ext cx="1995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FC317417-8440-DC4A-BB62-617CE5323661}"/>
              </a:ext>
            </a:extLst>
          </p:cNvPr>
          <p:cNvSpPr txBox="1"/>
          <p:nvPr/>
        </p:nvSpPr>
        <p:spPr>
          <a:xfrm>
            <a:off x="14678656" y="8213270"/>
            <a:ext cx="220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07130F53-7119-DC42-948C-7E06B9929622}"/>
              </a:ext>
            </a:extLst>
          </p:cNvPr>
          <p:cNvSpPr txBox="1"/>
          <p:nvPr/>
        </p:nvSpPr>
        <p:spPr>
          <a:xfrm>
            <a:off x="1488083" y="10951849"/>
            <a:ext cx="1832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316B732D-087C-ED4C-A6A7-9776D56C7F80}"/>
              </a:ext>
            </a:extLst>
          </p:cNvPr>
          <p:cNvSpPr txBox="1"/>
          <p:nvPr/>
        </p:nvSpPr>
        <p:spPr>
          <a:xfrm>
            <a:off x="12503628" y="10951849"/>
            <a:ext cx="1832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3DD16EC-BBE6-714D-A1B5-BB5F6C16FE96}"/>
              </a:ext>
            </a:extLst>
          </p:cNvPr>
          <p:cNvGrpSpPr/>
          <p:nvPr/>
        </p:nvGrpSpPr>
        <p:grpSpPr>
          <a:xfrm>
            <a:off x="2065092" y="6637730"/>
            <a:ext cx="2510205" cy="2353271"/>
            <a:chOff x="944389" y="10296494"/>
            <a:chExt cx="2510205" cy="2353271"/>
          </a:xfrm>
        </p:grpSpPr>
        <p:graphicFrame>
          <p:nvGraphicFramePr>
            <p:cNvPr id="38" name="Chart 37">
              <a:extLst>
                <a:ext uri="{FF2B5EF4-FFF2-40B4-BE49-F238E27FC236}">
                  <a16:creationId xmlns:a16="http://schemas.microsoft.com/office/drawing/2014/main" id="{B9E8E925-62C1-4D4B-9F55-BF04B5D7CB4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47411942"/>
                </p:ext>
              </p:extLst>
            </p:nvPr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9" name="CuadroTexto 395">
              <a:extLst>
                <a:ext uri="{FF2B5EF4-FFF2-40B4-BE49-F238E27FC236}">
                  <a16:creationId xmlns:a16="http://schemas.microsoft.com/office/drawing/2014/main" id="{99DA5882-F135-0A41-963F-1E5BE8D88F68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60%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FEDA01F-A25C-2649-823D-515000CDD50D}"/>
              </a:ext>
            </a:extLst>
          </p:cNvPr>
          <p:cNvGrpSpPr/>
          <p:nvPr/>
        </p:nvGrpSpPr>
        <p:grpSpPr>
          <a:xfrm>
            <a:off x="7353252" y="5106184"/>
            <a:ext cx="2510205" cy="2353271"/>
            <a:chOff x="944389" y="10296494"/>
            <a:chExt cx="2510205" cy="2353271"/>
          </a:xfrm>
        </p:grpSpPr>
        <p:graphicFrame>
          <p:nvGraphicFramePr>
            <p:cNvPr id="69" name="Chart 68">
              <a:extLst>
                <a:ext uri="{FF2B5EF4-FFF2-40B4-BE49-F238E27FC236}">
                  <a16:creationId xmlns:a16="http://schemas.microsoft.com/office/drawing/2014/main" id="{19BD2E7B-946D-FB43-BC85-8F72FF4012D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3412371"/>
                </p:ext>
              </p:extLst>
            </p:nvPr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0" name="CuadroTexto 395">
              <a:extLst>
                <a:ext uri="{FF2B5EF4-FFF2-40B4-BE49-F238E27FC236}">
                  <a16:creationId xmlns:a16="http://schemas.microsoft.com/office/drawing/2014/main" id="{F174D816-4D79-3949-92E9-2D5A8185EF8B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45%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3F1E1FC-7498-5B4D-944C-2D74B0172174}"/>
              </a:ext>
            </a:extLst>
          </p:cNvPr>
          <p:cNvGrpSpPr/>
          <p:nvPr/>
        </p:nvGrpSpPr>
        <p:grpSpPr>
          <a:xfrm>
            <a:off x="10921231" y="6637730"/>
            <a:ext cx="2510205" cy="2353271"/>
            <a:chOff x="944389" y="10296494"/>
            <a:chExt cx="2510205" cy="2353271"/>
          </a:xfrm>
        </p:grpSpPr>
        <p:graphicFrame>
          <p:nvGraphicFramePr>
            <p:cNvPr id="72" name="Chart 71">
              <a:extLst>
                <a:ext uri="{FF2B5EF4-FFF2-40B4-BE49-F238E27FC236}">
                  <a16:creationId xmlns:a16="http://schemas.microsoft.com/office/drawing/2014/main" id="{E10912F8-B0AC-1E4F-B659-E50E8AB48A9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94139580"/>
                </p:ext>
              </p:extLst>
            </p:nvPr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73" name="CuadroTexto 395">
              <a:extLst>
                <a:ext uri="{FF2B5EF4-FFF2-40B4-BE49-F238E27FC236}">
                  <a16:creationId xmlns:a16="http://schemas.microsoft.com/office/drawing/2014/main" id="{69147282-BEAB-B943-9B28-41F39802007E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7%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1F30254-0D2B-1840-8894-C1477F4D7C60}"/>
              </a:ext>
            </a:extLst>
          </p:cNvPr>
          <p:cNvGrpSpPr/>
          <p:nvPr/>
        </p:nvGrpSpPr>
        <p:grpSpPr>
          <a:xfrm>
            <a:off x="16156626" y="8098767"/>
            <a:ext cx="2510205" cy="2353271"/>
            <a:chOff x="944389" y="10296494"/>
            <a:chExt cx="2510205" cy="2353271"/>
          </a:xfrm>
        </p:grpSpPr>
        <p:graphicFrame>
          <p:nvGraphicFramePr>
            <p:cNvPr id="75" name="Chart 74">
              <a:extLst>
                <a:ext uri="{FF2B5EF4-FFF2-40B4-BE49-F238E27FC236}">
                  <a16:creationId xmlns:a16="http://schemas.microsoft.com/office/drawing/2014/main" id="{82C08AA1-6F5A-BF43-9B9E-FFDB6CF5F57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64281295"/>
                </p:ext>
              </p:extLst>
            </p:nvPr>
          </p:nvGraphicFramePr>
          <p:xfrm>
            <a:off x="944389" y="10296494"/>
            <a:ext cx="2510205" cy="23532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76" name="CuadroTexto 395">
              <a:extLst>
                <a:ext uri="{FF2B5EF4-FFF2-40B4-BE49-F238E27FC236}">
                  <a16:creationId xmlns:a16="http://schemas.microsoft.com/office/drawing/2014/main" id="{D52D6BC9-F1AE-754C-9595-589AFAE1F1F1}"/>
                </a:ext>
              </a:extLst>
            </p:cNvPr>
            <p:cNvSpPr txBox="1"/>
            <p:nvPr/>
          </p:nvSpPr>
          <p:spPr>
            <a:xfrm>
              <a:off x="1505382" y="11140389"/>
              <a:ext cx="1410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60%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2770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40797F-B195-4646-8F7E-C96DE910E757}"/>
              </a:ext>
            </a:extLst>
          </p:cNvPr>
          <p:cNvGrpSpPr/>
          <p:nvPr/>
        </p:nvGrpSpPr>
        <p:grpSpPr>
          <a:xfrm>
            <a:off x="1180710" y="4702629"/>
            <a:ext cx="21944466" cy="7956156"/>
            <a:chOff x="1180710" y="4702629"/>
            <a:chExt cx="21944466" cy="7956156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DF607375-DB1B-E443-ABC4-3383EEA2EFA0}"/>
                </a:ext>
              </a:extLst>
            </p:cNvPr>
            <p:cNvSpPr/>
            <p:nvPr/>
          </p:nvSpPr>
          <p:spPr>
            <a:xfrm>
              <a:off x="1180710" y="4702629"/>
              <a:ext cx="4230986" cy="5923075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A51A89E7-59A9-B445-9EF9-8F4C4EB97A40}"/>
                </a:ext>
              </a:extLst>
            </p:cNvPr>
            <p:cNvSpPr/>
            <p:nvPr/>
          </p:nvSpPr>
          <p:spPr>
            <a:xfrm>
              <a:off x="5609080" y="4702629"/>
              <a:ext cx="4230986" cy="3075442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66E138F6-1FD7-974E-9033-5A3D1466E97D}"/>
                </a:ext>
              </a:extLst>
            </p:cNvPr>
            <p:cNvSpPr/>
            <p:nvPr/>
          </p:nvSpPr>
          <p:spPr>
            <a:xfrm>
              <a:off x="5609080" y="7915532"/>
              <a:ext cx="4230986" cy="2710173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95602724-E00E-E14F-999F-F5E032848D4E}"/>
                </a:ext>
              </a:extLst>
            </p:cNvPr>
            <p:cNvSpPr/>
            <p:nvPr/>
          </p:nvSpPr>
          <p:spPr>
            <a:xfrm>
              <a:off x="10037450" y="4702629"/>
              <a:ext cx="4230986" cy="5923075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64FC06DD-ED55-7040-9235-01E670801130}"/>
                </a:ext>
              </a:extLst>
            </p:cNvPr>
            <p:cNvSpPr/>
            <p:nvPr/>
          </p:nvSpPr>
          <p:spPr>
            <a:xfrm>
              <a:off x="14465820" y="4702629"/>
              <a:ext cx="4230986" cy="307544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E696E368-5247-4847-AB3A-45DBA274ADC1}"/>
                </a:ext>
              </a:extLst>
            </p:cNvPr>
            <p:cNvSpPr/>
            <p:nvPr/>
          </p:nvSpPr>
          <p:spPr>
            <a:xfrm>
              <a:off x="14465820" y="7915532"/>
              <a:ext cx="4230986" cy="2710173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448923F0-8E10-CC4A-AA3E-8C60F8DAF8FE}"/>
                </a:ext>
              </a:extLst>
            </p:cNvPr>
            <p:cNvSpPr/>
            <p:nvPr/>
          </p:nvSpPr>
          <p:spPr>
            <a:xfrm>
              <a:off x="18894190" y="4702629"/>
              <a:ext cx="4230986" cy="5923075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5C53E65-BD7C-8C47-B470-48717275BA44}"/>
                </a:ext>
              </a:extLst>
            </p:cNvPr>
            <p:cNvGrpSpPr/>
            <p:nvPr/>
          </p:nvGrpSpPr>
          <p:grpSpPr>
            <a:xfrm>
              <a:off x="1180710" y="10763165"/>
              <a:ext cx="21944466" cy="1895620"/>
              <a:chOff x="1831515" y="10547027"/>
              <a:chExt cx="20260088" cy="1950963"/>
            </a:xfrm>
            <a:solidFill>
              <a:schemeClr val="bg1">
                <a:lumMod val="95000"/>
              </a:schemeClr>
            </a:solidFill>
          </p:grpSpPr>
          <p:sp>
            <p:nvSpPr>
              <p:cNvPr id="103" name="Rounded Rectangle 102">
                <a:extLst>
                  <a:ext uri="{FF2B5EF4-FFF2-40B4-BE49-F238E27FC236}">
                    <a16:creationId xmlns:a16="http://schemas.microsoft.com/office/drawing/2014/main" id="{B7EAA6A0-C8AC-504E-8CE3-46AB9FEA9112}"/>
                  </a:ext>
                </a:extLst>
              </p:cNvPr>
              <p:cNvSpPr/>
              <p:nvPr/>
            </p:nvSpPr>
            <p:spPr>
              <a:xfrm>
                <a:off x="1831515" y="10547027"/>
                <a:ext cx="10043494" cy="1950963"/>
              </a:xfrm>
              <a:prstGeom prst="roundRect">
                <a:avLst>
                  <a:gd name="adj" fmla="val 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Rounded Rectangle 103">
                <a:extLst>
                  <a:ext uri="{FF2B5EF4-FFF2-40B4-BE49-F238E27FC236}">
                    <a16:creationId xmlns:a16="http://schemas.microsoft.com/office/drawing/2014/main" id="{8B8C4911-BB19-4A42-9247-87349B4BAFA3}"/>
                  </a:ext>
                </a:extLst>
              </p:cNvPr>
              <p:cNvSpPr/>
              <p:nvPr/>
            </p:nvSpPr>
            <p:spPr>
              <a:xfrm>
                <a:off x="12048109" y="10547027"/>
                <a:ext cx="10043494" cy="1950963"/>
              </a:xfrm>
              <a:prstGeom prst="roundRect">
                <a:avLst>
                  <a:gd name="adj" fmla="val 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1" name="CuadroTexto 395">
              <a:extLst>
                <a:ext uri="{FF2B5EF4-FFF2-40B4-BE49-F238E27FC236}">
                  <a16:creationId xmlns:a16="http://schemas.microsoft.com/office/drawing/2014/main" id="{70A25A2B-2007-6A40-9D10-16496ED754EB}"/>
                </a:ext>
              </a:extLst>
            </p:cNvPr>
            <p:cNvSpPr txBox="1"/>
            <p:nvPr/>
          </p:nvSpPr>
          <p:spPr>
            <a:xfrm>
              <a:off x="1488082" y="4942525"/>
              <a:ext cx="16742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Partners</a:t>
              </a:r>
            </a:p>
          </p:txBody>
        </p:sp>
        <p:sp>
          <p:nvSpPr>
            <p:cNvPr id="52" name="CuadroTexto 395">
              <a:extLst>
                <a:ext uri="{FF2B5EF4-FFF2-40B4-BE49-F238E27FC236}">
                  <a16:creationId xmlns:a16="http://schemas.microsoft.com/office/drawing/2014/main" id="{FE6F24A7-2888-0740-9518-FE3966844C6F}"/>
                </a:ext>
              </a:extLst>
            </p:cNvPr>
            <p:cNvSpPr txBox="1"/>
            <p:nvPr/>
          </p:nvSpPr>
          <p:spPr>
            <a:xfrm>
              <a:off x="5918497" y="4942525"/>
              <a:ext cx="16634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Activities</a:t>
              </a:r>
            </a:p>
          </p:txBody>
        </p:sp>
        <p:sp>
          <p:nvSpPr>
            <p:cNvPr id="53" name="CuadroTexto 395">
              <a:extLst>
                <a:ext uri="{FF2B5EF4-FFF2-40B4-BE49-F238E27FC236}">
                  <a16:creationId xmlns:a16="http://schemas.microsoft.com/office/drawing/2014/main" id="{16C43535-CD34-714B-9531-BA769627ACC1}"/>
                </a:ext>
              </a:extLst>
            </p:cNvPr>
            <p:cNvSpPr txBox="1"/>
            <p:nvPr/>
          </p:nvSpPr>
          <p:spPr>
            <a:xfrm>
              <a:off x="10315083" y="4946767"/>
              <a:ext cx="2188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Value</a:t>
              </a:r>
            </a:p>
          </p:txBody>
        </p:sp>
        <p:sp>
          <p:nvSpPr>
            <p:cNvPr id="54" name="CuadroTexto 395">
              <a:extLst>
                <a:ext uri="{FF2B5EF4-FFF2-40B4-BE49-F238E27FC236}">
                  <a16:creationId xmlns:a16="http://schemas.microsoft.com/office/drawing/2014/main" id="{43A0C038-0A34-C849-A9ED-B20730DF9B53}"/>
                </a:ext>
              </a:extLst>
            </p:cNvPr>
            <p:cNvSpPr txBox="1"/>
            <p:nvPr/>
          </p:nvSpPr>
          <p:spPr>
            <a:xfrm>
              <a:off x="14705778" y="4942525"/>
              <a:ext cx="16634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Relation Ships</a:t>
              </a:r>
            </a:p>
          </p:txBody>
        </p:sp>
        <p:sp>
          <p:nvSpPr>
            <p:cNvPr id="55" name="CuadroTexto 395">
              <a:extLst>
                <a:ext uri="{FF2B5EF4-FFF2-40B4-BE49-F238E27FC236}">
                  <a16:creationId xmlns:a16="http://schemas.microsoft.com/office/drawing/2014/main" id="{A51696EB-CBCC-4448-8B5B-53109202710C}"/>
                </a:ext>
              </a:extLst>
            </p:cNvPr>
            <p:cNvSpPr txBox="1"/>
            <p:nvPr/>
          </p:nvSpPr>
          <p:spPr>
            <a:xfrm>
              <a:off x="19164733" y="4942525"/>
              <a:ext cx="2188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Segments</a:t>
              </a:r>
            </a:p>
          </p:txBody>
        </p:sp>
        <p:sp>
          <p:nvSpPr>
            <p:cNvPr id="56" name="CuadroTexto 395">
              <a:extLst>
                <a:ext uri="{FF2B5EF4-FFF2-40B4-BE49-F238E27FC236}">
                  <a16:creationId xmlns:a16="http://schemas.microsoft.com/office/drawing/2014/main" id="{61830322-B42F-2843-A7CA-FA86F820BD51}"/>
                </a:ext>
              </a:extLst>
            </p:cNvPr>
            <p:cNvSpPr txBox="1"/>
            <p:nvPr/>
          </p:nvSpPr>
          <p:spPr>
            <a:xfrm>
              <a:off x="5918497" y="8213270"/>
              <a:ext cx="19957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Resources</a:t>
              </a:r>
            </a:p>
          </p:txBody>
        </p:sp>
        <p:sp>
          <p:nvSpPr>
            <p:cNvPr id="57" name="CuadroTexto 395">
              <a:extLst>
                <a:ext uri="{FF2B5EF4-FFF2-40B4-BE49-F238E27FC236}">
                  <a16:creationId xmlns:a16="http://schemas.microsoft.com/office/drawing/2014/main" id="{FC317417-8440-DC4A-BB62-617CE5323661}"/>
                </a:ext>
              </a:extLst>
            </p:cNvPr>
            <p:cNvSpPr txBox="1"/>
            <p:nvPr/>
          </p:nvSpPr>
          <p:spPr>
            <a:xfrm>
              <a:off x="14678656" y="8213270"/>
              <a:ext cx="2207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Channels</a:t>
              </a:r>
            </a:p>
          </p:txBody>
        </p:sp>
        <p:sp>
          <p:nvSpPr>
            <p:cNvPr id="58" name="CuadroTexto 395">
              <a:extLst>
                <a:ext uri="{FF2B5EF4-FFF2-40B4-BE49-F238E27FC236}">
                  <a16:creationId xmlns:a16="http://schemas.microsoft.com/office/drawing/2014/main" id="{07130F53-7119-DC42-948C-7E06B9929622}"/>
                </a:ext>
              </a:extLst>
            </p:cNvPr>
            <p:cNvSpPr txBox="1"/>
            <p:nvPr/>
          </p:nvSpPr>
          <p:spPr>
            <a:xfrm>
              <a:off x="1488083" y="10951849"/>
              <a:ext cx="18324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Cost Structures</a:t>
              </a:r>
            </a:p>
          </p:txBody>
        </p:sp>
        <p:sp>
          <p:nvSpPr>
            <p:cNvPr id="59" name="CuadroTexto 395">
              <a:extLst>
                <a:ext uri="{FF2B5EF4-FFF2-40B4-BE49-F238E27FC236}">
                  <a16:creationId xmlns:a16="http://schemas.microsoft.com/office/drawing/2014/main" id="{316B732D-087C-ED4C-A6A7-9776D56C7F80}"/>
                </a:ext>
              </a:extLst>
            </p:cNvPr>
            <p:cNvSpPr txBox="1"/>
            <p:nvPr/>
          </p:nvSpPr>
          <p:spPr>
            <a:xfrm>
              <a:off x="12503628" y="10951849"/>
              <a:ext cx="18324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Revenue Strems</a:t>
              </a:r>
            </a:p>
          </p:txBody>
        </p:sp>
      </p:grpSp>
      <p:sp>
        <p:nvSpPr>
          <p:cNvPr id="60" name="CuadroTexto 350">
            <a:extLst>
              <a:ext uri="{FF2B5EF4-FFF2-40B4-BE49-F238E27FC236}">
                <a16:creationId xmlns:a16="http://schemas.microsoft.com/office/drawing/2014/main" id="{AED50470-6F60-1B4A-93ED-B1A0094DED97}"/>
              </a:ext>
            </a:extLst>
          </p:cNvPr>
          <p:cNvSpPr txBox="1"/>
          <p:nvPr/>
        </p:nvSpPr>
        <p:spPr>
          <a:xfrm>
            <a:off x="2483464" y="6946036"/>
            <a:ext cx="1674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1</a:t>
            </a:r>
          </a:p>
        </p:txBody>
      </p:sp>
      <p:sp>
        <p:nvSpPr>
          <p:cNvPr id="61" name="CuadroTexto 350">
            <a:extLst>
              <a:ext uri="{FF2B5EF4-FFF2-40B4-BE49-F238E27FC236}">
                <a16:creationId xmlns:a16="http://schemas.microsoft.com/office/drawing/2014/main" id="{76292494-5293-BF46-B550-94C6966EA669}"/>
              </a:ext>
            </a:extLst>
          </p:cNvPr>
          <p:cNvSpPr txBox="1"/>
          <p:nvPr/>
        </p:nvSpPr>
        <p:spPr>
          <a:xfrm>
            <a:off x="7970471" y="5696356"/>
            <a:ext cx="1674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2</a:t>
            </a:r>
          </a:p>
        </p:txBody>
      </p:sp>
      <p:sp>
        <p:nvSpPr>
          <p:cNvPr id="62" name="CuadroTexto 350">
            <a:extLst>
              <a:ext uri="{FF2B5EF4-FFF2-40B4-BE49-F238E27FC236}">
                <a16:creationId xmlns:a16="http://schemas.microsoft.com/office/drawing/2014/main" id="{50337913-CE1C-0E4E-A6FE-939C3321D065}"/>
              </a:ext>
            </a:extLst>
          </p:cNvPr>
          <p:cNvSpPr txBox="1"/>
          <p:nvPr/>
        </p:nvSpPr>
        <p:spPr>
          <a:xfrm>
            <a:off x="7970471" y="8866276"/>
            <a:ext cx="1674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3</a:t>
            </a:r>
          </a:p>
        </p:txBody>
      </p:sp>
      <p:sp>
        <p:nvSpPr>
          <p:cNvPr id="63" name="CuadroTexto 350">
            <a:extLst>
              <a:ext uri="{FF2B5EF4-FFF2-40B4-BE49-F238E27FC236}">
                <a16:creationId xmlns:a16="http://schemas.microsoft.com/office/drawing/2014/main" id="{6C0F79EA-B29D-5A47-AC50-B042052FF81E}"/>
              </a:ext>
            </a:extLst>
          </p:cNvPr>
          <p:cNvSpPr txBox="1"/>
          <p:nvPr/>
        </p:nvSpPr>
        <p:spPr>
          <a:xfrm>
            <a:off x="11139784" y="6671716"/>
            <a:ext cx="1674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accent1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4</a:t>
            </a:r>
          </a:p>
        </p:txBody>
      </p:sp>
      <p:sp>
        <p:nvSpPr>
          <p:cNvPr id="66" name="CuadroTexto 350">
            <a:extLst>
              <a:ext uri="{FF2B5EF4-FFF2-40B4-BE49-F238E27FC236}">
                <a16:creationId xmlns:a16="http://schemas.microsoft.com/office/drawing/2014/main" id="{420D028D-33A6-C64C-AEF4-546AE82DD0CC}"/>
              </a:ext>
            </a:extLst>
          </p:cNvPr>
          <p:cNvSpPr txBox="1"/>
          <p:nvPr/>
        </p:nvSpPr>
        <p:spPr>
          <a:xfrm>
            <a:off x="16809671" y="5696356"/>
            <a:ext cx="1674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5</a:t>
            </a:r>
          </a:p>
        </p:txBody>
      </p:sp>
      <p:sp>
        <p:nvSpPr>
          <p:cNvPr id="67" name="CuadroTexto 350">
            <a:extLst>
              <a:ext uri="{FF2B5EF4-FFF2-40B4-BE49-F238E27FC236}">
                <a16:creationId xmlns:a16="http://schemas.microsoft.com/office/drawing/2014/main" id="{FBA2F2C0-C857-4F44-83C1-3D22CDA52C59}"/>
              </a:ext>
            </a:extLst>
          </p:cNvPr>
          <p:cNvSpPr txBox="1"/>
          <p:nvPr/>
        </p:nvSpPr>
        <p:spPr>
          <a:xfrm>
            <a:off x="16809671" y="8866276"/>
            <a:ext cx="1674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6</a:t>
            </a:r>
          </a:p>
        </p:txBody>
      </p:sp>
      <p:sp>
        <p:nvSpPr>
          <p:cNvPr id="68" name="CuadroTexto 350">
            <a:extLst>
              <a:ext uri="{FF2B5EF4-FFF2-40B4-BE49-F238E27FC236}">
                <a16:creationId xmlns:a16="http://schemas.microsoft.com/office/drawing/2014/main" id="{9F0C7220-608A-944B-B9CF-BACAA5516E3C}"/>
              </a:ext>
            </a:extLst>
          </p:cNvPr>
          <p:cNvSpPr txBox="1"/>
          <p:nvPr/>
        </p:nvSpPr>
        <p:spPr>
          <a:xfrm>
            <a:off x="19978984" y="6671716"/>
            <a:ext cx="1674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accent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7</a:t>
            </a:r>
          </a:p>
        </p:txBody>
      </p:sp>
      <p:sp>
        <p:nvSpPr>
          <p:cNvPr id="77" name="CuadroTexto 350">
            <a:extLst>
              <a:ext uri="{FF2B5EF4-FFF2-40B4-BE49-F238E27FC236}">
                <a16:creationId xmlns:a16="http://schemas.microsoft.com/office/drawing/2014/main" id="{42D070F4-6BE5-B34C-B7D2-E5A42E9FD448}"/>
              </a:ext>
            </a:extLst>
          </p:cNvPr>
          <p:cNvSpPr txBox="1"/>
          <p:nvPr/>
        </p:nvSpPr>
        <p:spPr>
          <a:xfrm>
            <a:off x="10378391" y="10847476"/>
            <a:ext cx="1674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accent3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8</a:t>
            </a:r>
          </a:p>
        </p:txBody>
      </p:sp>
      <p:sp>
        <p:nvSpPr>
          <p:cNvPr id="78" name="CuadroTexto 350">
            <a:extLst>
              <a:ext uri="{FF2B5EF4-FFF2-40B4-BE49-F238E27FC236}">
                <a16:creationId xmlns:a16="http://schemas.microsoft.com/office/drawing/2014/main" id="{5F7A7C36-B4F7-384B-B53F-5D9B57019CE0}"/>
              </a:ext>
            </a:extLst>
          </p:cNvPr>
          <p:cNvSpPr txBox="1"/>
          <p:nvPr/>
        </p:nvSpPr>
        <p:spPr>
          <a:xfrm>
            <a:off x="21381671" y="10847476"/>
            <a:ext cx="1674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accent3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757464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40797F-B195-4646-8F7E-C96DE910E757}"/>
              </a:ext>
            </a:extLst>
          </p:cNvPr>
          <p:cNvGrpSpPr/>
          <p:nvPr/>
        </p:nvGrpSpPr>
        <p:grpSpPr>
          <a:xfrm>
            <a:off x="1180710" y="4702629"/>
            <a:ext cx="21944466" cy="7956156"/>
            <a:chOff x="1180710" y="4702629"/>
            <a:chExt cx="21944466" cy="7956156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DF607375-DB1B-E443-ABC4-3383EEA2EFA0}"/>
                </a:ext>
              </a:extLst>
            </p:cNvPr>
            <p:cNvSpPr/>
            <p:nvPr/>
          </p:nvSpPr>
          <p:spPr>
            <a:xfrm>
              <a:off x="1180710" y="4702629"/>
              <a:ext cx="4230986" cy="5923075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A51A89E7-59A9-B445-9EF9-8F4C4EB97A40}"/>
                </a:ext>
              </a:extLst>
            </p:cNvPr>
            <p:cNvSpPr/>
            <p:nvPr/>
          </p:nvSpPr>
          <p:spPr>
            <a:xfrm>
              <a:off x="5609080" y="4702629"/>
              <a:ext cx="4230986" cy="307544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66E138F6-1FD7-974E-9033-5A3D1466E97D}"/>
                </a:ext>
              </a:extLst>
            </p:cNvPr>
            <p:cNvSpPr/>
            <p:nvPr/>
          </p:nvSpPr>
          <p:spPr>
            <a:xfrm>
              <a:off x="5609080" y="7915532"/>
              <a:ext cx="4230986" cy="2710173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95602724-E00E-E14F-999F-F5E032848D4E}"/>
                </a:ext>
              </a:extLst>
            </p:cNvPr>
            <p:cNvSpPr/>
            <p:nvPr/>
          </p:nvSpPr>
          <p:spPr>
            <a:xfrm>
              <a:off x="10037450" y="4702629"/>
              <a:ext cx="4230986" cy="5923075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64FC06DD-ED55-7040-9235-01E670801130}"/>
                </a:ext>
              </a:extLst>
            </p:cNvPr>
            <p:cNvSpPr/>
            <p:nvPr/>
          </p:nvSpPr>
          <p:spPr>
            <a:xfrm>
              <a:off x="14465820" y="4702629"/>
              <a:ext cx="4230986" cy="307544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E696E368-5247-4847-AB3A-45DBA274ADC1}"/>
                </a:ext>
              </a:extLst>
            </p:cNvPr>
            <p:cNvSpPr/>
            <p:nvPr/>
          </p:nvSpPr>
          <p:spPr>
            <a:xfrm>
              <a:off x="14465820" y="7915532"/>
              <a:ext cx="4230986" cy="2710173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448923F0-8E10-CC4A-AA3E-8C60F8DAF8FE}"/>
                </a:ext>
              </a:extLst>
            </p:cNvPr>
            <p:cNvSpPr/>
            <p:nvPr/>
          </p:nvSpPr>
          <p:spPr>
            <a:xfrm>
              <a:off x="18894190" y="4702629"/>
              <a:ext cx="4230986" cy="5923075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5C53E65-BD7C-8C47-B470-48717275BA44}"/>
                </a:ext>
              </a:extLst>
            </p:cNvPr>
            <p:cNvGrpSpPr/>
            <p:nvPr/>
          </p:nvGrpSpPr>
          <p:grpSpPr>
            <a:xfrm>
              <a:off x="1180710" y="10763165"/>
              <a:ext cx="21944466" cy="1895620"/>
              <a:chOff x="1831515" y="10547027"/>
              <a:chExt cx="20260088" cy="1950963"/>
            </a:xfrm>
            <a:solidFill>
              <a:schemeClr val="bg1">
                <a:lumMod val="95000"/>
              </a:schemeClr>
            </a:solidFill>
          </p:grpSpPr>
          <p:sp>
            <p:nvSpPr>
              <p:cNvPr id="103" name="Rounded Rectangle 102">
                <a:extLst>
                  <a:ext uri="{FF2B5EF4-FFF2-40B4-BE49-F238E27FC236}">
                    <a16:creationId xmlns:a16="http://schemas.microsoft.com/office/drawing/2014/main" id="{B7EAA6A0-C8AC-504E-8CE3-46AB9FEA9112}"/>
                  </a:ext>
                </a:extLst>
              </p:cNvPr>
              <p:cNvSpPr/>
              <p:nvPr/>
            </p:nvSpPr>
            <p:spPr>
              <a:xfrm>
                <a:off x="1831515" y="10547027"/>
                <a:ext cx="10043494" cy="195096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Rounded Rectangle 103">
                <a:extLst>
                  <a:ext uri="{FF2B5EF4-FFF2-40B4-BE49-F238E27FC236}">
                    <a16:creationId xmlns:a16="http://schemas.microsoft.com/office/drawing/2014/main" id="{8B8C4911-BB19-4A42-9247-87349B4BAFA3}"/>
                  </a:ext>
                </a:extLst>
              </p:cNvPr>
              <p:cNvSpPr/>
              <p:nvPr/>
            </p:nvSpPr>
            <p:spPr>
              <a:xfrm>
                <a:off x="12048109" y="10547027"/>
                <a:ext cx="10043494" cy="195096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1" name="CuadroTexto 395">
              <a:extLst>
                <a:ext uri="{FF2B5EF4-FFF2-40B4-BE49-F238E27FC236}">
                  <a16:creationId xmlns:a16="http://schemas.microsoft.com/office/drawing/2014/main" id="{70A25A2B-2007-6A40-9D10-16496ED754EB}"/>
                </a:ext>
              </a:extLst>
            </p:cNvPr>
            <p:cNvSpPr txBox="1"/>
            <p:nvPr/>
          </p:nvSpPr>
          <p:spPr>
            <a:xfrm>
              <a:off x="1488082" y="4942525"/>
              <a:ext cx="16742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Partners</a:t>
              </a:r>
            </a:p>
          </p:txBody>
        </p:sp>
        <p:sp>
          <p:nvSpPr>
            <p:cNvPr id="52" name="CuadroTexto 395">
              <a:extLst>
                <a:ext uri="{FF2B5EF4-FFF2-40B4-BE49-F238E27FC236}">
                  <a16:creationId xmlns:a16="http://schemas.microsoft.com/office/drawing/2014/main" id="{FE6F24A7-2888-0740-9518-FE3966844C6F}"/>
                </a:ext>
              </a:extLst>
            </p:cNvPr>
            <p:cNvSpPr txBox="1"/>
            <p:nvPr/>
          </p:nvSpPr>
          <p:spPr>
            <a:xfrm>
              <a:off x="5827057" y="4942525"/>
              <a:ext cx="16634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Activities</a:t>
              </a:r>
            </a:p>
          </p:txBody>
        </p:sp>
        <p:sp>
          <p:nvSpPr>
            <p:cNvPr id="53" name="CuadroTexto 395">
              <a:extLst>
                <a:ext uri="{FF2B5EF4-FFF2-40B4-BE49-F238E27FC236}">
                  <a16:creationId xmlns:a16="http://schemas.microsoft.com/office/drawing/2014/main" id="{16C43535-CD34-714B-9531-BA769627ACC1}"/>
                </a:ext>
              </a:extLst>
            </p:cNvPr>
            <p:cNvSpPr txBox="1"/>
            <p:nvPr/>
          </p:nvSpPr>
          <p:spPr>
            <a:xfrm>
              <a:off x="10315083" y="4946767"/>
              <a:ext cx="2188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Value</a:t>
              </a:r>
            </a:p>
          </p:txBody>
        </p:sp>
        <p:sp>
          <p:nvSpPr>
            <p:cNvPr id="54" name="CuadroTexto 395">
              <a:extLst>
                <a:ext uri="{FF2B5EF4-FFF2-40B4-BE49-F238E27FC236}">
                  <a16:creationId xmlns:a16="http://schemas.microsoft.com/office/drawing/2014/main" id="{43A0C038-0A34-C849-A9ED-B20730DF9B53}"/>
                </a:ext>
              </a:extLst>
            </p:cNvPr>
            <p:cNvSpPr txBox="1"/>
            <p:nvPr/>
          </p:nvSpPr>
          <p:spPr>
            <a:xfrm>
              <a:off x="14705778" y="4942525"/>
              <a:ext cx="16634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Relation Ships</a:t>
              </a:r>
            </a:p>
          </p:txBody>
        </p:sp>
        <p:sp>
          <p:nvSpPr>
            <p:cNvPr id="55" name="CuadroTexto 395">
              <a:extLst>
                <a:ext uri="{FF2B5EF4-FFF2-40B4-BE49-F238E27FC236}">
                  <a16:creationId xmlns:a16="http://schemas.microsoft.com/office/drawing/2014/main" id="{A51696EB-CBCC-4448-8B5B-53109202710C}"/>
                </a:ext>
              </a:extLst>
            </p:cNvPr>
            <p:cNvSpPr txBox="1"/>
            <p:nvPr/>
          </p:nvSpPr>
          <p:spPr>
            <a:xfrm>
              <a:off x="19164733" y="4942525"/>
              <a:ext cx="2188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Segments</a:t>
              </a:r>
            </a:p>
          </p:txBody>
        </p:sp>
        <p:sp>
          <p:nvSpPr>
            <p:cNvPr id="56" name="CuadroTexto 395">
              <a:extLst>
                <a:ext uri="{FF2B5EF4-FFF2-40B4-BE49-F238E27FC236}">
                  <a16:creationId xmlns:a16="http://schemas.microsoft.com/office/drawing/2014/main" id="{61830322-B42F-2843-A7CA-FA86F820BD51}"/>
                </a:ext>
              </a:extLst>
            </p:cNvPr>
            <p:cNvSpPr txBox="1"/>
            <p:nvPr/>
          </p:nvSpPr>
          <p:spPr>
            <a:xfrm>
              <a:off x="5827057" y="8213270"/>
              <a:ext cx="19957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Resources</a:t>
              </a:r>
            </a:p>
          </p:txBody>
        </p:sp>
        <p:sp>
          <p:nvSpPr>
            <p:cNvPr id="57" name="CuadroTexto 395">
              <a:extLst>
                <a:ext uri="{FF2B5EF4-FFF2-40B4-BE49-F238E27FC236}">
                  <a16:creationId xmlns:a16="http://schemas.microsoft.com/office/drawing/2014/main" id="{FC317417-8440-DC4A-BB62-617CE5323661}"/>
                </a:ext>
              </a:extLst>
            </p:cNvPr>
            <p:cNvSpPr txBox="1"/>
            <p:nvPr/>
          </p:nvSpPr>
          <p:spPr>
            <a:xfrm>
              <a:off x="14678656" y="8213270"/>
              <a:ext cx="2207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Channels</a:t>
              </a:r>
            </a:p>
          </p:txBody>
        </p:sp>
        <p:sp>
          <p:nvSpPr>
            <p:cNvPr id="58" name="CuadroTexto 395">
              <a:extLst>
                <a:ext uri="{FF2B5EF4-FFF2-40B4-BE49-F238E27FC236}">
                  <a16:creationId xmlns:a16="http://schemas.microsoft.com/office/drawing/2014/main" id="{07130F53-7119-DC42-948C-7E06B9929622}"/>
                </a:ext>
              </a:extLst>
            </p:cNvPr>
            <p:cNvSpPr txBox="1"/>
            <p:nvPr/>
          </p:nvSpPr>
          <p:spPr>
            <a:xfrm>
              <a:off x="1488083" y="10951849"/>
              <a:ext cx="18324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Cost Structures</a:t>
              </a:r>
            </a:p>
          </p:txBody>
        </p:sp>
        <p:sp>
          <p:nvSpPr>
            <p:cNvPr id="59" name="CuadroTexto 395">
              <a:extLst>
                <a:ext uri="{FF2B5EF4-FFF2-40B4-BE49-F238E27FC236}">
                  <a16:creationId xmlns:a16="http://schemas.microsoft.com/office/drawing/2014/main" id="{316B732D-087C-ED4C-A6A7-9776D56C7F80}"/>
                </a:ext>
              </a:extLst>
            </p:cNvPr>
            <p:cNvSpPr txBox="1"/>
            <p:nvPr/>
          </p:nvSpPr>
          <p:spPr>
            <a:xfrm>
              <a:off x="12503628" y="10951849"/>
              <a:ext cx="18324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Revenue Strems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87A101A-F425-4445-BE5D-4A6E2F850A84}"/>
              </a:ext>
            </a:extLst>
          </p:cNvPr>
          <p:cNvGrpSpPr/>
          <p:nvPr/>
        </p:nvGrpSpPr>
        <p:grpSpPr>
          <a:xfrm>
            <a:off x="2385816" y="6892512"/>
            <a:ext cx="1887832" cy="2076022"/>
            <a:chOff x="3545389" y="5438539"/>
            <a:chExt cx="3910620" cy="4300454"/>
          </a:xfrm>
        </p:grpSpPr>
        <p:sp>
          <p:nvSpPr>
            <p:cNvPr id="34" name="Hexagon 33">
              <a:extLst>
                <a:ext uri="{FF2B5EF4-FFF2-40B4-BE49-F238E27FC236}">
                  <a16:creationId xmlns:a16="http://schemas.microsoft.com/office/drawing/2014/main" id="{4855D770-0718-654C-B36C-56E17F8896D0}"/>
                </a:ext>
              </a:extLst>
            </p:cNvPr>
            <p:cNvSpPr/>
            <p:nvPr/>
          </p:nvSpPr>
          <p:spPr>
            <a:xfrm rot="5400000">
              <a:off x="3350472" y="5633456"/>
              <a:ext cx="4300454" cy="3910620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CuadroTexto 395">
              <a:extLst>
                <a:ext uri="{FF2B5EF4-FFF2-40B4-BE49-F238E27FC236}">
                  <a16:creationId xmlns:a16="http://schemas.microsoft.com/office/drawing/2014/main" id="{79B18667-EC88-3A43-8ECB-61FA2A3F558F}"/>
                </a:ext>
              </a:extLst>
            </p:cNvPr>
            <p:cNvSpPr txBox="1"/>
            <p:nvPr/>
          </p:nvSpPr>
          <p:spPr>
            <a:xfrm>
              <a:off x="3954324" y="6600553"/>
              <a:ext cx="3092749" cy="1976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B7B889A-FD89-7543-A031-316369209625}"/>
              </a:ext>
            </a:extLst>
          </p:cNvPr>
          <p:cNvGrpSpPr/>
          <p:nvPr/>
        </p:nvGrpSpPr>
        <p:grpSpPr>
          <a:xfrm>
            <a:off x="7597896" y="5398992"/>
            <a:ext cx="1887832" cy="2076022"/>
            <a:chOff x="3545389" y="5438539"/>
            <a:chExt cx="3910620" cy="4300454"/>
          </a:xfrm>
        </p:grpSpPr>
        <p:sp>
          <p:nvSpPr>
            <p:cNvPr id="38" name="Hexagon 37">
              <a:extLst>
                <a:ext uri="{FF2B5EF4-FFF2-40B4-BE49-F238E27FC236}">
                  <a16:creationId xmlns:a16="http://schemas.microsoft.com/office/drawing/2014/main" id="{68BDDD9C-0229-FB40-9C85-C44CD85FB375}"/>
                </a:ext>
              </a:extLst>
            </p:cNvPr>
            <p:cNvSpPr/>
            <p:nvPr/>
          </p:nvSpPr>
          <p:spPr>
            <a:xfrm rot="5400000">
              <a:off x="3350472" y="5633456"/>
              <a:ext cx="4300454" cy="3910620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CuadroTexto 395">
              <a:extLst>
                <a:ext uri="{FF2B5EF4-FFF2-40B4-BE49-F238E27FC236}">
                  <a16:creationId xmlns:a16="http://schemas.microsoft.com/office/drawing/2014/main" id="{6BFDD845-53A2-FF48-9765-A39B989B5DDE}"/>
                </a:ext>
              </a:extLst>
            </p:cNvPr>
            <p:cNvSpPr txBox="1"/>
            <p:nvPr/>
          </p:nvSpPr>
          <p:spPr>
            <a:xfrm>
              <a:off x="3954324" y="6600553"/>
              <a:ext cx="3092749" cy="1976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DD40CA2-17D7-D14A-A7F1-17FD5F435BE7}"/>
              </a:ext>
            </a:extLst>
          </p:cNvPr>
          <p:cNvGrpSpPr/>
          <p:nvPr/>
        </p:nvGrpSpPr>
        <p:grpSpPr>
          <a:xfrm>
            <a:off x="16406616" y="5398992"/>
            <a:ext cx="1887832" cy="2076022"/>
            <a:chOff x="3545389" y="5438539"/>
            <a:chExt cx="3910620" cy="4300454"/>
          </a:xfrm>
        </p:grpSpPr>
        <p:sp>
          <p:nvSpPr>
            <p:cNvPr id="64" name="Hexagon 63">
              <a:extLst>
                <a:ext uri="{FF2B5EF4-FFF2-40B4-BE49-F238E27FC236}">
                  <a16:creationId xmlns:a16="http://schemas.microsoft.com/office/drawing/2014/main" id="{9FD06492-5DFE-134B-B348-F0F52140EE5A}"/>
                </a:ext>
              </a:extLst>
            </p:cNvPr>
            <p:cNvSpPr/>
            <p:nvPr/>
          </p:nvSpPr>
          <p:spPr>
            <a:xfrm rot="5400000">
              <a:off x="3350472" y="5633456"/>
              <a:ext cx="4300454" cy="391062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CuadroTexto 395">
              <a:extLst>
                <a:ext uri="{FF2B5EF4-FFF2-40B4-BE49-F238E27FC236}">
                  <a16:creationId xmlns:a16="http://schemas.microsoft.com/office/drawing/2014/main" id="{1CF1C892-7335-DE4D-9296-D2EEB4BBA3A3}"/>
                </a:ext>
              </a:extLst>
            </p:cNvPr>
            <p:cNvSpPr txBox="1"/>
            <p:nvPr/>
          </p:nvSpPr>
          <p:spPr>
            <a:xfrm>
              <a:off x="3954324" y="6600553"/>
              <a:ext cx="3092749" cy="1976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13292EA-16A0-AC4F-B4BB-9F1D3DF679D1}"/>
              </a:ext>
            </a:extLst>
          </p:cNvPr>
          <p:cNvGrpSpPr/>
          <p:nvPr/>
        </p:nvGrpSpPr>
        <p:grpSpPr>
          <a:xfrm>
            <a:off x="7597896" y="8355552"/>
            <a:ext cx="1887832" cy="2076022"/>
            <a:chOff x="3545389" y="5438539"/>
            <a:chExt cx="3910620" cy="4300454"/>
          </a:xfrm>
        </p:grpSpPr>
        <p:sp>
          <p:nvSpPr>
            <p:cNvPr id="70" name="Hexagon 69">
              <a:extLst>
                <a:ext uri="{FF2B5EF4-FFF2-40B4-BE49-F238E27FC236}">
                  <a16:creationId xmlns:a16="http://schemas.microsoft.com/office/drawing/2014/main" id="{0A250DA2-0991-5B4B-AF42-00B4D9CFD1B2}"/>
                </a:ext>
              </a:extLst>
            </p:cNvPr>
            <p:cNvSpPr/>
            <p:nvPr/>
          </p:nvSpPr>
          <p:spPr>
            <a:xfrm rot="5400000">
              <a:off x="3350472" y="5633456"/>
              <a:ext cx="4300454" cy="3910620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CuadroTexto 395">
              <a:extLst>
                <a:ext uri="{FF2B5EF4-FFF2-40B4-BE49-F238E27FC236}">
                  <a16:creationId xmlns:a16="http://schemas.microsoft.com/office/drawing/2014/main" id="{052B209B-37ED-3242-A87E-9BD8E1B12AF7}"/>
                </a:ext>
              </a:extLst>
            </p:cNvPr>
            <p:cNvSpPr txBox="1"/>
            <p:nvPr/>
          </p:nvSpPr>
          <p:spPr>
            <a:xfrm>
              <a:off x="3954324" y="6600553"/>
              <a:ext cx="3092749" cy="1976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0BE34E3-70C1-284B-ACBE-4803058A0E99}"/>
              </a:ext>
            </a:extLst>
          </p:cNvPr>
          <p:cNvGrpSpPr/>
          <p:nvPr/>
        </p:nvGrpSpPr>
        <p:grpSpPr>
          <a:xfrm>
            <a:off x="16406616" y="8355552"/>
            <a:ext cx="1887832" cy="2076022"/>
            <a:chOff x="3545389" y="5438539"/>
            <a:chExt cx="3910620" cy="4300454"/>
          </a:xfrm>
        </p:grpSpPr>
        <p:sp>
          <p:nvSpPr>
            <p:cNvPr id="73" name="Hexagon 72">
              <a:extLst>
                <a:ext uri="{FF2B5EF4-FFF2-40B4-BE49-F238E27FC236}">
                  <a16:creationId xmlns:a16="http://schemas.microsoft.com/office/drawing/2014/main" id="{EE706421-9BB9-4844-B416-A29C6FE606F2}"/>
                </a:ext>
              </a:extLst>
            </p:cNvPr>
            <p:cNvSpPr/>
            <p:nvPr/>
          </p:nvSpPr>
          <p:spPr>
            <a:xfrm rot="5400000">
              <a:off x="3350472" y="5633456"/>
              <a:ext cx="4300454" cy="391062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CuadroTexto 395">
              <a:extLst>
                <a:ext uri="{FF2B5EF4-FFF2-40B4-BE49-F238E27FC236}">
                  <a16:creationId xmlns:a16="http://schemas.microsoft.com/office/drawing/2014/main" id="{2D9F3AFB-AAA9-F941-92CC-0A1B45CCBDB9}"/>
                </a:ext>
              </a:extLst>
            </p:cNvPr>
            <p:cNvSpPr txBox="1"/>
            <p:nvPr/>
          </p:nvSpPr>
          <p:spPr>
            <a:xfrm>
              <a:off x="3954324" y="6600553"/>
              <a:ext cx="3092749" cy="1976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61EDDBD-A765-EC40-9F95-F855EA7C322C}"/>
              </a:ext>
            </a:extLst>
          </p:cNvPr>
          <p:cNvGrpSpPr/>
          <p:nvPr/>
        </p:nvGrpSpPr>
        <p:grpSpPr>
          <a:xfrm>
            <a:off x="20065767" y="6892512"/>
            <a:ext cx="1887832" cy="2076022"/>
            <a:chOff x="3545389" y="5438539"/>
            <a:chExt cx="3910620" cy="4300454"/>
          </a:xfrm>
        </p:grpSpPr>
        <p:sp>
          <p:nvSpPr>
            <p:cNvPr id="76" name="Hexagon 75">
              <a:extLst>
                <a:ext uri="{FF2B5EF4-FFF2-40B4-BE49-F238E27FC236}">
                  <a16:creationId xmlns:a16="http://schemas.microsoft.com/office/drawing/2014/main" id="{EA15E3A7-8E6E-224F-BF4A-323B87A7DAC0}"/>
                </a:ext>
              </a:extLst>
            </p:cNvPr>
            <p:cNvSpPr/>
            <p:nvPr/>
          </p:nvSpPr>
          <p:spPr>
            <a:xfrm rot="5400000">
              <a:off x="3350472" y="5633456"/>
              <a:ext cx="4300454" cy="391062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CuadroTexto 395">
              <a:extLst>
                <a:ext uri="{FF2B5EF4-FFF2-40B4-BE49-F238E27FC236}">
                  <a16:creationId xmlns:a16="http://schemas.microsoft.com/office/drawing/2014/main" id="{E9D1372D-D723-2C44-BAE8-788BB2FEFA38}"/>
                </a:ext>
              </a:extLst>
            </p:cNvPr>
            <p:cNvSpPr txBox="1"/>
            <p:nvPr/>
          </p:nvSpPr>
          <p:spPr>
            <a:xfrm>
              <a:off x="3954324" y="6600553"/>
              <a:ext cx="3092749" cy="1976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Lato Semibold" panose="020F0502020204030203" pitchFamily="34" charset="0"/>
                  <a:cs typeface="Poppins Medium" pitchFamily="2" charset="77"/>
                </a:rPr>
                <a:t>Your Title</a:t>
              </a:r>
            </a:p>
          </p:txBody>
        </p:sp>
      </p:grpSp>
      <p:sp>
        <p:nvSpPr>
          <p:cNvPr id="85" name="Rectangle 56">
            <a:extLst>
              <a:ext uri="{FF2B5EF4-FFF2-40B4-BE49-F238E27FC236}">
                <a16:creationId xmlns:a16="http://schemas.microsoft.com/office/drawing/2014/main" id="{C24E3398-9BB5-D342-BBC6-7CAA7CAC9B74}"/>
              </a:ext>
            </a:extLst>
          </p:cNvPr>
          <p:cNvSpPr/>
          <p:nvPr/>
        </p:nvSpPr>
        <p:spPr>
          <a:xfrm>
            <a:off x="10680015" y="6084963"/>
            <a:ext cx="30176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algn="ctr"/>
            <a:endParaRPr lang="en-US" sz="24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3689891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3CDCC2E-1EDA-A342-8ACD-079212D3556B}"/>
              </a:ext>
            </a:extLst>
          </p:cNvPr>
          <p:cNvSpPr/>
          <p:nvPr/>
        </p:nvSpPr>
        <p:spPr>
          <a:xfrm>
            <a:off x="1688123" y="4263512"/>
            <a:ext cx="3962400" cy="6096000"/>
          </a:xfrm>
          <a:prstGeom prst="roundRect">
            <a:avLst>
              <a:gd name="adj" fmla="val 2374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01A3FB-5764-5840-BFDA-9B6FE12B2545}"/>
              </a:ext>
            </a:extLst>
          </p:cNvPr>
          <p:cNvSpPr/>
          <p:nvPr/>
        </p:nvSpPr>
        <p:spPr>
          <a:xfrm>
            <a:off x="5978769" y="4263512"/>
            <a:ext cx="3962400" cy="3165230"/>
          </a:xfrm>
          <a:prstGeom prst="roundRect">
            <a:avLst>
              <a:gd name="adj" fmla="val 286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F093E9D-4D71-DA4B-9CC9-8BDCC36A3FBE}"/>
              </a:ext>
            </a:extLst>
          </p:cNvPr>
          <p:cNvSpPr/>
          <p:nvPr/>
        </p:nvSpPr>
        <p:spPr>
          <a:xfrm>
            <a:off x="5978769" y="7624509"/>
            <a:ext cx="3962400" cy="2735003"/>
          </a:xfrm>
          <a:prstGeom prst="roundRect">
            <a:avLst>
              <a:gd name="adj" fmla="val 311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3900362-7792-3749-A10B-D30A7D41AB8F}"/>
              </a:ext>
            </a:extLst>
          </p:cNvPr>
          <p:cNvSpPr/>
          <p:nvPr/>
        </p:nvSpPr>
        <p:spPr>
          <a:xfrm>
            <a:off x="10269415" y="4263512"/>
            <a:ext cx="3962400" cy="6096000"/>
          </a:xfrm>
          <a:prstGeom prst="roundRect">
            <a:avLst>
              <a:gd name="adj" fmla="val 2246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4087C59-5F04-DF42-87FF-73919EA925DA}"/>
              </a:ext>
            </a:extLst>
          </p:cNvPr>
          <p:cNvSpPr/>
          <p:nvPr/>
        </p:nvSpPr>
        <p:spPr>
          <a:xfrm>
            <a:off x="14560061" y="4263512"/>
            <a:ext cx="3962400" cy="3165230"/>
          </a:xfrm>
          <a:prstGeom prst="roundRect">
            <a:avLst>
              <a:gd name="adj" fmla="val 2603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B58081F-5FC5-F242-9D68-28A01D9E36BB}"/>
              </a:ext>
            </a:extLst>
          </p:cNvPr>
          <p:cNvSpPr/>
          <p:nvPr/>
        </p:nvSpPr>
        <p:spPr>
          <a:xfrm>
            <a:off x="14560061" y="7624509"/>
            <a:ext cx="3962400" cy="2735003"/>
          </a:xfrm>
          <a:prstGeom prst="roundRect">
            <a:avLst>
              <a:gd name="adj" fmla="val 3345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CED5899-FB19-F546-B63B-6084CDDF6EFA}"/>
              </a:ext>
            </a:extLst>
          </p:cNvPr>
          <p:cNvSpPr/>
          <p:nvPr/>
        </p:nvSpPr>
        <p:spPr>
          <a:xfrm>
            <a:off x="18850707" y="4263512"/>
            <a:ext cx="3962400" cy="6096000"/>
          </a:xfrm>
          <a:prstGeom prst="roundRect">
            <a:avLst>
              <a:gd name="adj" fmla="val 2351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2B48F8A-56B8-F04E-9017-3F46A6DFC569}"/>
              </a:ext>
            </a:extLst>
          </p:cNvPr>
          <p:cNvSpPr/>
          <p:nvPr/>
        </p:nvSpPr>
        <p:spPr>
          <a:xfrm>
            <a:off x="1688123" y="10742847"/>
            <a:ext cx="10316308" cy="1950963"/>
          </a:xfrm>
          <a:prstGeom prst="roundRect">
            <a:avLst>
              <a:gd name="adj" fmla="val 3288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3211B85-9811-144A-B2A7-310C3BC9E5E4}"/>
              </a:ext>
            </a:extLst>
          </p:cNvPr>
          <p:cNvSpPr/>
          <p:nvPr/>
        </p:nvSpPr>
        <p:spPr>
          <a:xfrm>
            <a:off x="12496799" y="10742847"/>
            <a:ext cx="10316308" cy="1950963"/>
          </a:xfrm>
          <a:prstGeom prst="roundRect">
            <a:avLst>
              <a:gd name="adj" fmla="val 3607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FD2B49EC-1D9F-8648-B786-269924DCC6C6}"/>
              </a:ext>
            </a:extLst>
          </p:cNvPr>
          <p:cNvSpPr txBox="1"/>
          <p:nvPr/>
        </p:nvSpPr>
        <p:spPr>
          <a:xfrm>
            <a:off x="2280100" y="4629981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006FD508-0FA3-7F4B-8E89-DE54D855503A}"/>
              </a:ext>
            </a:extLst>
          </p:cNvPr>
          <p:cNvSpPr txBox="1"/>
          <p:nvPr/>
        </p:nvSpPr>
        <p:spPr>
          <a:xfrm>
            <a:off x="6521900" y="4629981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2E324E12-9000-D945-AB1F-EA6D664FD006}"/>
              </a:ext>
            </a:extLst>
          </p:cNvPr>
          <p:cNvSpPr txBox="1"/>
          <p:nvPr/>
        </p:nvSpPr>
        <p:spPr>
          <a:xfrm>
            <a:off x="10839900" y="4629981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DEFEEC66-9F12-3D49-B6A1-6BA927FD58F9}"/>
              </a:ext>
            </a:extLst>
          </p:cNvPr>
          <p:cNvSpPr txBox="1"/>
          <p:nvPr/>
        </p:nvSpPr>
        <p:spPr>
          <a:xfrm>
            <a:off x="15152038" y="4629981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Relationships</a:t>
            </a: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EDE0BE75-BE4A-5841-8460-8B0575381D5C}"/>
              </a:ext>
            </a:extLst>
          </p:cNvPr>
          <p:cNvSpPr txBox="1"/>
          <p:nvPr/>
        </p:nvSpPr>
        <p:spPr>
          <a:xfrm>
            <a:off x="19442684" y="4629981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3ECC01EE-BA65-8645-AEC0-56B138432E9C}"/>
              </a:ext>
            </a:extLst>
          </p:cNvPr>
          <p:cNvSpPr txBox="1"/>
          <p:nvPr/>
        </p:nvSpPr>
        <p:spPr>
          <a:xfrm>
            <a:off x="6521900" y="7955486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0D0F14BE-C33D-3344-B086-299BA6944BDE}"/>
              </a:ext>
            </a:extLst>
          </p:cNvPr>
          <p:cNvSpPr txBox="1"/>
          <p:nvPr/>
        </p:nvSpPr>
        <p:spPr>
          <a:xfrm>
            <a:off x="15152038" y="7955486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42" name="CuadroTexto 395">
            <a:extLst>
              <a:ext uri="{FF2B5EF4-FFF2-40B4-BE49-F238E27FC236}">
                <a16:creationId xmlns:a16="http://schemas.microsoft.com/office/drawing/2014/main" id="{5ED25EC2-F7D8-6744-89FA-FFDBDD957419}"/>
              </a:ext>
            </a:extLst>
          </p:cNvPr>
          <p:cNvSpPr txBox="1"/>
          <p:nvPr/>
        </p:nvSpPr>
        <p:spPr>
          <a:xfrm>
            <a:off x="4726354" y="11153224"/>
            <a:ext cx="4239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43" name="CuadroTexto 395">
            <a:extLst>
              <a:ext uri="{FF2B5EF4-FFF2-40B4-BE49-F238E27FC236}">
                <a16:creationId xmlns:a16="http://schemas.microsoft.com/office/drawing/2014/main" id="{478BFE62-E9A4-E64E-AA5D-FA2C160EA62A}"/>
              </a:ext>
            </a:extLst>
          </p:cNvPr>
          <p:cNvSpPr txBox="1"/>
          <p:nvPr/>
        </p:nvSpPr>
        <p:spPr>
          <a:xfrm>
            <a:off x="15535030" y="11153224"/>
            <a:ext cx="4239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sp>
        <p:nvSpPr>
          <p:cNvPr id="46" name="Rectangle 56">
            <a:extLst>
              <a:ext uri="{FF2B5EF4-FFF2-40B4-BE49-F238E27FC236}">
                <a16:creationId xmlns:a16="http://schemas.microsoft.com/office/drawing/2014/main" id="{F8721F43-B6D5-6545-B8FD-C6AF93608CD0}"/>
              </a:ext>
            </a:extLst>
          </p:cNvPr>
          <p:cNvSpPr/>
          <p:nvPr/>
        </p:nvSpPr>
        <p:spPr>
          <a:xfrm>
            <a:off x="2160513" y="5291752"/>
            <a:ext cx="30176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47" name="Rectangle 56">
            <a:extLst>
              <a:ext uri="{FF2B5EF4-FFF2-40B4-BE49-F238E27FC236}">
                <a16:creationId xmlns:a16="http://schemas.microsoft.com/office/drawing/2014/main" id="{B80DD235-61B7-AA44-88C5-6DC30DFD78EC}"/>
              </a:ext>
            </a:extLst>
          </p:cNvPr>
          <p:cNvSpPr/>
          <p:nvPr/>
        </p:nvSpPr>
        <p:spPr>
          <a:xfrm>
            <a:off x="6475338" y="5291752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8" name="Rectangle 56">
            <a:extLst>
              <a:ext uri="{FF2B5EF4-FFF2-40B4-BE49-F238E27FC236}">
                <a16:creationId xmlns:a16="http://schemas.microsoft.com/office/drawing/2014/main" id="{1FDFC200-AD4A-8B4D-87ED-3923DEC9BBC5}"/>
              </a:ext>
            </a:extLst>
          </p:cNvPr>
          <p:cNvSpPr/>
          <p:nvPr/>
        </p:nvSpPr>
        <p:spPr>
          <a:xfrm>
            <a:off x="6475338" y="8635027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9" name="Rectangle 56">
            <a:extLst>
              <a:ext uri="{FF2B5EF4-FFF2-40B4-BE49-F238E27FC236}">
                <a16:creationId xmlns:a16="http://schemas.microsoft.com/office/drawing/2014/main" id="{E5C75B2E-9BD5-8C4B-9C6B-E1F6FD22B96F}"/>
              </a:ext>
            </a:extLst>
          </p:cNvPr>
          <p:cNvSpPr/>
          <p:nvPr/>
        </p:nvSpPr>
        <p:spPr>
          <a:xfrm>
            <a:off x="10704438" y="5291752"/>
            <a:ext cx="30176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0" name="Rectangle 56">
            <a:extLst>
              <a:ext uri="{FF2B5EF4-FFF2-40B4-BE49-F238E27FC236}">
                <a16:creationId xmlns:a16="http://schemas.microsoft.com/office/drawing/2014/main" id="{D52CB568-D1C8-9D4E-92C2-D49E58E3721D}"/>
              </a:ext>
            </a:extLst>
          </p:cNvPr>
          <p:cNvSpPr/>
          <p:nvPr/>
        </p:nvSpPr>
        <p:spPr>
          <a:xfrm>
            <a:off x="19334088" y="5291752"/>
            <a:ext cx="301761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every. There are people who have a significant number.</a:t>
            </a:r>
          </a:p>
        </p:txBody>
      </p:sp>
      <p:sp>
        <p:nvSpPr>
          <p:cNvPr id="51" name="Rectangle 56">
            <a:extLst>
              <a:ext uri="{FF2B5EF4-FFF2-40B4-BE49-F238E27FC236}">
                <a16:creationId xmlns:a16="http://schemas.microsoft.com/office/drawing/2014/main" id="{2183348E-F9DC-E24D-87D2-0C98B287EBC4}"/>
              </a:ext>
            </a:extLst>
          </p:cNvPr>
          <p:cNvSpPr/>
          <p:nvPr/>
        </p:nvSpPr>
        <p:spPr>
          <a:xfrm>
            <a:off x="15047838" y="5291752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2" name="Rectangle 56">
            <a:extLst>
              <a:ext uri="{FF2B5EF4-FFF2-40B4-BE49-F238E27FC236}">
                <a16:creationId xmlns:a16="http://schemas.microsoft.com/office/drawing/2014/main" id="{D6B11A63-23F4-D449-8D4A-25781AC5290F}"/>
              </a:ext>
            </a:extLst>
          </p:cNvPr>
          <p:cNvSpPr/>
          <p:nvPr/>
        </p:nvSpPr>
        <p:spPr>
          <a:xfrm>
            <a:off x="15047838" y="8635027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3" name="Rectangle 56">
            <a:extLst>
              <a:ext uri="{FF2B5EF4-FFF2-40B4-BE49-F238E27FC236}">
                <a16:creationId xmlns:a16="http://schemas.microsoft.com/office/drawing/2014/main" id="{C7C7A1C7-113B-A64A-83F2-AE5D49A6DF6F}"/>
              </a:ext>
            </a:extLst>
          </p:cNvPr>
          <p:cNvSpPr/>
          <p:nvPr/>
        </p:nvSpPr>
        <p:spPr>
          <a:xfrm>
            <a:off x="3317630" y="11746726"/>
            <a:ext cx="70572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4" name="Rectangle 56">
            <a:extLst>
              <a:ext uri="{FF2B5EF4-FFF2-40B4-BE49-F238E27FC236}">
                <a16:creationId xmlns:a16="http://schemas.microsoft.com/office/drawing/2014/main" id="{E2F97B0E-3B69-CE44-91C5-C46B1F1C3E0B}"/>
              </a:ext>
            </a:extLst>
          </p:cNvPr>
          <p:cNvSpPr/>
          <p:nvPr/>
        </p:nvSpPr>
        <p:spPr>
          <a:xfrm>
            <a:off x="14126306" y="11746726"/>
            <a:ext cx="70572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1720925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DF607375-DB1B-E443-ABC4-3383EEA2EFA0}"/>
              </a:ext>
            </a:extLst>
          </p:cNvPr>
          <p:cNvSpPr/>
          <p:nvPr/>
        </p:nvSpPr>
        <p:spPr>
          <a:xfrm>
            <a:off x="118071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51A89E7-59A9-B445-9EF9-8F4C4EB97A40}"/>
              </a:ext>
            </a:extLst>
          </p:cNvPr>
          <p:cNvSpPr/>
          <p:nvPr/>
        </p:nvSpPr>
        <p:spPr>
          <a:xfrm>
            <a:off x="5609080" y="47026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6E138F6-1FD7-974E-9033-5A3D1466E97D}"/>
              </a:ext>
            </a:extLst>
          </p:cNvPr>
          <p:cNvSpPr/>
          <p:nvPr/>
        </p:nvSpPr>
        <p:spPr>
          <a:xfrm>
            <a:off x="5609080" y="7946013"/>
            <a:ext cx="4230986" cy="267969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5602724-E00E-E14F-999F-F5E032848D4E}"/>
              </a:ext>
            </a:extLst>
          </p:cNvPr>
          <p:cNvSpPr/>
          <p:nvPr/>
        </p:nvSpPr>
        <p:spPr>
          <a:xfrm>
            <a:off x="1003745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4FC06DD-ED55-7040-9235-01E670801130}"/>
              </a:ext>
            </a:extLst>
          </p:cNvPr>
          <p:cNvSpPr/>
          <p:nvPr/>
        </p:nvSpPr>
        <p:spPr>
          <a:xfrm>
            <a:off x="14465820" y="47026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E696E368-5247-4847-AB3A-45DBA274ADC1}"/>
              </a:ext>
            </a:extLst>
          </p:cNvPr>
          <p:cNvSpPr/>
          <p:nvPr/>
        </p:nvSpPr>
        <p:spPr>
          <a:xfrm>
            <a:off x="14465820" y="7946013"/>
            <a:ext cx="4230986" cy="267969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448923F0-8E10-CC4A-AA3E-8C60F8DAF8FE}"/>
              </a:ext>
            </a:extLst>
          </p:cNvPr>
          <p:cNvSpPr/>
          <p:nvPr/>
        </p:nvSpPr>
        <p:spPr>
          <a:xfrm>
            <a:off x="1889419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5C53E65-BD7C-8C47-B470-48717275BA44}"/>
              </a:ext>
            </a:extLst>
          </p:cNvPr>
          <p:cNvGrpSpPr/>
          <p:nvPr/>
        </p:nvGrpSpPr>
        <p:grpSpPr>
          <a:xfrm>
            <a:off x="1180710" y="10824125"/>
            <a:ext cx="21944466" cy="1895620"/>
            <a:chOff x="1831515" y="10547027"/>
            <a:chExt cx="20260088" cy="1950963"/>
          </a:xfrm>
          <a:solidFill>
            <a:schemeClr val="bg1">
              <a:lumMod val="95000"/>
            </a:schemeClr>
          </a:solidFill>
        </p:grpSpPr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id="{B7EAA6A0-C8AC-504E-8CE3-46AB9FEA9112}"/>
                </a:ext>
              </a:extLst>
            </p:cNvPr>
            <p:cNvSpPr/>
            <p:nvPr/>
          </p:nvSpPr>
          <p:spPr>
            <a:xfrm>
              <a:off x="1831515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4" name="Rounded Rectangle 103">
              <a:extLst>
                <a:ext uri="{FF2B5EF4-FFF2-40B4-BE49-F238E27FC236}">
                  <a16:creationId xmlns:a16="http://schemas.microsoft.com/office/drawing/2014/main" id="{8B8C4911-BB19-4A42-9247-87349B4BAFA3}"/>
                </a:ext>
              </a:extLst>
            </p:cNvPr>
            <p:cNvSpPr/>
            <p:nvPr/>
          </p:nvSpPr>
          <p:spPr>
            <a:xfrm>
              <a:off x="12048109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70A25A2B-2007-6A40-9D10-16496ED754EB}"/>
              </a:ext>
            </a:extLst>
          </p:cNvPr>
          <p:cNvSpPr txBox="1"/>
          <p:nvPr/>
        </p:nvSpPr>
        <p:spPr>
          <a:xfrm>
            <a:off x="1488082" y="4942525"/>
            <a:ext cx="1674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FE6F24A7-2888-0740-9518-FE3966844C6F}"/>
              </a:ext>
            </a:extLst>
          </p:cNvPr>
          <p:cNvSpPr txBox="1"/>
          <p:nvPr/>
        </p:nvSpPr>
        <p:spPr>
          <a:xfrm>
            <a:off x="5918497" y="4942525"/>
            <a:ext cx="1663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16C43535-CD34-714B-9531-BA769627ACC1}"/>
              </a:ext>
            </a:extLst>
          </p:cNvPr>
          <p:cNvSpPr txBox="1"/>
          <p:nvPr/>
        </p:nvSpPr>
        <p:spPr>
          <a:xfrm>
            <a:off x="10315083" y="4946767"/>
            <a:ext cx="218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43A0C038-0A34-C849-A9ED-B20730DF9B53}"/>
              </a:ext>
            </a:extLst>
          </p:cNvPr>
          <p:cNvSpPr txBox="1"/>
          <p:nvPr/>
        </p:nvSpPr>
        <p:spPr>
          <a:xfrm>
            <a:off x="14705778" y="4942525"/>
            <a:ext cx="1663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 Ships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A51696EB-CBCC-4448-8B5B-53109202710C}"/>
              </a:ext>
            </a:extLst>
          </p:cNvPr>
          <p:cNvSpPr txBox="1"/>
          <p:nvPr/>
        </p:nvSpPr>
        <p:spPr>
          <a:xfrm>
            <a:off x="19164733" y="4942525"/>
            <a:ext cx="218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61830322-B42F-2843-A7CA-FA86F820BD51}"/>
              </a:ext>
            </a:extLst>
          </p:cNvPr>
          <p:cNvSpPr txBox="1"/>
          <p:nvPr/>
        </p:nvSpPr>
        <p:spPr>
          <a:xfrm>
            <a:off x="5918497" y="8243750"/>
            <a:ext cx="1995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FC317417-8440-DC4A-BB62-617CE5323661}"/>
              </a:ext>
            </a:extLst>
          </p:cNvPr>
          <p:cNvSpPr txBox="1"/>
          <p:nvPr/>
        </p:nvSpPr>
        <p:spPr>
          <a:xfrm>
            <a:off x="14678656" y="8243750"/>
            <a:ext cx="220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07130F53-7119-DC42-948C-7E06B9929622}"/>
              </a:ext>
            </a:extLst>
          </p:cNvPr>
          <p:cNvSpPr txBox="1"/>
          <p:nvPr/>
        </p:nvSpPr>
        <p:spPr>
          <a:xfrm>
            <a:off x="1488083" y="11012809"/>
            <a:ext cx="1832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316B732D-087C-ED4C-A6A7-9776D56C7F80}"/>
              </a:ext>
            </a:extLst>
          </p:cNvPr>
          <p:cNvSpPr txBox="1"/>
          <p:nvPr/>
        </p:nvSpPr>
        <p:spPr>
          <a:xfrm>
            <a:off x="12503628" y="11012809"/>
            <a:ext cx="1832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CDB78CD-8319-7F4F-90DC-94DB6236397E}"/>
              </a:ext>
            </a:extLst>
          </p:cNvPr>
          <p:cNvGrpSpPr/>
          <p:nvPr/>
        </p:nvGrpSpPr>
        <p:grpSpPr>
          <a:xfrm>
            <a:off x="7455164" y="6117069"/>
            <a:ext cx="740934" cy="740931"/>
            <a:chOff x="1876443" y="5905870"/>
            <a:chExt cx="526098" cy="526096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DE34135-0CC8-4C49-9B17-C1B152CCF3D0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DBA1E8E-6BCA-634F-B287-72E046FC9A4A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7D45434-2D31-5848-93B3-0CA6158386F4}"/>
              </a:ext>
            </a:extLst>
          </p:cNvPr>
          <p:cNvGrpSpPr/>
          <p:nvPr/>
        </p:nvGrpSpPr>
        <p:grpSpPr>
          <a:xfrm>
            <a:off x="3022013" y="7462168"/>
            <a:ext cx="740934" cy="740931"/>
            <a:chOff x="1876443" y="5905870"/>
            <a:chExt cx="526098" cy="526096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F9B9320-0D91-0340-8D31-26FA3218C7A9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355934EA-C349-324B-8753-5F2A834756E3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4ADE17A-CD74-6C49-8B66-90A4FA70964E}"/>
              </a:ext>
            </a:extLst>
          </p:cNvPr>
          <p:cNvGrpSpPr/>
          <p:nvPr/>
        </p:nvGrpSpPr>
        <p:grpSpPr>
          <a:xfrm>
            <a:off x="7455164" y="9471122"/>
            <a:ext cx="740934" cy="740931"/>
            <a:chOff x="1876443" y="5905870"/>
            <a:chExt cx="526098" cy="526096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08C73180-E9D6-7749-9110-62E540ECD199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718EC77B-1E33-D241-A53F-1ADE2763FAE2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453BBBB-5FB0-1643-B628-E1535400AC85}"/>
              </a:ext>
            </a:extLst>
          </p:cNvPr>
          <p:cNvGrpSpPr/>
          <p:nvPr/>
        </p:nvGrpSpPr>
        <p:grpSpPr>
          <a:xfrm>
            <a:off x="11876222" y="7431654"/>
            <a:ext cx="740934" cy="740931"/>
            <a:chOff x="1876443" y="5905870"/>
            <a:chExt cx="526098" cy="526096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8DC08FA-D462-734A-B615-91D52917A2D2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667E082-216F-A049-9E7A-480CD5FB5052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CE3D797-2A6C-2643-BFE0-706FBE47E1AC}"/>
              </a:ext>
            </a:extLst>
          </p:cNvPr>
          <p:cNvGrpSpPr/>
          <p:nvPr/>
        </p:nvGrpSpPr>
        <p:grpSpPr>
          <a:xfrm>
            <a:off x="16409977" y="6117069"/>
            <a:ext cx="740934" cy="740931"/>
            <a:chOff x="1876443" y="5905870"/>
            <a:chExt cx="526098" cy="526096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52B085B3-790F-7F4D-B201-54887C5C3A8D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72A2A560-AF55-6F47-A8E3-A45D0D7588AF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CA6378E-510E-624C-9D29-7B2C0310A6C7}"/>
              </a:ext>
            </a:extLst>
          </p:cNvPr>
          <p:cNvGrpSpPr/>
          <p:nvPr/>
        </p:nvGrpSpPr>
        <p:grpSpPr>
          <a:xfrm>
            <a:off x="16409977" y="9440608"/>
            <a:ext cx="740934" cy="740931"/>
            <a:chOff x="1876443" y="5905870"/>
            <a:chExt cx="526098" cy="526096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F7A7E7FF-14CF-7B4A-A05F-DA75650039CA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6ACF8E76-3887-D84B-8F75-AE8FBAE0FDBF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19159AD-53A0-F743-85B4-E2E1A938A125}"/>
              </a:ext>
            </a:extLst>
          </p:cNvPr>
          <p:cNvGrpSpPr/>
          <p:nvPr/>
        </p:nvGrpSpPr>
        <p:grpSpPr>
          <a:xfrm>
            <a:off x="20578788" y="7431654"/>
            <a:ext cx="740934" cy="740931"/>
            <a:chOff x="1876443" y="5905870"/>
            <a:chExt cx="526098" cy="526096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0AC5D68-9A39-FE48-B143-95D27E695B75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E110D90B-B980-744F-9BB5-0764193F9229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BFA941F8-9220-254E-89CB-32240BCDAF63}"/>
              </a:ext>
            </a:extLst>
          </p:cNvPr>
          <p:cNvGrpSpPr/>
          <p:nvPr/>
        </p:nvGrpSpPr>
        <p:grpSpPr>
          <a:xfrm>
            <a:off x="10315083" y="11372016"/>
            <a:ext cx="740934" cy="740931"/>
            <a:chOff x="1876443" y="5905870"/>
            <a:chExt cx="526098" cy="52609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ED86B8DD-F31E-7646-B458-16B2271BCCF8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ACB8F2A7-3DBC-0C41-9E30-DB610EC1AA09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1B7B61F-2C26-2A4A-8580-79BF499AA823}"/>
              </a:ext>
            </a:extLst>
          </p:cNvPr>
          <p:cNvGrpSpPr/>
          <p:nvPr/>
        </p:nvGrpSpPr>
        <p:grpSpPr>
          <a:xfrm>
            <a:off x="21353277" y="11372015"/>
            <a:ext cx="740934" cy="740931"/>
            <a:chOff x="1876443" y="5905870"/>
            <a:chExt cx="526098" cy="526096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4614E2FB-7067-094E-88B5-9D305D74BD50}"/>
                </a:ext>
              </a:extLst>
            </p:cNvPr>
            <p:cNvSpPr/>
            <p:nvPr/>
          </p:nvSpPr>
          <p:spPr>
            <a:xfrm>
              <a:off x="1876443" y="5905870"/>
              <a:ext cx="526098" cy="52609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4FA8C74C-639F-8F45-BB68-C3BE41DBEF26}"/>
                </a:ext>
              </a:extLst>
            </p:cNvPr>
            <p:cNvSpPr/>
            <p:nvPr/>
          </p:nvSpPr>
          <p:spPr>
            <a:xfrm rot="18641522">
              <a:off x="1995291" y="6074952"/>
              <a:ext cx="288401" cy="144600"/>
            </a:xfrm>
            <a:custGeom>
              <a:avLst/>
              <a:gdLst>
                <a:gd name="connsiteX0" fmla="*/ 985393 w 985393"/>
                <a:gd name="connsiteY0" fmla="*/ 368555 h 494061"/>
                <a:gd name="connsiteX1" fmla="*/ 985392 w 985393"/>
                <a:gd name="connsiteY1" fmla="*/ 494061 h 494061"/>
                <a:gd name="connsiteX2" fmla="*/ 11 w 985393"/>
                <a:gd name="connsiteY2" fmla="*/ 494061 h 494061"/>
                <a:gd name="connsiteX3" fmla="*/ 11 w 985393"/>
                <a:gd name="connsiteY3" fmla="*/ 493059 h 494061"/>
                <a:gd name="connsiteX4" fmla="*/ 0 w 985393"/>
                <a:gd name="connsiteY4" fmla="*/ 493059 h 494061"/>
                <a:gd name="connsiteX5" fmla="*/ 0 w 985393"/>
                <a:gd name="connsiteY5" fmla="*/ 0 h 494061"/>
                <a:gd name="connsiteX6" fmla="*/ 125506 w 985393"/>
                <a:gd name="connsiteY6" fmla="*/ 0 h 494061"/>
                <a:gd name="connsiteX7" fmla="*/ 125506 w 985393"/>
                <a:gd name="connsiteY7" fmla="*/ 368555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93" h="494061">
                  <a:moveTo>
                    <a:pt x="985393" y="368555"/>
                  </a:moveTo>
                  <a:lnTo>
                    <a:pt x="985392" y="494061"/>
                  </a:lnTo>
                  <a:lnTo>
                    <a:pt x="11" y="494061"/>
                  </a:lnTo>
                  <a:lnTo>
                    <a:pt x="11" y="493059"/>
                  </a:lnTo>
                  <a:lnTo>
                    <a:pt x="0" y="493059"/>
                  </a:lnTo>
                  <a:lnTo>
                    <a:pt x="0" y="0"/>
                  </a:lnTo>
                  <a:lnTo>
                    <a:pt x="125506" y="0"/>
                  </a:lnTo>
                  <a:lnTo>
                    <a:pt x="125506" y="3685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8848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DF607375-DB1B-E443-ABC4-3383EEA2EFA0}"/>
              </a:ext>
            </a:extLst>
          </p:cNvPr>
          <p:cNvSpPr/>
          <p:nvPr/>
        </p:nvSpPr>
        <p:spPr>
          <a:xfrm>
            <a:off x="118071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51A89E7-59A9-B445-9EF9-8F4C4EB97A40}"/>
              </a:ext>
            </a:extLst>
          </p:cNvPr>
          <p:cNvSpPr/>
          <p:nvPr/>
        </p:nvSpPr>
        <p:spPr>
          <a:xfrm>
            <a:off x="5609080" y="47026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6E138F6-1FD7-974E-9033-5A3D1466E97D}"/>
              </a:ext>
            </a:extLst>
          </p:cNvPr>
          <p:cNvSpPr/>
          <p:nvPr/>
        </p:nvSpPr>
        <p:spPr>
          <a:xfrm>
            <a:off x="5609080" y="7946013"/>
            <a:ext cx="4230986" cy="267969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5602724-E00E-E14F-999F-F5E032848D4E}"/>
              </a:ext>
            </a:extLst>
          </p:cNvPr>
          <p:cNvSpPr/>
          <p:nvPr/>
        </p:nvSpPr>
        <p:spPr>
          <a:xfrm>
            <a:off x="1003745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4FC06DD-ED55-7040-9235-01E670801130}"/>
              </a:ext>
            </a:extLst>
          </p:cNvPr>
          <p:cNvSpPr/>
          <p:nvPr/>
        </p:nvSpPr>
        <p:spPr>
          <a:xfrm>
            <a:off x="14465820" y="47026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E696E368-5247-4847-AB3A-45DBA274ADC1}"/>
              </a:ext>
            </a:extLst>
          </p:cNvPr>
          <p:cNvSpPr/>
          <p:nvPr/>
        </p:nvSpPr>
        <p:spPr>
          <a:xfrm>
            <a:off x="14465820" y="7946013"/>
            <a:ext cx="4230986" cy="267969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448923F0-8E10-CC4A-AA3E-8C60F8DAF8FE}"/>
              </a:ext>
            </a:extLst>
          </p:cNvPr>
          <p:cNvSpPr/>
          <p:nvPr/>
        </p:nvSpPr>
        <p:spPr>
          <a:xfrm>
            <a:off x="1889419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5C53E65-BD7C-8C47-B470-48717275BA44}"/>
              </a:ext>
            </a:extLst>
          </p:cNvPr>
          <p:cNvGrpSpPr/>
          <p:nvPr/>
        </p:nvGrpSpPr>
        <p:grpSpPr>
          <a:xfrm>
            <a:off x="1180710" y="10824125"/>
            <a:ext cx="21944466" cy="1895620"/>
            <a:chOff x="1831515" y="10547027"/>
            <a:chExt cx="20260088" cy="1950963"/>
          </a:xfrm>
          <a:solidFill>
            <a:schemeClr val="bg1">
              <a:lumMod val="95000"/>
            </a:schemeClr>
          </a:solidFill>
        </p:grpSpPr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id="{B7EAA6A0-C8AC-504E-8CE3-46AB9FEA9112}"/>
                </a:ext>
              </a:extLst>
            </p:cNvPr>
            <p:cNvSpPr/>
            <p:nvPr/>
          </p:nvSpPr>
          <p:spPr>
            <a:xfrm>
              <a:off x="1831515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4" name="Rounded Rectangle 103">
              <a:extLst>
                <a:ext uri="{FF2B5EF4-FFF2-40B4-BE49-F238E27FC236}">
                  <a16:creationId xmlns:a16="http://schemas.microsoft.com/office/drawing/2014/main" id="{8B8C4911-BB19-4A42-9247-87349B4BAFA3}"/>
                </a:ext>
              </a:extLst>
            </p:cNvPr>
            <p:cNvSpPr/>
            <p:nvPr/>
          </p:nvSpPr>
          <p:spPr>
            <a:xfrm>
              <a:off x="12048109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70A25A2B-2007-6A40-9D10-16496ED754EB}"/>
              </a:ext>
            </a:extLst>
          </p:cNvPr>
          <p:cNvSpPr txBox="1"/>
          <p:nvPr/>
        </p:nvSpPr>
        <p:spPr>
          <a:xfrm>
            <a:off x="1488082" y="4942525"/>
            <a:ext cx="1674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FE6F24A7-2888-0740-9518-FE3966844C6F}"/>
              </a:ext>
            </a:extLst>
          </p:cNvPr>
          <p:cNvSpPr txBox="1"/>
          <p:nvPr/>
        </p:nvSpPr>
        <p:spPr>
          <a:xfrm>
            <a:off x="5918497" y="4942525"/>
            <a:ext cx="1663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16C43535-CD34-714B-9531-BA769627ACC1}"/>
              </a:ext>
            </a:extLst>
          </p:cNvPr>
          <p:cNvSpPr txBox="1"/>
          <p:nvPr/>
        </p:nvSpPr>
        <p:spPr>
          <a:xfrm>
            <a:off x="10315083" y="4946767"/>
            <a:ext cx="218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43A0C038-0A34-C849-A9ED-B20730DF9B53}"/>
              </a:ext>
            </a:extLst>
          </p:cNvPr>
          <p:cNvSpPr txBox="1"/>
          <p:nvPr/>
        </p:nvSpPr>
        <p:spPr>
          <a:xfrm>
            <a:off x="14705778" y="4942525"/>
            <a:ext cx="1663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 Ships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A51696EB-CBCC-4448-8B5B-53109202710C}"/>
              </a:ext>
            </a:extLst>
          </p:cNvPr>
          <p:cNvSpPr txBox="1"/>
          <p:nvPr/>
        </p:nvSpPr>
        <p:spPr>
          <a:xfrm>
            <a:off x="19164733" y="4942525"/>
            <a:ext cx="218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61830322-B42F-2843-A7CA-FA86F820BD51}"/>
              </a:ext>
            </a:extLst>
          </p:cNvPr>
          <p:cNvSpPr txBox="1"/>
          <p:nvPr/>
        </p:nvSpPr>
        <p:spPr>
          <a:xfrm>
            <a:off x="5918497" y="8243750"/>
            <a:ext cx="1995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FC317417-8440-DC4A-BB62-617CE5323661}"/>
              </a:ext>
            </a:extLst>
          </p:cNvPr>
          <p:cNvSpPr txBox="1"/>
          <p:nvPr/>
        </p:nvSpPr>
        <p:spPr>
          <a:xfrm>
            <a:off x="14678656" y="8243750"/>
            <a:ext cx="220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07130F53-7119-DC42-948C-7E06B9929622}"/>
              </a:ext>
            </a:extLst>
          </p:cNvPr>
          <p:cNvSpPr txBox="1"/>
          <p:nvPr/>
        </p:nvSpPr>
        <p:spPr>
          <a:xfrm>
            <a:off x="1488083" y="11012809"/>
            <a:ext cx="1832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316B732D-087C-ED4C-A6A7-9776D56C7F80}"/>
              </a:ext>
            </a:extLst>
          </p:cNvPr>
          <p:cNvSpPr txBox="1"/>
          <p:nvPr/>
        </p:nvSpPr>
        <p:spPr>
          <a:xfrm>
            <a:off x="12503628" y="11012809"/>
            <a:ext cx="1832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C28560F-1CB8-E648-BAB5-4DFE7B84FD8B}"/>
              </a:ext>
            </a:extLst>
          </p:cNvPr>
          <p:cNvGrpSpPr/>
          <p:nvPr/>
        </p:nvGrpSpPr>
        <p:grpSpPr>
          <a:xfrm>
            <a:off x="2282027" y="7356150"/>
            <a:ext cx="1825416" cy="1699617"/>
            <a:chOff x="3516982" y="7561348"/>
            <a:chExt cx="2028352" cy="1888568"/>
          </a:xfrm>
        </p:grpSpPr>
        <p:sp>
          <p:nvSpPr>
            <p:cNvPr id="102" name="Rounded Rectangle 101">
              <a:extLst>
                <a:ext uri="{FF2B5EF4-FFF2-40B4-BE49-F238E27FC236}">
                  <a16:creationId xmlns:a16="http://schemas.microsoft.com/office/drawing/2014/main" id="{3460CA57-B571-4949-85D0-6C75667A2D15}"/>
                </a:ext>
              </a:extLst>
            </p:cNvPr>
            <p:cNvSpPr/>
            <p:nvPr/>
          </p:nvSpPr>
          <p:spPr>
            <a:xfrm>
              <a:off x="3586874" y="7561348"/>
              <a:ext cx="1888568" cy="188856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81E7E3E7-DEEC-7445-AF46-612B479EF069}"/>
                </a:ext>
              </a:extLst>
            </p:cNvPr>
            <p:cNvGrpSpPr/>
            <p:nvPr/>
          </p:nvGrpSpPr>
          <p:grpSpPr>
            <a:xfrm>
              <a:off x="3516982" y="7902419"/>
              <a:ext cx="2028352" cy="1282370"/>
              <a:chOff x="3248474" y="6093481"/>
              <a:chExt cx="2028352" cy="1282370"/>
            </a:xfrm>
          </p:grpSpPr>
          <p:sp>
            <p:nvSpPr>
              <p:cNvPr id="106" name="Title 1">
                <a:extLst>
                  <a:ext uri="{FF2B5EF4-FFF2-40B4-BE49-F238E27FC236}">
                    <a16:creationId xmlns:a16="http://schemas.microsoft.com/office/drawing/2014/main" id="{7AE48E92-AA5F-4D42-9FC2-97FD86860DE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82110" y="6093481"/>
                <a:ext cx="1761078" cy="1024896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72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A</a:t>
                </a:r>
              </a:p>
            </p:txBody>
          </p:sp>
          <p:sp>
            <p:nvSpPr>
              <p:cNvPr id="107" name="Title 1">
                <a:extLst>
                  <a:ext uri="{FF2B5EF4-FFF2-40B4-BE49-F238E27FC236}">
                    <a16:creationId xmlns:a16="http://schemas.microsoft.com/office/drawing/2014/main" id="{DED4F7F3-8767-3A45-90DF-D5D87004E13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48474" y="7034219"/>
                <a:ext cx="2028352" cy="341632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24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Your Title</a:t>
                </a:r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262E525-6C29-9E4A-93E8-FB523325D2B2}"/>
              </a:ext>
            </a:extLst>
          </p:cNvPr>
          <p:cNvGrpSpPr/>
          <p:nvPr/>
        </p:nvGrpSpPr>
        <p:grpSpPr>
          <a:xfrm>
            <a:off x="9033683" y="10906770"/>
            <a:ext cx="1825416" cy="1699617"/>
            <a:chOff x="3516982" y="7561348"/>
            <a:chExt cx="2028352" cy="1888568"/>
          </a:xfrm>
        </p:grpSpPr>
        <p:sp>
          <p:nvSpPr>
            <p:cNvPr id="109" name="Rounded Rectangle 108">
              <a:extLst>
                <a:ext uri="{FF2B5EF4-FFF2-40B4-BE49-F238E27FC236}">
                  <a16:creationId xmlns:a16="http://schemas.microsoft.com/office/drawing/2014/main" id="{0B336581-5161-394F-AF65-2815318FBF48}"/>
                </a:ext>
              </a:extLst>
            </p:cNvPr>
            <p:cNvSpPr/>
            <p:nvPr/>
          </p:nvSpPr>
          <p:spPr>
            <a:xfrm>
              <a:off x="3586874" y="7561348"/>
              <a:ext cx="1888568" cy="188856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608F5AA1-C201-F64E-84F5-01D352F4C173}"/>
                </a:ext>
              </a:extLst>
            </p:cNvPr>
            <p:cNvGrpSpPr/>
            <p:nvPr/>
          </p:nvGrpSpPr>
          <p:grpSpPr>
            <a:xfrm>
              <a:off x="3516982" y="7845449"/>
              <a:ext cx="2028352" cy="1339340"/>
              <a:chOff x="3248474" y="6036511"/>
              <a:chExt cx="2028352" cy="1339340"/>
            </a:xfrm>
          </p:grpSpPr>
          <p:sp>
            <p:nvSpPr>
              <p:cNvPr id="111" name="Title 1">
                <a:extLst>
                  <a:ext uri="{FF2B5EF4-FFF2-40B4-BE49-F238E27FC236}">
                    <a16:creationId xmlns:a16="http://schemas.microsoft.com/office/drawing/2014/main" id="{A5F0A62B-0B73-0646-B4ED-9CF0370572A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82110" y="6036511"/>
                <a:ext cx="1761078" cy="1138836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72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B</a:t>
                </a:r>
              </a:p>
            </p:txBody>
          </p:sp>
          <p:sp>
            <p:nvSpPr>
              <p:cNvPr id="112" name="Title 1">
                <a:extLst>
                  <a:ext uri="{FF2B5EF4-FFF2-40B4-BE49-F238E27FC236}">
                    <a16:creationId xmlns:a16="http://schemas.microsoft.com/office/drawing/2014/main" id="{9A2F4BF0-D039-DA40-B179-EABCD4C8C5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48474" y="7034219"/>
                <a:ext cx="2028352" cy="341632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24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Your Title</a:t>
                </a:r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644C252-4CB8-D148-9AD4-F0AB3EBD9C4F}"/>
              </a:ext>
            </a:extLst>
          </p:cNvPr>
          <p:cNvGrpSpPr/>
          <p:nvPr/>
        </p:nvGrpSpPr>
        <p:grpSpPr>
          <a:xfrm>
            <a:off x="16523495" y="5485204"/>
            <a:ext cx="1825416" cy="1699617"/>
            <a:chOff x="3516982" y="7561348"/>
            <a:chExt cx="2028352" cy="1888568"/>
          </a:xfrm>
        </p:grpSpPr>
        <p:sp>
          <p:nvSpPr>
            <p:cNvPr id="114" name="Rounded Rectangle 113">
              <a:extLst>
                <a:ext uri="{FF2B5EF4-FFF2-40B4-BE49-F238E27FC236}">
                  <a16:creationId xmlns:a16="http://schemas.microsoft.com/office/drawing/2014/main" id="{4A041B82-DA4C-934E-8097-F3A8FDE86D76}"/>
                </a:ext>
              </a:extLst>
            </p:cNvPr>
            <p:cNvSpPr/>
            <p:nvPr/>
          </p:nvSpPr>
          <p:spPr>
            <a:xfrm>
              <a:off x="3586874" y="7561348"/>
              <a:ext cx="1888568" cy="188856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CC30039E-2390-9E42-89B9-14F1A1209E85}"/>
                </a:ext>
              </a:extLst>
            </p:cNvPr>
            <p:cNvGrpSpPr/>
            <p:nvPr/>
          </p:nvGrpSpPr>
          <p:grpSpPr>
            <a:xfrm>
              <a:off x="3516982" y="7845449"/>
              <a:ext cx="2028352" cy="1339340"/>
              <a:chOff x="3248474" y="6036511"/>
              <a:chExt cx="2028352" cy="1339340"/>
            </a:xfrm>
          </p:grpSpPr>
          <p:sp>
            <p:nvSpPr>
              <p:cNvPr id="116" name="Title 1">
                <a:extLst>
                  <a:ext uri="{FF2B5EF4-FFF2-40B4-BE49-F238E27FC236}">
                    <a16:creationId xmlns:a16="http://schemas.microsoft.com/office/drawing/2014/main" id="{3A4168CA-77B4-9847-90BD-79E32E6CE7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82110" y="6036511"/>
                <a:ext cx="1761078" cy="1138836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72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C</a:t>
                </a:r>
              </a:p>
            </p:txBody>
          </p:sp>
          <p:sp>
            <p:nvSpPr>
              <p:cNvPr id="117" name="Title 1">
                <a:extLst>
                  <a:ext uri="{FF2B5EF4-FFF2-40B4-BE49-F238E27FC236}">
                    <a16:creationId xmlns:a16="http://schemas.microsoft.com/office/drawing/2014/main" id="{9EC58321-7E56-3D4D-8BC3-70C20FB2D8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48474" y="7034219"/>
                <a:ext cx="2028352" cy="341632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24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Your Title</a:t>
                </a:r>
              </a:p>
            </p:txBody>
          </p:sp>
        </p:grp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BC7E4E4-8107-D546-91E0-444BA1AB3C4D}"/>
              </a:ext>
            </a:extLst>
          </p:cNvPr>
          <p:cNvGrpSpPr/>
          <p:nvPr/>
        </p:nvGrpSpPr>
        <p:grpSpPr>
          <a:xfrm>
            <a:off x="16523495" y="8493875"/>
            <a:ext cx="1825416" cy="1699617"/>
            <a:chOff x="3516982" y="7561348"/>
            <a:chExt cx="2028352" cy="1888568"/>
          </a:xfrm>
        </p:grpSpPr>
        <p:sp>
          <p:nvSpPr>
            <p:cNvPr id="119" name="Rounded Rectangle 118">
              <a:extLst>
                <a:ext uri="{FF2B5EF4-FFF2-40B4-BE49-F238E27FC236}">
                  <a16:creationId xmlns:a16="http://schemas.microsoft.com/office/drawing/2014/main" id="{B347ED19-9A4D-344F-BEF5-8D1C60E34724}"/>
                </a:ext>
              </a:extLst>
            </p:cNvPr>
            <p:cNvSpPr/>
            <p:nvPr/>
          </p:nvSpPr>
          <p:spPr>
            <a:xfrm>
              <a:off x="3586874" y="7561348"/>
              <a:ext cx="1888568" cy="188856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087F7684-ECE4-5647-B413-0567E1119327}"/>
                </a:ext>
              </a:extLst>
            </p:cNvPr>
            <p:cNvGrpSpPr/>
            <p:nvPr/>
          </p:nvGrpSpPr>
          <p:grpSpPr>
            <a:xfrm>
              <a:off x="3516982" y="7845449"/>
              <a:ext cx="2028352" cy="1339340"/>
              <a:chOff x="3248474" y="6036511"/>
              <a:chExt cx="2028352" cy="1339340"/>
            </a:xfrm>
          </p:grpSpPr>
          <p:sp>
            <p:nvSpPr>
              <p:cNvPr id="121" name="Title 1">
                <a:extLst>
                  <a:ext uri="{FF2B5EF4-FFF2-40B4-BE49-F238E27FC236}">
                    <a16:creationId xmlns:a16="http://schemas.microsoft.com/office/drawing/2014/main" id="{8C7581C6-5786-3F48-87F4-2D313C31E3D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82110" y="6036511"/>
                <a:ext cx="1761078" cy="1138836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72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D</a:t>
                </a:r>
              </a:p>
            </p:txBody>
          </p:sp>
          <p:sp>
            <p:nvSpPr>
              <p:cNvPr id="122" name="Title 1">
                <a:extLst>
                  <a:ext uri="{FF2B5EF4-FFF2-40B4-BE49-F238E27FC236}">
                    <a16:creationId xmlns:a16="http://schemas.microsoft.com/office/drawing/2014/main" id="{AAEB89D3-0948-144C-A139-F369369E0AE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48474" y="7034219"/>
                <a:ext cx="2028352" cy="341632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2400" dirty="0">
                    <a:solidFill>
                      <a:schemeClr val="bg1"/>
                    </a:solidFill>
                    <a:latin typeface="Poppins Medium" pitchFamily="2" charset="77"/>
                    <a:cs typeface="Poppins Medium" pitchFamily="2" charset="77"/>
                  </a:rPr>
                  <a:t>Your Title</a:t>
                </a:r>
              </a:p>
            </p:txBody>
          </p:sp>
        </p:grpSp>
      </p:grpSp>
      <p:sp>
        <p:nvSpPr>
          <p:cNvPr id="123" name="Rectangle 56">
            <a:extLst>
              <a:ext uri="{FF2B5EF4-FFF2-40B4-BE49-F238E27FC236}">
                <a16:creationId xmlns:a16="http://schemas.microsoft.com/office/drawing/2014/main" id="{C68363B0-FDD0-3E41-B53F-94E5BB8C2750}"/>
              </a:ext>
            </a:extLst>
          </p:cNvPr>
          <p:cNvSpPr/>
          <p:nvPr/>
        </p:nvSpPr>
        <p:spPr>
          <a:xfrm>
            <a:off x="10809133" y="6253328"/>
            <a:ext cx="27593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2529838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47BFBBBA-3CCF-9D4B-8CA8-09E4FF52254C}"/>
              </a:ext>
            </a:extLst>
          </p:cNvPr>
          <p:cNvSpPr/>
          <p:nvPr/>
        </p:nvSpPr>
        <p:spPr>
          <a:xfrm>
            <a:off x="1081649" y="1870149"/>
            <a:ext cx="4337668" cy="5931646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6858580C-C957-7748-A996-79E48F0F6A43}"/>
              </a:ext>
            </a:extLst>
          </p:cNvPr>
          <p:cNvSpPr/>
          <p:nvPr/>
        </p:nvSpPr>
        <p:spPr>
          <a:xfrm>
            <a:off x="5563360" y="1870149"/>
            <a:ext cx="4230986" cy="307989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0AA85050-B337-234F-9595-09A4280441B8}"/>
              </a:ext>
            </a:extLst>
          </p:cNvPr>
          <p:cNvSpPr/>
          <p:nvPr/>
        </p:nvSpPr>
        <p:spPr>
          <a:xfrm>
            <a:off x="5563360" y="5087701"/>
            <a:ext cx="4230986" cy="271409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7FDDB311-7EFC-F449-A6A8-2D6A49142D03}"/>
              </a:ext>
            </a:extLst>
          </p:cNvPr>
          <p:cNvSpPr/>
          <p:nvPr/>
        </p:nvSpPr>
        <p:spPr>
          <a:xfrm>
            <a:off x="9938389" y="1870149"/>
            <a:ext cx="4337668" cy="5931646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469332D0-1B12-934D-9415-683F1D5ED49C}"/>
              </a:ext>
            </a:extLst>
          </p:cNvPr>
          <p:cNvSpPr/>
          <p:nvPr/>
        </p:nvSpPr>
        <p:spPr>
          <a:xfrm>
            <a:off x="14420100" y="1870149"/>
            <a:ext cx="4230986" cy="307989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E7E3B842-1078-4E46-BD41-38996812AE99}"/>
              </a:ext>
            </a:extLst>
          </p:cNvPr>
          <p:cNvSpPr/>
          <p:nvPr/>
        </p:nvSpPr>
        <p:spPr>
          <a:xfrm>
            <a:off x="14420100" y="5087701"/>
            <a:ext cx="4230986" cy="271409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BA747675-9E26-7040-996B-45659FD69C01}"/>
              </a:ext>
            </a:extLst>
          </p:cNvPr>
          <p:cNvSpPr/>
          <p:nvPr/>
        </p:nvSpPr>
        <p:spPr>
          <a:xfrm>
            <a:off x="18795129" y="1870149"/>
            <a:ext cx="4337668" cy="5931646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58B7C960-093A-6F4D-AEF3-E3368FCB892B}"/>
              </a:ext>
            </a:extLst>
          </p:cNvPr>
          <p:cNvSpPr/>
          <p:nvPr/>
        </p:nvSpPr>
        <p:spPr>
          <a:xfrm>
            <a:off x="1081650" y="7939455"/>
            <a:ext cx="10931828" cy="189836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99854D5C-81A7-324C-9509-7AE7FE97CB9D}"/>
              </a:ext>
            </a:extLst>
          </p:cNvPr>
          <p:cNvSpPr/>
          <p:nvPr/>
        </p:nvSpPr>
        <p:spPr>
          <a:xfrm>
            <a:off x="12200969" y="7939455"/>
            <a:ext cx="10931828" cy="189836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7" name="CuadroTexto 395">
            <a:extLst>
              <a:ext uri="{FF2B5EF4-FFF2-40B4-BE49-F238E27FC236}">
                <a16:creationId xmlns:a16="http://schemas.microsoft.com/office/drawing/2014/main" id="{0DCC931E-1F12-CA4A-84BF-125AA776B82B}"/>
              </a:ext>
            </a:extLst>
          </p:cNvPr>
          <p:cNvSpPr txBox="1"/>
          <p:nvPr/>
        </p:nvSpPr>
        <p:spPr>
          <a:xfrm>
            <a:off x="1442362" y="2110393"/>
            <a:ext cx="2757033" cy="50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98" name="CuadroTexto 395">
            <a:extLst>
              <a:ext uri="{FF2B5EF4-FFF2-40B4-BE49-F238E27FC236}">
                <a16:creationId xmlns:a16="http://schemas.microsoft.com/office/drawing/2014/main" id="{765EBB92-30AA-7045-9A03-1D7F6ACEC810}"/>
              </a:ext>
            </a:extLst>
          </p:cNvPr>
          <p:cNvSpPr txBox="1"/>
          <p:nvPr/>
        </p:nvSpPr>
        <p:spPr>
          <a:xfrm>
            <a:off x="5872777" y="2110393"/>
            <a:ext cx="3152132" cy="50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99" name="CuadroTexto 395">
            <a:extLst>
              <a:ext uri="{FF2B5EF4-FFF2-40B4-BE49-F238E27FC236}">
                <a16:creationId xmlns:a16="http://schemas.microsoft.com/office/drawing/2014/main" id="{1C08882D-B1F8-F54D-A2EB-C2F7FABDC8BB}"/>
              </a:ext>
            </a:extLst>
          </p:cNvPr>
          <p:cNvSpPr txBox="1"/>
          <p:nvPr/>
        </p:nvSpPr>
        <p:spPr>
          <a:xfrm>
            <a:off x="10269363" y="2114641"/>
            <a:ext cx="2188544" cy="50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100" name="CuadroTexto 395">
            <a:extLst>
              <a:ext uri="{FF2B5EF4-FFF2-40B4-BE49-F238E27FC236}">
                <a16:creationId xmlns:a16="http://schemas.microsoft.com/office/drawing/2014/main" id="{09AAC033-7A5D-6247-8C1E-DC42BBA14E72}"/>
              </a:ext>
            </a:extLst>
          </p:cNvPr>
          <p:cNvSpPr txBox="1"/>
          <p:nvPr/>
        </p:nvSpPr>
        <p:spPr>
          <a:xfrm>
            <a:off x="14660058" y="2110393"/>
            <a:ext cx="3152132" cy="50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 ships</a:t>
            </a:r>
          </a:p>
        </p:txBody>
      </p:sp>
      <p:sp>
        <p:nvSpPr>
          <p:cNvPr id="101" name="CuadroTexto 395">
            <a:extLst>
              <a:ext uri="{FF2B5EF4-FFF2-40B4-BE49-F238E27FC236}">
                <a16:creationId xmlns:a16="http://schemas.microsoft.com/office/drawing/2014/main" id="{6ADA1831-F3FE-414F-A64B-7F6AB625879B}"/>
              </a:ext>
            </a:extLst>
          </p:cNvPr>
          <p:cNvSpPr txBox="1"/>
          <p:nvPr/>
        </p:nvSpPr>
        <p:spPr>
          <a:xfrm>
            <a:off x="19119013" y="2110393"/>
            <a:ext cx="2188544" cy="50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102" name="CuadroTexto 395">
            <a:extLst>
              <a:ext uri="{FF2B5EF4-FFF2-40B4-BE49-F238E27FC236}">
                <a16:creationId xmlns:a16="http://schemas.microsoft.com/office/drawing/2014/main" id="{D357B0F6-603F-9F45-AE67-455C3B93E6B6}"/>
              </a:ext>
            </a:extLst>
          </p:cNvPr>
          <p:cNvSpPr txBox="1"/>
          <p:nvPr/>
        </p:nvSpPr>
        <p:spPr>
          <a:xfrm>
            <a:off x="5872777" y="5385870"/>
            <a:ext cx="3178852" cy="50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105" name="CuadroTexto 395">
            <a:extLst>
              <a:ext uri="{FF2B5EF4-FFF2-40B4-BE49-F238E27FC236}">
                <a16:creationId xmlns:a16="http://schemas.microsoft.com/office/drawing/2014/main" id="{2D913D02-5ED7-4B48-B3EA-79AB6085E423}"/>
              </a:ext>
            </a:extLst>
          </p:cNvPr>
          <p:cNvSpPr txBox="1"/>
          <p:nvPr/>
        </p:nvSpPr>
        <p:spPr>
          <a:xfrm>
            <a:off x="14632936" y="5385870"/>
            <a:ext cx="2207096" cy="50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106" name="CuadroTexto 395">
            <a:extLst>
              <a:ext uri="{FF2B5EF4-FFF2-40B4-BE49-F238E27FC236}">
                <a16:creationId xmlns:a16="http://schemas.microsoft.com/office/drawing/2014/main" id="{61216CA5-62D5-B142-9FA0-D23F31DFD7F3}"/>
              </a:ext>
            </a:extLst>
          </p:cNvPr>
          <p:cNvSpPr txBox="1"/>
          <p:nvPr/>
        </p:nvSpPr>
        <p:spPr>
          <a:xfrm>
            <a:off x="1442363" y="8128412"/>
            <a:ext cx="3472550" cy="380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107" name="CuadroTexto 395">
            <a:extLst>
              <a:ext uri="{FF2B5EF4-FFF2-40B4-BE49-F238E27FC236}">
                <a16:creationId xmlns:a16="http://schemas.microsoft.com/office/drawing/2014/main" id="{34BE2FB4-46D5-3149-AE85-CFBF70A0E15E}"/>
              </a:ext>
            </a:extLst>
          </p:cNvPr>
          <p:cNvSpPr txBox="1"/>
          <p:nvPr/>
        </p:nvSpPr>
        <p:spPr>
          <a:xfrm>
            <a:off x="12457908" y="8128412"/>
            <a:ext cx="3472550" cy="380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sp>
        <p:nvSpPr>
          <p:cNvPr id="108" name="Rectangle 56">
            <a:extLst>
              <a:ext uri="{FF2B5EF4-FFF2-40B4-BE49-F238E27FC236}">
                <a16:creationId xmlns:a16="http://schemas.microsoft.com/office/drawing/2014/main" id="{2D369AE5-16DB-B649-996F-CF88B6128A2F}"/>
              </a:ext>
            </a:extLst>
          </p:cNvPr>
          <p:cNvSpPr/>
          <p:nvPr/>
        </p:nvSpPr>
        <p:spPr>
          <a:xfrm>
            <a:off x="1442363" y="2518675"/>
            <a:ext cx="3514436" cy="515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09" name="Rectangle 56">
            <a:extLst>
              <a:ext uri="{FF2B5EF4-FFF2-40B4-BE49-F238E27FC236}">
                <a16:creationId xmlns:a16="http://schemas.microsoft.com/office/drawing/2014/main" id="{7F6829EB-B5C9-9240-810B-63ABA7A84F3A}"/>
              </a:ext>
            </a:extLst>
          </p:cNvPr>
          <p:cNvSpPr/>
          <p:nvPr/>
        </p:nvSpPr>
        <p:spPr>
          <a:xfrm>
            <a:off x="5872777" y="2518675"/>
            <a:ext cx="3514436" cy="515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10" name="Rectangle 56">
            <a:extLst>
              <a:ext uri="{FF2B5EF4-FFF2-40B4-BE49-F238E27FC236}">
                <a16:creationId xmlns:a16="http://schemas.microsoft.com/office/drawing/2014/main" id="{4DD71F1B-B1E8-E94C-B036-53B3F3829E8F}"/>
              </a:ext>
            </a:extLst>
          </p:cNvPr>
          <p:cNvSpPr/>
          <p:nvPr/>
        </p:nvSpPr>
        <p:spPr>
          <a:xfrm>
            <a:off x="5872777" y="5822515"/>
            <a:ext cx="3544228" cy="515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11" name="Rectangle 56">
            <a:extLst>
              <a:ext uri="{FF2B5EF4-FFF2-40B4-BE49-F238E27FC236}">
                <a16:creationId xmlns:a16="http://schemas.microsoft.com/office/drawing/2014/main" id="{814F180C-524A-E440-9AB1-69C68E9DB758}"/>
              </a:ext>
            </a:extLst>
          </p:cNvPr>
          <p:cNvSpPr/>
          <p:nvPr/>
        </p:nvSpPr>
        <p:spPr>
          <a:xfrm>
            <a:off x="10269363" y="2493241"/>
            <a:ext cx="3514436" cy="515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0FC9CF8-7CB8-D24E-8E37-41C7AEB7D1AA}"/>
              </a:ext>
            </a:extLst>
          </p:cNvPr>
          <p:cNvSpPr/>
          <p:nvPr/>
        </p:nvSpPr>
        <p:spPr>
          <a:xfrm>
            <a:off x="14681755" y="2518675"/>
            <a:ext cx="3514436" cy="515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B9EC51E-CC73-8948-BE2F-E1C575B2D6AF}"/>
              </a:ext>
            </a:extLst>
          </p:cNvPr>
          <p:cNvSpPr/>
          <p:nvPr/>
        </p:nvSpPr>
        <p:spPr>
          <a:xfrm>
            <a:off x="19119013" y="2493241"/>
            <a:ext cx="3514436" cy="515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14" name="Rectangle 56">
            <a:extLst>
              <a:ext uri="{FF2B5EF4-FFF2-40B4-BE49-F238E27FC236}">
                <a16:creationId xmlns:a16="http://schemas.microsoft.com/office/drawing/2014/main" id="{0642BDD6-2BF8-3F48-B320-02EE19EF788D}"/>
              </a:ext>
            </a:extLst>
          </p:cNvPr>
          <p:cNvSpPr/>
          <p:nvPr/>
        </p:nvSpPr>
        <p:spPr>
          <a:xfrm>
            <a:off x="14632936" y="5791236"/>
            <a:ext cx="3544228" cy="515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15" name="Rectangle 56">
            <a:extLst>
              <a:ext uri="{FF2B5EF4-FFF2-40B4-BE49-F238E27FC236}">
                <a16:creationId xmlns:a16="http://schemas.microsoft.com/office/drawing/2014/main" id="{16D23F84-8C57-534C-ABC9-70F31F16CA9B}"/>
              </a:ext>
            </a:extLst>
          </p:cNvPr>
          <p:cNvSpPr/>
          <p:nvPr/>
        </p:nvSpPr>
        <p:spPr>
          <a:xfrm>
            <a:off x="1440277" y="8549488"/>
            <a:ext cx="5748804" cy="29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16" name="Rectangle 56">
            <a:extLst>
              <a:ext uri="{FF2B5EF4-FFF2-40B4-BE49-F238E27FC236}">
                <a16:creationId xmlns:a16="http://schemas.microsoft.com/office/drawing/2014/main" id="{54922FFD-35E6-354D-AC0E-B6B397AD944E}"/>
              </a:ext>
            </a:extLst>
          </p:cNvPr>
          <p:cNvSpPr/>
          <p:nvPr/>
        </p:nvSpPr>
        <p:spPr>
          <a:xfrm>
            <a:off x="12447387" y="8546253"/>
            <a:ext cx="5748804" cy="29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1E820744-F1F3-5644-8D5E-868C9E05E4CC}"/>
              </a:ext>
            </a:extLst>
          </p:cNvPr>
          <p:cNvSpPr txBox="1"/>
          <p:nvPr/>
        </p:nvSpPr>
        <p:spPr>
          <a:xfrm flipH="1">
            <a:off x="2185525" y="11129955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Product 1</a:t>
            </a:r>
          </a:p>
        </p:txBody>
      </p:sp>
      <p:sp>
        <p:nvSpPr>
          <p:cNvPr id="64" name="Rectangle 56">
            <a:extLst>
              <a:ext uri="{FF2B5EF4-FFF2-40B4-BE49-F238E27FC236}">
                <a16:creationId xmlns:a16="http://schemas.microsoft.com/office/drawing/2014/main" id="{B83BD74A-2ABF-334C-83E2-7E2972305891}"/>
              </a:ext>
            </a:extLst>
          </p:cNvPr>
          <p:cNvSpPr/>
          <p:nvPr/>
        </p:nvSpPr>
        <p:spPr>
          <a:xfrm flipH="1">
            <a:off x="2185523" y="11714730"/>
            <a:ext cx="6511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</a:t>
            </a:r>
          </a:p>
        </p:txBody>
      </p:sp>
      <p:sp>
        <p:nvSpPr>
          <p:cNvPr id="71" name="CuadroTexto 395">
            <a:extLst>
              <a:ext uri="{FF2B5EF4-FFF2-40B4-BE49-F238E27FC236}">
                <a16:creationId xmlns:a16="http://schemas.microsoft.com/office/drawing/2014/main" id="{B6AAA1C8-A560-E04C-BD30-6884454534BB}"/>
              </a:ext>
            </a:extLst>
          </p:cNvPr>
          <p:cNvSpPr txBox="1"/>
          <p:nvPr/>
        </p:nvSpPr>
        <p:spPr>
          <a:xfrm flipH="1">
            <a:off x="10830310" y="11129955"/>
            <a:ext cx="45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Product 2</a:t>
            </a:r>
          </a:p>
        </p:txBody>
      </p:sp>
      <p:sp>
        <p:nvSpPr>
          <p:cNvPr id="72" name="Rectangle 56">
            <a:extLst>
              <a:ext uri="{FF2B5EF4-FFF2-40B4-BE49-F238E27FC236}">
                <a16:creationId xmlns:a16="http://schemas.microsoft.com/office/drawing/2014/main" id="{37EA5D8B-D84F-8747-BE0D-B9846612C668}"/>
              </a:ext>
            </a:extLst>
          </p:cNvPr>
          <p:cNvSpPr/>
          <p:nvPr/>
        </p:nvSpPr>
        <p:spPr>
          <a:xfrm flipH="1">
            <a:off x="10830308" y="11714730"/>
            <a:ext cx="6511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</a:t>
            </a:r>
          </a:p>
        </p:txBody>
      </p:sp>
      <p:sp>
        <p:nvSpPr>
          <p:cNvPr id="70" name="Rectangle 56">
            <a:extLst>
              <a:ext uri="{FF2B5EF4-FFF2-40B4-BE49-F238E27FC236}">
                <a16:creationId xmlns:a16="http://schemas.microsoft.com/office/drawing/2014/main" id="{7B0FDCE9-A366-7740-B093-0A4AE82393D8}"/>
              </a:ext>
            </a:extLst>
          </p:cNvPr>
          <p:cNvSpPr/>
          <p:nvPr/>
        </p:nvSpPr>
        <p:spPr>
          <a:xfrm>
            <a:off x="18229491" y="10920634"/>
            <a:ext cx="50679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domain.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F00A3791-8204-C342-8590-5F27B5828976}"/>
              </a:ext>
            </a:extLst>
          </p:cNvPr>
          <p:cNvGrpSpPr/>
          <p:nvPr/>
        </p:nvGrpSpPr>
        <p:grpSpPr>
          <a:xfrm>
            <a:off x="1654166" y="4294348"/>
            <a:ext cx="3332814" cy="1506138"/>
            <a:chOff x="1654166" y="6629694"/>
            <a:chExt cx="3332814" cy="1506138"/>
          </a:xfrm>
        </p:grpSpPr>
        <p:sp>
          <p:nvSpPr>
            <p:cNvPr id="118" name="Rounded Rectangle 117">
              <a:extLst>
                <a:ext uri="{FF2B5EF4-FFF2-40B4-BE49-F238E27FC236}">
                  <a16:creationId xmlns:a16="http://schemas.microsoft.com/office/drawing/2014/main" id="{9C782382-BE09-A040-9A0E-006D464E7A47}"/>
                </a:ext>
              </a:extLst>
            </p:cNvPr>
            <p:cNvSpPr/>
            <p:nvPr/>
          </p:nvSpPr>
          <p:spPr>
            <a:xfrm>
              <a:off x="1654166" y="6629694"/>
              <a:ext cx="3332814" cy="658787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ounded Rectangle 118">
              <a:extLst>
                <a:ext uri="{FF2B5EF4-FFF2-40B4-BE49-F238E27FC236}">
                  <a16:creationId xmlns:a16="http://schemas.microsoft.com/office/drawing/2014/main" id="{31B7C1FD-EF93-AC40-9D5C-31FE9EA5E216}"/>
                </a:ext>
              </a:extLst>
            </p:cNvPr>
            <p:cNvSpPr/>
            <p:nvPr/>
          </p:nvSpPr>
          <p:spPr>
            <a:xfrm>
              <a:off x="1654166" y="7477045"/>
              <a:ext cx="3332814" cy="65878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CuadroTexto 395">
              <a:extLst>
                <a:ext uri="{FF2B5EF4-FFF2-40B4-BE49-F238E27FC236}">
                  <a16:creationId xmlns:a16="http://schemas.microsoft.com/office/drawing/2014/main" id="{B384D2C9-2137-244D-83BF-8A8B548C091C}"/>
                </a:ext>
              </a:extLst>
            </p:cNvPr>
            <p:cNvSpPr txBox="1"/>
            <p:nvPr/>
          </p:nvSpPr>
          <p:spPr>
            <a:xfrm>
              <a:off x="1944034" y="6715067"/>
              <a:ext cx="2757033" cy="486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121" name="CuadroTexto 395">
              <a:extLst>
                <a:ext uri="{FF2B5EF4-FFF2-40B4-BE49-F238E27FC236}">
                  <a16:creationId xmlns:a16="http://schemas.microsoft.com/office/drawing/2014/main" id="{D0B8EB87-1CF2-1C40-B3B2-EDB35167A7CB}"/>
                </a:ext>
              </a:extLst>
            </p:cNvPr>
            <p:cNvSpPr txBox="1"/>
            <p:nvPr/>
          </p:nvSpPr>
          <p:spPr>
            <a:xfrm>
              <a:off x="1944034" y="7577544"/>
              <a:ext cx="2757033" cy="486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3028DA1B-C099-4942-9841-882BF390C2A9}"/>
              </a:ext>
            </a:extLst>
          </p:cNvPr>
          <p:cNvGrpSpPr/>
          <p:nvPr/>
        </p:nvGrpSpPr>
        <p:grpSpPr>
          <a:xfrm>
            <a:off x="10522418" y="4294348"/>
            <a:ext cx="3332814" cy="1506138"/>
            <a:chOff x="1654166" y="6629694"/>
            <a:chExt cx="3332814" cy="1506138"/>
          </a:xfrm>
        </p:grpSpPr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99F26616-12EB-7649-9FB8-B6519A2A6D21}"/>
                </a:ext>
              </a:extLst>
            </p:cNvPr>
            <p:cNvSpPr/>
            <p:nvPr/>
          </p:nvSpPr>
          <p:spPr>
            <a:xfrm>
              <a:off x="1654166" y="6629694"/>
              <a:ext cx="3332814" cy="658787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ounded Rectangle 123">
              <a:extLst>
                <a:ext uri="{FF2B5EF4-FFF2-40B4-BE49-F238E27FC236}">
                  <a16:creationId xmlns:a16="http://schemas.microsoft.com/office/drawing/2014/main" id="{ED1C178E-2956-3342-830D-9200161532A0}"/>
                </a:ext>
              </a:extLst>
            </p:cNvPr>
            <p:cNvSpPr/>
            <p:nvPr/>
          </p:nvSpPr>
          <p:spPr>
            <a:xfrm>
              <a:off x="1654166" y="7477045"/>
              <a:ext cx="3332814" cy="65878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" name="CuadroTexto 395">
              <a:extLst>
                <a:ext uri="{FF2B5EF4-FFF2-40B4-BE49-F238E27FC236}">
                  <a16:creationId xmlns:a16="http://schemas.microsoft.com/office/drawing/2014/main" id="{2716DC6E-105A-E047-A04C-C780E9457779}"/>
                </a:ext>
              </a:extLst>
            </p:cNvPr>
            <p:cNvSpPr txBox="1"/>
            <p:nvPr/>
          </p:nvSpPr>
          <p:spPr>
            <a:xfrm>
              <a:off x="1944034" y="6715067"/>
              <a:ext cx="2757033" cy="486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126" name="CuadroTexto 395">
              <a:extLst>
                <a:ext uri="{FF2B5EF4-FFF2-40B4-BE49-F238E27FC236}">
                  <a16:creationId xmlns:a16="http://schemas.microsoft.com/office/drawing/2014/main" id="{DA5ECDD1-BFD1-984D-828A-35756E7D9B5F}"/>
                </a:ext>
              </a:extLst>
            </p:cNvPr>
            <p:cNvSpPr txBox="1"/>
            <p:nvPr/>
          </p:nvSpPr>
          <p:spPr>
            <a:xfrm>
              <a:off x="1944034" y="7577544"/>
              <a:ext cx="2757033" cy="486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57966D8A-6970-F146-8F30-E3931A52D67D}"/>
              </a:ext>
            </a:extLst>
          </p:cNvPr>
          <p:cNvGrpSpPr/>
          <p:nvPr/>
        </p:nvGrpSpPr>
        <p:grpSpPr>
          <a:xfrm>
            <a:off x="19343276" y="4294348"/>
            <a:ext cx="3332814" cy="1506138"/>
            <a:chOff x="1654166" y="6629694"/>
            <a:chExt cx="3332814" cy="1506138"/>
          </a:xfrm>
        </p:grpSpPr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id="{5586F46C-3FF0-0047-9986-154AA2BFA0CE}"/>
                </a:ext>
              </a:extLst>
            </p:cNvPr>
            <p:cNvSpPr/>
            <p:nvPr/>
          </p:nvSpPr>
          <p:spPr>
            <a:xfrm>
              <a:off x="1654166" y="6629694"/>
              <a:ext cx="3332814" cy="658787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ounded Rectangle 128">
              <a:extLst>
                <a:ext uri="{FF2B5EF4-FFF2-40B4-BE49-F238E27FC236}">
                  <a16:creationId xmlns:a16="http://schemas.microsoft.com/office/drawing/2014/main" id="{A66C3A3C-DB1D-874C-A634-8F7FCB6EEC23}"/>
                </a:ext>
              </a:extLst>
            </p:cNvPr>
            <p:cNvSpPr/>
            <p:nvPr/>
          </p:nvSpPr>
          <p:spPr>
            <a:xfrm>
              <a:off x="1654166" y="7477045"/>
              <a:ext cx="3332814" cy="65878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CuadroTexto 395">
              <a:extLst>
                <a:ext uri="{FF2B5EF4-FFF2-40B4-BE49-F238E27FC236}">
                  <a16:creationId xmlns:a16="http://schemas.microsoft.com/office/drawing/2014/main" id="{9656CB65-3DD7-BB41-90FA-1C0004204B81}"/>
                </a:ext>
              </a:extLst>
            </p:cNvPr>
            <p:cNvSpPr txBox="1"/>
            <p:nvPr/>
          </p:nvSpPr>
          <p:spPr>
            <a:xfrm>
              <a:off x="1944034" y="6715067"/>
              <a:ext cx="2757033" cy="486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  <p:sp>
          <p:nvSpPr>
            <p:cNvPr id="131" name="CuadroTexto 395">
              <a:extLst>
                <a:ext uri="{FF2B5EF4-FFF2-40B4-BE49-F238E27FC236}">
                  <a16:creationId xmlns:a16="http://schemas.microsoft.com/office/drawing/2014/main" id="{40E8F16D-737A-EB41-B65E-6AA3BEBF9929}"/>
                </a:ext>
              </a:extLst>
            </p:cNvPr>
            <p:cNvSpPr txBox="1"/>
            <p:nvPr/>
          </p:nvSpPr>
          <p:spPr>
            <a:xfrm>
              <a:off x="1944034" y="7577544"/>
              <a:ext cx="2757033" cy="486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Your Title</a:t>
              </a:r>
            </a:p>
          </p:txBody>
        </p:sp>
      </p:grpSp>
      <p:grpSp>
        <p:nvGrpSpPr>
          <p:cNvPr id="132" name="Gráfico 282">
            <a:extLst>
              <a:ext uri="{FF2B5EF4-FFF2-40B4-BE49-F238E27FC236}">
                <a16:creationId xmlns:a16="http://schemas.microsoft.com/office/drawing/2014/main" id="{8C1ED568-2FD1-0747-979C-D12B53D3E3F0}"/>
              </a:ext>
            </a:extLst>
          </p:cNvPr>
          <p:cNvGrpSpPr/>
          <p:nvPr/>
        </p:nvGrpSpPr>
        <p:grpSpPr>
          <a:xfrm>
            <a:off x="1081649" y="11264216"/>
            <a:ext cx="901030" cy="901028"/>
            <a:chOff x="564780" y="239858"/>
            <a:chExt cx="597977" cy="597977"/>
          </a:xfrm>
          <a:solidFill>
            <a:schemeClr val="accent1"/>
          </a:solidFill>
        </p:grpSpPr>
        <p:sp>
          <p:nvSpPr>
            <p:cNvPr id="133" name="Forma libre 285">
              <a:extLst>
                <a:ext uri="{FF2B5EF4-FFF2-40B4-BE49-F238E27FC236}">
                  <a16:creationId xmlns:a16="http://schemas.microsoft.com/office/drawing/2014/main" id="{94373EA3-C633-3A45-A59B-5E1DDD367D8B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4" name="Forma libre 286">
              <a:extLst>
                <a:ext uri="{FF2B5EF4-FFF2-40B4-BE49-F238E27FC236}">
                  <a16:creationId xmlns:a16="http://schemas.microsoft.com/office/drawing/2014/main" id="{C8F3FE9F-3699-184E-AF60-FD5D511A6FF5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35" name="Gráfico 22">
            <a:extLst>
              <a:ext uri="{FF2B5EF4-FFF2-40B4-BE49-F238E27FC236}">
                <a16:creationId xmlns:a16="http://schemas.microsoft.com/office/drawing/2014/main" id="{C197B48C-E915-BF4D-94CA-A664B0E1C116}"/>
              </a:ext>
            </a:extLst>
          </p:cNvPr>
          <p:cNvGrpSpPr/>
          <p:nvPr/>
        </p:nvGrpSpPr>
        <p:grpSpPr>
          <a:xfrm>
            <a:off x="9627796" y="11249701"/>
            <a:ext cx="901030" cy="901028"/>
            <a:chOff x="8610000" y="1514163"/>
            <a:chExt cx="597977" cy="597977"/>
          </a:xfrm>
          <a:solidFill>
            <a:schemeClr val="accent2"/>
          </a:solidFill>
        </p:grpSpPr>
        <p:sp>
          <p:nvSpPr>
            <p:cNvPr id="136" name="Forma libre 340">
              <a:extLst>
                <a:ext uri="{FF2B5EF4-FFF2-40B4-BE49-F238E27FC236}">
                  <a16:creationId xmlns:a16="http://schemas.microsoft.com/office/drawing/2014/main" id="{EA2132D4-8423-0744-A272-079F57C975E3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7" name="Forma libre 341">
              <a:extLst>
                <a:ext uri="{FF2B5EF4-FFF2-40B4-BE49-F238E27FC236}">
                  <a16:creationId xmlns:a16="http://schemas.microsoft.com/office/drawing/2014/main" id="{8A5CE950-0523-824B-9277-0B97FA235B0D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8" name="Forma libre 342">
              <a:extLst>
                <a:ext uri="{FF2B5EF4-FFF2-40B4-BE49-F238E27FC236}">
                  <a16:creationId xmlns:a16="http://schemas.microsoft.com/office/drawing/2014/main" id="{DA86CFA6-900F-A64A-B850-17B14D29F08A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9" name="Forma libre 343">
              <a:extLst>
                <a:ext uri="{FF2B5EF4-FFF2-40B4-BE49-F238E27FC236}">
                  <a16:creationId xmlns:a16="http://schemas.microsoft.com/office/drawing/2014/main" id="{B79AFEEC-F4E6-A74B-B862-D17E883D1E6A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0" name="Forma libre 344">
              <a:extLst>
                <a:ext uri="{FF2B5EF4-FFF2-40B4-BE49-F238E27FC236}">
                  <a16:creationId xmlns:a16="http://schemas.microsoft.com/office/drawing/2014/main" id="{867D89E0-4918-2546-9D05-095253A40A60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1" name="Forma libre 345">
              <a:extLst>
                <a:ext uri="{FF2B5EF4-FFF2-40B4-BE49-F238E27FC236}">
                  <a16:creationId xmlns:a16="http://schemas.microsoft.com/office/drawing/2014/main" id="{D2878DAC-3F01-1244-AA6D-3D2837888021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2" name="Forma libre 346">
              <a:extLst>
                <a:ext uri="{FF2B5EF4-FFF2-40B4-BE49-F238E27FC236}">
                  <a16:creationId xmlns:a16="http://schemas.microsoft.com/office/drawing/2014/main" id="{635B38FA-2FD9-154E-947E-D961FCE1A48F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826658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3CDCC2E-1EDA-A342-8ACD-079212D3556B}"/>
              </a:ext>
            </a:extLst>
          </p:cNvPr>
          <p:cNvSpPr/>
          <p:nvPr/>
        </p:nvSpPr>
        <p:spPr>
          <a:xfrm>
            <a:off x="1688123" y="4676468"/>
            <a:ext cx="3962400" cy="6096000"/>
          </a:xfrm>
          <a:prstGeom prst="roundRect">
            <a:avLst>
              <a:gd name="adj" fmla="val 23748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01A3FB-5764-5840-BFDA-9B6FE12B2545}"/>
              </a:ext>
            </a:extLst>
          </p:cNvPr>
          <p:cNvSpPr/>
          <p:nvPr/>
        </p:nvSpPr>
        <p:spPr>
          <a:xfrm>
            <a:off x="5978769" y="4676468"/>
            <a:ext cx="3962400" cy="3165230"/>
          </a:xfrm>
          <a:prstGeom prst="roundRect">
            <a:avLst>
              <a:gd name="adj" fmla="val 28664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F093E9D-4D71-DA4B-9CC9-8BDCC36A3FBE}"/>
              </a:ext>
            </a:extLst>
          </p:cNvPr>
          <p:cNvSpPr/>
          <p:nvPr/>
        </p:nvSpPr>
        <p:spPr>
          <a:xfrm>
            <a:off x="5978769" y="8037465"/>
            <a:ext cx="3962400" cy="2735003"/>
          </a:xfrm>
          <a:prstGeom prst="roundRect">
            <a:avLst>
              <a:gd name="adj" fmla="val 311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3900362-7792-3749-A10B-D30A7D41AB8F}"/>
              </a:ext>
            </a:extLst>
          </p:cNvPr>
          <p:cNvSpPr/>
          <p:nvPr/>
        </p:nvSpPr>
        <p:spPr>
          <a:xfrm>
            <a:off x="10269415" y="4676468"/>
            <a:ext cx="3962400" cy="6096000"/>
          </a:xfrm>
          <a:prstGeom prst="roundRect">
            <a:avLst>
              <a:gd name="adj" fmla="val 22464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4087C59-5F04-DF42-87FF-73919EA925DA}"/>
              </a:ext>
            </a:extLst>
          </p:cNvPr>
          <p:cNvSpPr/>
          <p:nvPr/>
        </p:nvSpPr>
        <p:spPr>
          <a:xfrm>
            <a:off x="14560061" y="4676468"/>
            <a:ext cx="3962400" cy="3165230"/>
          </a:xfrm>
          <a:prstGeom prst="roundRect">
            <a:avLst>
              <a:gd name="adj" fmla="val 26038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B58081F-5FC5-F242-9D68-28A01D9E36BB}"/>
              </a:ext>
            </a:extLst>
          </p:cNvPr>
          <p:cNvSpPr/>
          <p:nvPr/>
        </p:nvSpPr>
        <p:spPr>
          <a:xfrm>
            <a:off x="14560061" y="8037465"/>
            <a:ext cx="3962400" cy="2735003"/>
          </a:xfrm>
          <a:prstGeom prst="roundRect">
            <a:avLst>
              <a:gd name="adj" fmla="val 33452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CED5899-FB19-F546-B63B-6084CDDF6EFA}"/>
              </a:ext>
            </a:extLst>
          </p:cNvPr>
          <p:cNvSpPr/>
          <p:nvPr/>
        </p:nvSpPr>
        <p:spPr>
          <a:xfrm>
            <a:off x="18850707" y="4676468"/>
            <a:ext cx="3962400" cy="6096000"/>
          </a:xfrm>
          <a:prstGeom prst="roundRect">
            <a:avLst>
              <a:gd name="adj" fmla="val 2351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FD2B49EC-1D9F-8648-B786-269924DCC6C6}"/>
              </a:ext>
            </a:extLst>
          </p:cNvPr>
          <p:cNvSpPr txBox="1"/>
          <p:nvPr/>
        </p:nvSpPr>
        <p:spPr>
          <a:xfrm>
            <a:off x="2280100" y="5042937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006FD508-0FA3-7F4B-8E89-DE54D855503A}"/>
              </a:ext>
            </a:extLst>
          </p:cNvPr>
          <p:cNvSpPr txBox="1"/>
          <p:nvPr/>
        </p:nvSpPr>
        <p:spPr>
          <a:xfrm>
            <a:off x="6521900" y="5042937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2E324E12-9000-D945-AB1F-EA6D664FD006}"/>
              </a:ext>
            </a:extLst>
          </p:cNvPr>
          <p:cNvSpPr txBox="1"/>
          <p:nvPr/>
        </p:nvSpPr>
        <p:spPr>
          <a:xfrm>
            <a:off x="10839900" y="5042937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DEFEEC66-9F12-3D49-B6A1-6BA927FD58F9}"/>
              </a:ext>
            </a:extLst>
          </p:cNvPr>
          <p:cNvSpPr txBox="1"/>
          <p:nvPr/>
        </p:nvSpPr>
        <p:spPr>
          <a:xfrm>
            <a:off x="15152038" y="5042937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Relationships</a:t>
            </a: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EDE0BE75-BE4A-5841-8460-8B0575381D5C}"/>
              </a:ext>
            </a:extLst>
          </p:cNvPr>
          <p:cNvSpPr txBox="1"/>
          <p:nvPr/>
        </p:nvSpPr>
        <p:spPr>
          <a:xfrm>
            <a:off x="19442684" y="5042937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3ECC01EE-BA65-8645-AEC0-56B138432E9C}"/>
              </a:ext>
            </a:extLst>
          </p:cNvPr>
          <p:cNvSpPr txBox="1"/>
          <p:nvPr/>
        </p:nvSpPr>
        <p:spPr>
          <a:xfrm>
            <a:off x="6521900" y="8368442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0D0F14BE-C33D-3344-B086-299BA6944BDE}"/>
              </a:ext>
            </a:extLst>
          </p:cNvPr>
          <p:cNvSpPr txBox="1"/>
          <p:nvPr/>
        </p:nvSpPr>
        <p:spPr>
          <a:xfrm>
            <a:off x="15152038" y="8368442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46" name="Rectangle 56">
            <a:extLst>
              <a:ext uri="{FF2B5EF4-FFF2-40B4-BE49-F238E27FC236}">
                <a16:creationId xmlns:a16="http://schemas.microsoft.com/office/drawing/2014/main" id="{F8721F43-B6D5-6545-B8FD-C6AF93608CD0}"/>
              </a:ext>
            </a:extLst>
          </p:cNvPr>
          <p:cNvSpPr/>
          <p:nvPr/>
        </p:nvSpPr>
        <p:spPr>
          <a:xfrm>
            <a:off x="2160513" y="5704708"/>
            <a:ext cx="30176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47" name="Rectangle 56">
            <a:extLst>
              <a:ext uri="{FF2B5EF4-FFF2-40B4-BE49-F238E27FC236}">
                <a16:creationId xmlns:a16="http://schemas.microsoft.com/office/drawing/2014/main" id="{B80DD235-61B7-AA44-88C5-6DC30DFD78EC}"/>
              </a:ext>
            </a:extLst>
          </p:cNvPr>
          <p:cNvSpPr/>
          <p:nvPr/>
        </p:nvSpPr>
        <p:spPr>
          <a:xfrm>
            <a:off x="6475338" y="5704708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8" name="Rectangle 56">
            <a:extLst>
              <a:ext uri="{FF2B5EF4-FFF2-40B4-BE49-F238E27FC236}">
                <a16:creationId xmlns:a16="http://schemas.microsoft.com/office/drawing/2014/main" id="{1FDFC200-AD4A-8B4D-87ED-3923DEC9BBC5}"/>
              </a:ext>
            </a:extLst>
          </p:cNvPr>
          <p:cNvSpPr/>
          <p:nvPr/>
        </p:nvSpPr>
        <p:spPr>
          <a:xfrm>
            <a:off x="6475338" y="9047983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9" name="Rectangle 56">
            <a:extLst>
              <a:ext uri="{FF2B5EF4-FFF2-40B4-BE49-F238E27FC236}">
                <a16:creationId xmlns:a16="http://schemas.microsoft.com/office/drawing/2014/main" id="{E5C75B2E-9BD5-8C4B-9C6B-E1F6FD22B96F}"/>
              </a:ext>
            </a:extLst>
          </p:cNvPr>
          <p:cNvSpPr/>
          <p:nvPr/>
        </p:nvSpPr>
        <p:spPr>
          <a:xfrm>
            <a:off x="10704438" y="5704708"/>
            <a:ext cx="30176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algn="ctr"/>
            <a:endParaRPr lang="en-US" sz="24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0" name="Rectangle 56">
            <a:extLst>
              <a:ext uri="{FF2B5EF4-FFF2-40B4-BE49-F238E27FC236}">
                <a16:creationId xmlns:a16="http://schemas.microsoft.com/office/drawing/2014/main" id="{D52CB568-D1C8-9D4E-92C2-D49E58E3721D}"/>
              </a:ext>
            </a:extLst>
          </p:cNvPr>
          <p:cNvSpPr/>
          <p:nvPr/>
        </p:nvSpPr>
        <p:spPr>
          <a:xfrm>
            <a:off x="19334088" y="5704708"/>
            <a:ext cx="301761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every. There are people who have a significant number.</a:t>
            </a:r>
          </a:p>
        </p:txBody>
      </p:sp>
      <p:sp>
        <p:nvSpPr>
          <p:cNvPr id="51" name="Rectangle 56">
            <a:extLst>
              <a:ext uri="{FF2B5EF4-FFF2-40B4-BE49-F238E27FC236}">
                <a16:creationId xmlns:a16="http://schemas.microsoft.com/office/drawing/2014/main" id="{2183348E-F9DC-E24D-87D2-0C98B287EBC4}"/>
              </a:ext>
            </a:extLst>
          </p:cNvPr>
          <p:cNvSpPr/>
          <p:nvPr/>
        </p:nvSpPr>
        <p:spPr>
          <a:xfrm>
            <a:off x="15047838" y="5704708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2" name="Rectangle 56">
            <a:extLst>
              <a:ext uri="{FF2B5EF4-FFF2-40B4-BE49-F238E27FC236}">
                <a16:creationId xmlns:a16="http://schemas.microsoft.com/office/drawing/2014/main" id="{D6B11A63-23F4-D449-8D4A-25781AC5290F}"/>
              </a:ext>
            </a:extLst>
          </p:cNvPr>
          <p:cNvSpPr/>
          <p:nvPr/>
        </p:nvSpPr>
        <p:spPr>
          <a:xfrm>
            <a:off x="15047838" y="9047983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2C50641B-0AB8-A646-97AB-733F5D369A29}"/>
              </a:ext>
            </a:extLst>
          </p:cNvPr>
          <p:cNvSpPr/>
          <p:nvPr/>
        </p:nvSpPr>
        <p:spPr>
          <a:xfrm>
            <a:off x="1700535" y="11219871"/>
            <a:ext cx="82406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There are people who have a significant number.</a:t>
            </a:r>
          </a:p>
        </p:txBody>
      </p:sp>
      <p:sp>
        <p:nvSpPr>
          <p:cNvPr id="33" name="Rectangle 56">
            <a:extLst>
              <a:ext uri="{FF2B5EF4-FFF2-40B4-BE49-F238E27FC236}">
                <a16:creationId xmlns:a16="http://schemas.microsoft.com/office/drawing/2014/main" id="{1E239F90-A72C-B54D-9597-ECE8F567F4C5}"/>
              </a:ext>
            </a:extLst>
          </p:cNvPr>
          <p:cNvSpPr/>
          <p:nvPr/>
        </p:nvSpPr>
        <p:spPr>
          <a:xfrm>
            <a:off x="14529283" y="11219871"/>
            <a:ext cx="82406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There are people who have a significant number.</a:t>
            </a:r>
          </a:p>
        </p:txBody>
      </p:sp>
      <p:grpSp>
        <p:nvGrpSpPr>
          <p:cNvPr id="34" name="Gráfico 22">
            <a:extLst>
              <a:ext uri="{FF2B5EF4-FFF2-40B4-BE49-F238E27FC236}">
                <a16:creationId xmlns:a16="http://schemas.microsoft.com/office/drawing/2014/main" id="{C3648F0A-071B-4B4B-AC45-AB2CBEF05176}"/>
              </a:ext>
            </a:extLst>
          </p:cNvPr>
          <p:cNvGrpSpPr/>
          <p:nvPr/>
        </p:nvGrpSpPr>
        <p:grpSpPr>
          <a:xfrm>
            <a:off x="11800100" y="11369521"/>
            <a:ext cx="901030" cy="901028"/>
            <a:chOff x="8610000" y="1514163"/>
            <a:chExt cx="597977" cy="597977"/>
          </a:xfrm>
          <a:solidFill>
            <a:schemeClr val="tx2"/>
          </a:solidFill>
        </p:grpSpPr>
        <p:sp>
          <p:nvSpPr>
            <p:cNvPr id="55" name="Forma libre 340">
              <a:extLst>
                <a:ext uri="{FF2B5EF4-FFF2-40B4-BE49-F238E27FC236}">
                  <a16:creationId xmlns:a16="http://schemas.microsoft.com/office/drawing/2014/main" id="{4C17D8D9-8807-9648-9F23-65C74FD659E7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" name="Forma libre 341">
              <a:extLst>
                <a:ext uri="{FF2B5EF4-FFF2-40B4-BE49-F238E27FC236}">
                  <a16:creationId xmlns:a16="http://schemas.microsoft.com/office/drawing/2014/main" id="{78951EFB-D6F9-B141-8ECC-9A0E8DCCDDD3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" name="Forma libre 342">
              <a:extLst>
                <a:ext uri="{FF2B5EF4-FFF2-40B4-BE49-F238E27FC236}">
                  <a16:creationId xmlns:a16="http://schemas.microsoft.com/office/drawing/2014/main" id="{0FCCB0BA-765F-F040-9E87-F1E4D73C1767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Forma libre 343">
              <a:extLst>
                <a:ext uri="{FF2B5EF4-FFF2-40B4-BE49-F238E27FC236}">
                  <a16:creationId xmlns:a16="http://schemas.microsoft.com/office/drawing/2014/main" id="{CE833E4D-4BFD-5D41-823C-C5838D695E0F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" name="Forma libre 344">
              <a:extLst>
                <a:ext uri="{FF2B5EF4-FFF2-40B4-BE49-F238E27FC236}">
                  <a16:creationId xmlns:a16="http://schemas.microsoft.com/office/drawing/2014/main" id="{A2F70C30-7896-4946-A799-902A0D05DAC6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" name="Forma libre 345">
              <a:extLst>
                <a:ext uri="{FF2B5EF4-FFF2-40B4-BE49-F238E27FC236}">
                  <a16:creationId xmlns:a16="http://schemas.microsoft.com/office/drawing/2014/main" id="{A115B5E6-D02D-C848-96BD-94D965F89A66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" name="Forma libre 346">
              <a:extLst>
                <a:ext uri="{FF2B5EF4-FFF2-40B4-BE49-F238E27FC236}">
                  <a16:creationId xmlns:a16="http://schemas.microsoft.com/office/drawing/2014/main" id="{9549E46B-24CA-CC42-AE5F-762B70133819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224240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DF607375-DB1B-E443-ABC4-3383EEA2EFA0}"/>
              </a:ext>
            </a:extLst>
          </p:cNvPr>
          <p:cNvSpPr/>
          <p:nvPr/>
        </p:nvSpPr>
        <p:spPr>
          <a:xfrm>
            <a:off x="1180710" y="44994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51A89E7-59A9-B445-9EF9-8F4C4EB97A40}"/>
              </a:ext>
            </a:extLst>
          </p:cNvPr>
          <p:cNvSpPr/>
          <p:nvPr/>
        </p:nvSpPr>
        <p:spPr>
          <a:xfrm>
            <a:off x="5609080" y="44994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6E138F6-1FD7-974E-9033-5A3D1466E97D}"/>
              </a:ext>
            </a:extLst>
          </p:cNvPr>
          <p:cNvSpPr/>
          <p:nvPr/>
        </p:nvSpPr>
        <p:spPr>
          <a:xfrm>
            <a:off x="5609080" y="7742813"/>
            <a:ext cx="4230986" cy="267969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5602724-E00E-E14F-999F-F5E032848D4E}"/>
              </a:ext>
            </a:extLst>
          </p:cNvPr>
          <p:cNvSpPr/>
          <p:nvPr/>
        </p:nvSpPr>
        <p:spPr>
          <a:xfrm>
            <a:off x="10037450" y="44994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4FC06DD-ED55-7040-9235-01E670801130}"/>
              </a:ext>
            </a:extLst>
          </p:cNvPr>
          <p:cNvSpPr/>
          <p:nvPr/>
        </p:nvSpPr>
        <p:spPr>
          <a:xfrm>
            <a:off x="14465820" y="44994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E696E368-5247-4847-AB3A-45DBA274ADC1}"/>
              </a:ext>
            </a:extLst>
          </p:cNvPr>
          <p:cNvSpPr/>
          <p:nvPr/>
        </p:nvSpPr>
        <p:spPr>
          <a:xfrm>
            <a:off x="14465820" y="7742813"/>
            <a:ext cx="4230986" cy="267969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448923F0-8E10-CC4A-AA3E-8C60F8DAF8FE}"/>
              </a:ext>
            </a:extLst>
          </p:cNvPr>
          <p:cNvSpPr/>
          <p:nvPr/>
        </p:nvSpPr>
        <p:spPr>
          <a:xfrm>
            <a:off x="18894190" y="44994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5C53E65-BD7C-8C47-B470-48717275BA44}"/>
              </a:ext>
            </a:extLst>
          </p:cNvPr>
          <p:cNvGrpSpPr/>
          <p:nvPr/>
        </p:nvGrpSpPr>
        <p:grpSpPr>
          <a:xfrm>
            <a:off x="1180710" y="10620925"/>
            <a:ext cx="21944466" cy="1895620"/>
            <a:chOff x="1831515" y="10547027"/>
            <a:chExt cx="20260088" cy="1950963"/>
          </a:xfrm>
          <a:solidFill>
            <a:schemeClr val="bg1">
              <a:lumMod val="95000"/>
            </a:schemeClr>
          </a:solidFill>
        </p:grpSpPr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id="{B7EAA6A0-C8AC-504E-8CE3-46AB9FEA9112}"/>
                </a:ext>
              </a:extLst>
            </p:cNvPr>
            <p:cNvSpPr/>
            <p:nvPr/>
          </p:nvSpPr>
          <p:spPr>
            <a:xfrm>
              <a:off x="1831515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4" name="Rounded Rectangle 103">
              <a:extLst>
                <a:ext uri="{FF2B5EF4-FFF2-40B4-BE49-F238E27FC236}">
                  <a16:creationId xmlns:a16="http://schemas.microsoft.com/office/drawing/2014/main" id="{8B8C4911-BB19-4A42-9247-87349B4BAFA3}"/>
                </a:ext>
              </a:extLst>
            </p:cNvPr>
            <p:cNvSpPr/>
            <p:nvPr/>
          </p:nvSpPr>
          <p:spPr>
            <a:xfrm>
              <a:off x="12048109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70A25A2B-2007-6A40-9D10-16496ED754EB}"/>
              </a:ext>
            </a:extLst>
          </p:cNvPr>
          <p:cNvSpPr txBox="1"/>
          <p:nvPr/>
        </p:nvSpPr>
        <p:spPr>
          <a:xfrm>
            <a:off x="1488082" y="4739325"/>
            <a:ext cx="1674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FE6F24A7-2888-0740-9518-FE3966844C6F}"/>
              </a:ext>
            </a:extLst>
          </p:cNvPr>
          <p:cNvSpPr txBox="1"/>
          <p:nvPr/>
        </p:nvSpPr>
        <p:spPr>
          <a:xfrm>
            <a:off x="5918497" y="4739325"/>
            <a:ext cx="1663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16C43535-CD34-714B-9531-BA769627ACC1}"/>
              </a:ext>
            </a:extLst>
          </p:cNvPr>
          <p:cNvSpPr txBox="1"/>
          <p:nvPr/>
        </p:nvSpPr>
        <p:spPr>
          <a:xfrm>
            <a:off x="10315083" y="4743567"/>
            <a:ext cx="218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43A0C038-0A34-C849-A9ED-B20730DF9B53}"/>
              </a:ext>
            </a:extLst>
          </p:cNvPr>
          <p:cNvSpPr txBox="1"/>
          <p:nvPr/>
        </p:nvSpPr>
        <p:spPr>
          <a:xfrm>
            <a:off x="14705778" y="4739325"/>
            <a:ext cx="1663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 Ships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A51696EB-CBCC-4448-8B5B-53109202710C}"/>
              </a:ext>
            </a:extLst>
          </p:cNvPr>
          <p:cNvSpPr txBox="1"/>
          <p:nvPr/>
        </p:nvSpPr>
        <p:spPr>
          <a:xfrm>
            <a:off x="19164733" y="4739325"/>
            <a:ext cx="218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61830322-B42F-2843-A7CA-FA86F820BD51}"/>
              </a:ext>
            </a:extLst>
          </p:cNvPr>
          <p:cNvSpPr txBox="1"/>
          <p:nvPr/>
        </p:nvSpPr>
        <p:spPr>
          <a:xfrm>
            <a:off x="5918497" y="8040550"/>
            <a:ext cx="1995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FC317417-8440-DC4A-BB62-617CE5323661}"/>
              </a:ext>
            </a:extLst>
          </p:cNvPr>
          <p:cNvSpPr txBox="1"/>
          <p:nvPr/>
        </p:nvSpPr>
        <p:spPr>
          <a:xfrm>
            <a:off x="14678656" y="8040550"/>
            <a:ext cx="220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07130F53-7119-DC42-948C-7E06B9929622}"/>
              </a:ext>
            </a:extLst>
          </p:cNvPr>
          <p:cNvSpPr txBox="1"/>
          <p:nvPr/>
        </p:nvSpPr>
        <p:spPr>
          <a:xfrm>
            <a:off x="1488083" y="10809609"/>
            <a:ext cx="1832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316B732D-087C-ED4C-A6A7-9776D56C7F80}"/>
              </a:ext>
            </a:extLst>
          </p:cNvPr>
          <p:cNvSpPr txBox="1"/>
          <p:nvPr/>
        </p:nvSpPr>
        <p:spPr>
          <a:xfrm>
            <a:off x="12503628" y="10809609"/>
            <a:ext cx="1832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EF792E-0ADA-BB4E-A884-663AC71964F4}"/>
              </a:ext>
            </a:extLst>
          </p:cNvPr>
          <p:cNvSpPr/>
          <p:nvPr/>
        </p:nvSpPr>
        <p:spPr>
          <a:xfrm>
            <a:off x="1904728" y="6550941"/>
            <a:ext cx="2831690" cy="22167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626DB4E-4A80-A546-A8B7-3C60F7613458}"/>
              </a:ext>
            </a:extLst>
          </p:cNvPr>
          <p:cNvSpPr/>
          <p:nvPr/>
        </p:nvSpPr>
        <p:spPr>
          <a:xfrm>
            <a:off x="6750198" y="5695531"/>
            <a:ext cx="2831690" cy="22167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885E8EB-FBDD-0F46-B8EB-C7F52BC0040E}"/>
              </a:ext>
            </a:extLst>
          </p:cNvPr>
          <p:cNvSpPr/>
          <p:nvPr/>
        </p:nvSpPr>
        <p:spPr>
          <a:xfrm>
            <a:off x="5913616" y="8969673"/>
            <a:ext cx="2831690" cy="22167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9B26EB2-B0E7-3A40-82AC-061B7BBD0088}"/>
              </a:ext>
            </a:extLst>
          </p:cNvPr>
          <p:cNvSpPr/>
          <p:nvPr/>
        </p:nvSpPr>
        <p:spPr>
          <a:xfrm>
            <a:off x="10772980" y="6550940"/>
            <a:ext cx="2831690" cy="22167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D479A27-15AF-E241-BD6F-435018C1D302}"/>
              </a:ext>
            </a:extLst>
          </p:cNvPr>
          <p:cNvSpPr/>
          <p:nvPr/>
        </p:nvSpPr>
        <p:spPr>
          <a:xfrm>
            <a:off x="15602526" y="5695531"/>
            <a:ext cx="2831690" cy="22167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83DD962-0D1C-5E4C-A7F1-67CD2068A8C6}"/>
              </a:ext>
            </a:extLst>
          </p:cNvPr>
          <p:cNvSpPr/>
          <p:nvPr/>
        </p:nvSpPr>
        <p:spPr>
          <a:xfrm>
            <a:off x="14765944" y="8969673"/>
            <a:ext cx="2831690" cy="22167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DE2EB7E-940B-D24A-AB62-A30A77F52249}"/>
              </a:ext>
            </a:extLst>
          </p:cNvPr>
          <p:cNvSpPr/>
          <p:nvPr/>
        </p:nvSpPr>
        <p:spPr>
          <a:xfrm>
            <a:off x="19593838" y="6550940"/>
            <a:ext cx="2831690" cy="22167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56">
            <a:extLst>
              <a:ext uri="{FF2B5EF4-FFF2-40B4-BE49-F238E27FC236}">
                <a16:creationId xmlns:a16="http://schemas.microsoft.com/office/drawing/2014/main" id="{3BC2CF39-0F3C-094A-A161-F8533FF443AD}"/>
              </a:ext>
            </a:extLst>
          </p:cNvPr>
          <p:cNvSpPr/>
          <p:nvPr/>
        </p:nvSpPr>
        <p:spPr>
          <a:xfrm>
            <a:off x="1985046" y="7075773"/>
            <a:ext cx="2688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81" name="Rectangle 56">
            <a:extLst>
              <a:ext uri="{FF2B5EF4-FFF2-40B4-BE49-F238E27FC236}">
                <a16:creationId xmlns:a16="http://schemas.microsoft.com/office/drawing/2014/main" id="{423D0882-353B-4240-AC9F-8F13536C970E}"/>
              </a:ext>
            </a:extLst>
          </p:cNvPr>
          <p:cNvSpPr/>
          <p:nvPr/>
        </p:nvSpPr>
        <p:spPr>
          <a:xfrm>
            <a:off x="6821636" y="6228684"/>
            <a:ext cx="2688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82" name="Rectangle 56">
            <a:extLst>
              <a:ext uri="{FF2B5EF4-FFF2-40B4-BE49-F238E27FC236}">
                <a16:creationId xmlns:a16="http://schemas.microsoft.com/office/drawing/2014/main" id="{0F772265-0050-5E4D-BDE3-5812913D237B}"/>
              </a:ext>
            </a:extLst>
          </p:cNvPr>
          <p:cNvSpPr/>
          <p:nvPr/>
        </p:nvSpPr>
        <p:spPr>
          <a:xfrm>
            <a:off x="5973738" y="9454022"/>
            <a:ext cx="2688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7B73731-92DA-134C-BCCD-6E574AF18DAB}"/>
              </a:ext>
            </a:extLst>
          </p:cNvPr>
          <p:cNvSpPr/>
          <p:nvPr/>
        </p:nvSpPr>
        <p:spPr>
          <a:xfrm>
            <a:off x="8166043" y="10433385"/>
            <a:ext cx="2831690" cy="22167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56">
            <a:extLst>
              <a:ext uri="{FF2B5EF4-FFF2-40B4-BE49-F238E27FC236}">
                <a16:creationId xmlns:a16="http://schemas.microsoft.com/office/drawing/2014/main" id="{0E4C68DD-9AA1-3C47-ADC4-CB0A602A92D6}"/>
              </a:ext>
            </a:extLst>
          </p:cNvPr>
          <p:cNvSpPr/>
          <p:nvPr/>
        </p:nvSpPr>
        <p:spPr>
          <a:xfrm>
            <a:off x="8221653" y="11001816"/>
            <a:ext cx="2688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84" name="Rectangle 56">
            <a:extLst>
              <a:ext uri="{FF2B5EF4-FFF2-40B4-BE49-F238E27FC236}">
                <a16:creationId xmlns:a16="http://schemas.microsoft.com/office/drawing/2014/main" id="{5FBE7DAA-22C1-054A-9766-B8296B449412}"/>
              </a:ext>
            </a:extLst>
          </p:cNvPr>
          <p:cNvSpPr/>
          <p:nvPr/>
        </p:nvSpPr>
        <p:spPr>
          <a:xfrm>
            <a:off x="10844540" y="7066255"/>
            <a:ext cx="2688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00" name="Rectangle 56">
            <a:extLst>
              <a:ext uri="{FF2B5EF4-FFF2-40B4-BE49-F238E27FC236}">
                <a16:creationId xmlns:a16="http://schemas.microsoft.com/office/drawing/2014/main" id="{3753D590-CEDB-324F-8FB4-D65D09462D21}"/>
              </a:ext>
            </a:extLst>
          </p:cNvPr>
          <p:cNvSpPr/>
          <p:nvPr/>
        </p:nvSpPr>
        <p:spPr>
          <a:xfrm>
            <a:off x="15673964" y="6179302"/>
            <a:ext cx="2688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01" name="Rectangle 56">
            <a:extLst>
              <a:ext uri="{FF2B5EF4-FFF2-40B4-BE49-F238E27FC236}">
                <a16:creationId xmlns:a16="http://schemas.microsoft.com/office/drawing/2014/main" id="{321D4F34-4EAA-7746-81B4-66B7CC81FDB8}"/>
              </a:ext>
            </a:extLst>
          </p:cNvPr>
          <p:cNvSpPr/>
          <p:nvPr/>
        </p:nvSpPr>
        <p:spPr>
          <a:xfrm>
            <a:off x="14837382" y="9477881"/>
            <a:ext cx="2688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55C98B2-54DE-4045-89D1-D8937A63412F}"/>
              </a:ext>
            </a:extLst>
          </p:cNvPr>
          <p:cNvSpPr/>
          <p:nvPr/>
        </p:nvSpPr>
        <p:spPr>
          <a:xfrm>
            <a:off x="16985075" y="10433385"/>
            <a:ext cx="2831690" cy="22167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56">
            <a:extLst>
              <a:ext uri="{FF2B5EF4-FFF2-40B4-BE49-F238E27FC236}">
                <a16:creationId xmlns:a16="http://schemas.microsoft.com/office/drawing/2014/main" id="{27BAC327-85C9-9142-A248-DB6DF08BB5F9}"/>
              </a:ext>
            </a:extLst>
          </p:cNvPr>
          <p:cNvSpPr/>
          <p:nvPr/>
        </p:nvSpPr>
        <p:spPr>
          <a:xfrm>
            <a:off x="17048568" y="10974171"/>
            <a:ext cx="2688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105" name="Rectangle 56">
            <a:extLst>
              <a:ext uri="{FF2B5EF4-FFF2-40B4-BE49-F238E27FC236}">
                <a16:creationId xmlns:a16="http://schemas.microsoft.com/office/drawing/2014/main" id="{6AE02A4F-35F1-174C-8DBE-0C6DAF14A2C6}"/>
              </a:ext>
            </a:extLst>
          </p:cNvPr>
          <p:cNvSpPr/>
          <p:nvPr/>
        </p:nvSpPr>
        <p:spPr>
          <a:xfrm>
            <a:off x="19665276" y="7075773"/>
            <a:ext cx="2688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1941241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3CDCC2E-1EDA-A342-8ACD-079212D3556B}"/>
              </a:ext>
            </a:extLst>
          </p:cNvPr>
          <p:cNvSpPr/>
          <p:nvPr/>
        </p:nvSpPr>
        <p:spPr>
          <a:xfrm>
            <a:off x="1688123" y="4676468"/>
            <a:ext cx="3962400" cy="6096000"/>
          </a:xfrm>
          <a:prstGeom prst="roundRect">
            <a:avLst>
              <a:gd name="adj" fmla="val 23748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01A3FB-5764-5840-BFDA-9B6FE12B2545}"/>
              </a:ext>
            </a:extLst>
          </p:cNvPr>
          <p:cNvSpPr/>
          <p:nvPr/>
        </p:nvSpPr>
        <p:spPr>
          <a:xfrm>
            <a:off x="5978769" y="4676468"/>
            <a:ext cx="3962400" cy="3165230"/>
          </a:xfrm>
          <a:prstGeom prst="roundRect">
            <a:avLst>
              <a:gd name="adj" fmla="val 28664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F093E9D-4D71-DA4B-9CC9-8BDCC36A3FBE}"/>
              </a:ext>
            </a:extLst>
          </p:cNvPr>
          <p:cNvSpPr/>
          <p:nvPr/>
        </p:nvSpPr>
        <p:spPr>
          <a:xfrm>
            <a:off x="5978769" y="8037465"/>
            <a:ext cx="3962400" cy="2735003"/>
          </a:xfrm>
          <a:prstGeom prst="roundRect">
            <a:avLst>
              <a:gd name="adj" fmla="val 311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3900362-7792-3749-A10B-D30A7D41AB8F}"/>
              </a:ext>
            </a:extLst>
          </p:cNvPr>
          <p:cNvSpPr/>
          <p:nvPr/>
        </p:nvSpPr>
        <p:spPr>
          <a:xfrm>
            <a:off x="10269415" y="4676468"/>
            <a:ext cx="3962400" cy="6096000"/>
          </a:xfrm>
          <a:prstGeom prst="roundRect">
            <a:avLst>
              <a:gd name="adj" fmla="val 22464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4087C59-5F04-DF42-87FF-73919EA925DA}"/>
              </a:ext>
            </a:extLst>
          </p:cNvPr>
          <p:cNvSpPr/>
          <p:nvPr/>
        </p:nvSpPr>
        <p:spPr>
          <a:xfrm>
            <a:off x="14560061" y="4676468"/>
            <a:ext cx="3962400" cy="3165230"/>
          </a:xfrm>
          <a:prstGeom prst="roundRect">
            <a:avLst>
              <a:gd name="adj" fmla="val 26038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B58081F-5FC5-F242-9D68-28A01D9E36BB}"/>
              </a:ext>
            </a:extLst>
          </p:cNvPr>
          <p:cNvSpPr/>
          <p:nvPr/>
        </p:nvSpPr>
        <p:spPr>
          <a:xfrm>
            <a:off x="14560061" y="8037465"/>
            <a:ext cx="3962400" cy="2735003"/>
          </a:xfrm>
          <a:prstGeom prst="roundRect">
            <a:avLst>
              <a:gd name="adj" fmla="val 33452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CED5899-FB19-F546-B63B-6084CDDF6EFA}"/>
              </a:ext>
            </a:extLst>
          </p:cNvPr>
          <p:cNvSpPr/>
          <p:nvPr/>
        </p:nvSpPr>
        <p:spPr>
          <a:xfrm>
            <a:off x="18850707" y="4676468"/>
            <a:ext cx="3962400" cy="6096000"/>
          </a:xfrm>
          <a:prstGeom prst="roundRect">
            <a:avLst>
              <a:gd name="adj" fmla="val 2351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CuadroTexto 395">
            <a:extLst>
              <a:ext uri="{FF2B5EF4-FFF2-40B4-BE49-F238E27FC236}">
                <a16:creationId xmlns:a16="http://schemas.microsoft.com/office/drawing/2014/main" id="{FD2B49EC-1D9F-8648-B786-269924DCC6C6}"/>
              </a:ext>
            </a:extLst>
          </p:cNvPr>
          <p:cNvSpPr txBox="1"/>
          <p:nvPr/>
        </p:nvSpPr>
        <p:spPr>
          <a:xfrm>
            <a:off x="2280100" y="5042937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36" name="CuadroTexto 395">
            <a:extLst>
              <a:ext uri="{FF2B5EF4-FFF2-40B4-BE49-F238E27FC236}">
                <a16:creationId xmlns:a16="http://schemas.microsoft.com/office/drawing/2014/main" id="{006FD508-0FA3-7F4B-8E89-DE54D855503A}"/>
              </a:ext>
            </a:extLst>
          </p:cNvPr>
          <p:cNvSpPr txBox="1"/>
          <p:nvPr/>
        </p:nvSpPr>
        <p:spPr>
          <a:xfrm>
            <a:off x="6521900" y="5042937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2E324E12-9000-D945-AB1F-EA6D664FD006}"/>
              </a:ext>
            </a:extLst>
          </p:cNvPr>
          <p:cNvSpPr txBox="1"/>
          <p:nvPr/>
        </p:nvSpPr>
        <p:spPr>
          <a:xfrm>
            <a:off x="10839900" y="5042937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38" name="CuadroTexto 395">
            <a:extLst>
              <a:ext uri="{FF2B5EF4-FFF2-40B4-BE49-F238E27FC236}">
                <a16:creationId xmlns:a16="http://schemas.microsoft.com/office/drawing/2014/main" id="{DEFEEC66-9F12-3D49-B6A1-6BA927FD58F9}"/>
              </a:ext>
            </a:extLst>
          </p:cNvPr>
          <p:cNvSpPr txBox="1"/>
          <p:nvPr/>
        </p:nvSpPr>
        <p:spPr>
          <a:xfrm>
            <a:off x="15152038" y="5042937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Relationships</a:t>
            </a:r>
          </a:p>
        </p:txBody>
      </p:sp>
      <p:sp>
        <p:nvSpPr>
          <p:cNvPr id="39" name="CuadroTexto 395">
            <a:extLst>
              <a:ext uri="{FF2B5EF4-FFF2-40B4-BE49-F238E27FC236}">
                <a16:creationId xmlns:a16="http://schemas.microsoft.com/office/drawing/2014/main" id="{EDE0BE75-BE4A-5841-8460-8B0575381D5C}"/>
              </a:ext>
            </a:extLst>
          </p:cNvPr>
          <p:cNvSpPr txBox="1"/>
          <p:nvPr/>
        </p:nvSpPr>
        <p:spPr>
          <a:xfrm>
            <a:off x="19442684" y="5042937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40" name="CuadroTexto 395">
            <a:extLst>
              <a:ext uri="{FF2B5EF4-FFF2-40B4-BE49-F238E27FC236}">
                <a16:creationId xmlns:a16="http://schemas.microsoft.com/office/drawing/2014/main" id="{3ECC01EE-BA65-8645-AEC0-56B138432E9C}"/>
              </a:ext>
            </a:extLst>
          </p:cNvPr>
          <p:cNvSpPr txBox="1"/>
          <p:nvPr/>
        </p:nvSpPr>
        <p:spPr>
          <a:xfrm>
            <a:off x="6521900" y="8368442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41" name="CuadroTexto 395">
            <a:extLst>
              <a:ext uri="{FF2B5EF4-FFF2-40B4-BE49-F238E27FC236}">
                <a16:creationId xmlns:a16="http://schemas.microsoft.com/office/drawing/2014/main" id="{0D0F14BE-C33D-3344-B086-299BA6944BDE}"/>
              </a:ext>
            </a:extLst>
          </p:cNvPr>
          <p:cNvSpPr txBox="1"/>
          <p:nvPr/>
        </p:nvSpPr>
        <p:spPr>
          <a:xfrm>
            <a:off x="15152038" y="8368442"/>
            <a:ext cx="2778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46" name="Rectangle 56">
            <a:extLst>
              <a:ext uri="{FF2B5EF4-FFF2-40B4-BE49-F238E27FC236}">
                <a16:creationId xmlns:a16="http://schemas.microsoft.com/office/drawing/2014/main" id="{F8721F43-B6D5-6545-B8FD-C6AF93608CD0}"/>
              </a:ext>
            </a:extLst>
          </p:cNvPr>
          <p:cNvSpPr/>
          <p:nvPr/>
        </p:nvSpPr>
        <p:spPr>
          <a:xfrm>
            <a:off x="2160513" y="5704708"/>
            <a:ext cx="30176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47" name="Rectangle 56">
            <a:extLst>
              <a:ext uri="{FF2B5EF4-FFF2-40B4-BE49-F238E27FC236}">
                <a16:creationId xmlns:a16="http://schemas.microsoft.com/office/drawing/2014/main" id="{B80DD235-61B7-AA44-88C5-6DC30DFD78EC}"/>
              </a:ext>
            </a:extLst>
          </p:cNvPr>
          <p:cNvSpPr/>
          <p:nvPr/>
        </p:nvSpPr>
        <p:spPr>
          <a:xfrm>
            <a:off x="6475338" y="5704708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8" name="Rectangle 56">
            <a:extLst>
              <a:ext uri="{FF2B5EF4-FFF2-40B4-BE49-F238E27FC236}">
                <a16:creationId xmlns:a16="http://schemas.microsoft.com/office/drawing/2014/main" id="{1FDFC200-AD4A-8B4D-87ED-3923DEC9BBC5}"/>
              </a:ext>
            </a:extLst>
          </p:cNvPr>
          <p:cNvSpPr/>
          <p:nvPr/>
        </p:nvSpPr>
        <p:spPr>
          <a:xfrm>
            <a:off x="6475338" y="9047983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49" name="Rectangle 56">
            <a:extLst>
              <a:ext uri="{FF2B5EF4-FFF2-40B4-BE49-F238E27FC236}">
                <a16:creationId xmlns:a16="http://schemas.microsoft.com/office/drawing/2014/main" id="{E5C75B2E-9BD5-8C4B-9C6B-E1F6FD22B96F}"/>
              </a:ext>
            </a:extLst>
          </p:cNvPr>
          <p:cNvSpPr/>
          <p:nvPr/>
        </p:nvSpPr>
        <p:spPr>
          <a:xfrm>
            <a:off x="10704438" y="5704708"/>
            <a:ext cx="30176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  <a:p>
            <a:pPr algn="ctr"/>
            <a:endParaRPr lang="en-US" sz="24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0" name="Rectangle 56">
            <a:extLst>
              <a:ext uri="{FF2B5EF4-FFF2-40B4-BE49-F238E27FC236}">
                <a16:creationId xmlns:a16="http://schemas.microsoft.com/office/drawing/2014/main" id="{D52CB568-D1C8-9D4E-92C2-D49E58E3721D}"/>
              </a:ext>
            </a:extLst>
          </p:cNvPr>
          <p:cNvSpPr/>
          <p:nvPr/>
        </p:nvSpPr>
        <p:spPr>
          <a:xfrm>
            <a:off x="19334088" y="5704708"/>
            <a:ext cx="301761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every. There are people who have a significant number.</a:t>
            </a:r>
          </a:p>
        </p:txBody>
      </p:sp>
      <p:sp>
        <p:nvSpPr>
          <p:cNvPr id="51" name="Rectangle 56">
            <a:extLst>
              <a:ext uri="{FF2B5EF4-FFF2-40B4-BE49-F238E27FC236}">
                <a16:creationId xmlns:a16="http://schemas.microsoft.com/office/drawing/2014/main" id="{2183348E-F9DC-E24D-87D2-0C98B287EBC4}"/>
              </a:ext>
            </a:extLst>
          </p:cNvPr>
          <p:cNvSpPr/>
          <p:nvPr/>
        </p:nvSpPr>
        <p:spPr>
          <a:xfrm>
            <a:off x="15047838" y="5704708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2" name="Rectangle 56">
            <a:extLst>
              <a:ext uri="{FF2B5EF4-FFF2-40B4-BE49-F238E27FC236}">
                <a16:creationId xmlns:a16="http://schemas.microsoft.com/office/drawing/2014/main" id="{D6B11A63-23F4-D449-8D4A-25781AC5290F}"/>
              </a:ext>
            </a:extLst>
          </p:cNvPr>
          <p:cNvSpPr/>
          <p:nvPr/>
        </p:nvSpPr>
        <p:spPr>
          <a:xfrm>
            <a:off x="15047838" y="9047983"/>
            <a:ext cx="301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32" name="Rectangle 56">
            <a:extLst>
              <a:ext uri="{FF2B5EF4-FFF2-40B4-BE49-F238E27FC236}">
                <a16:creationId xmlns:a16="http://schemas.microsoft.com/office/drawing/2014/main" id="{2C50641B-0AB8-A646-97AB-733F5D369A29}"/>
              </a:ext>
            </a:extLst>
          </p:cNvPr>
          <p:cNvSpPr/>
          <p:nvPr/>
        </p:nvSpPr>
        <p:spPr>
          <a:xfrm>
            <a:off x="1700535" y="11219871"/>
            <a:ext cx="82406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There are people who have a significant number.</a:t>
            </a:r>
          </a:p>
        </p:txBody>
      </p:sp>
      <p:sp>
        <p:nvSpPr>
          <p:cNvPr id="33" name="Rectangle 56">
            <a:extLst>
              <a:ext uri="{FF2B5EF4-FFF2-40B4-BE49-F238E27FC236}">
                <a16:creationId xmlns:a16="http://schemas.microsoft.com/office/drawing/2014/main" id="{1E239F90-A72C-B54D-9597-ECE8F567F4C5}"/>
              </a:ext>
            </a:extLst>
          </p:cNvPr>
          <p:cNvSpPr/>
          <p:nvPr/>
        </p:nvSpPr>
        <p:spPr>
          <a:xfrm>
            <a:off x="14529283" y="11219871"/>
            <a:ext cx="82406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There are people who have a significant number.</a:t>
            </a:r>
          </a:p>
        </p:txBody>
      </p:sp>
      <p:grpSp>
        <p:nvGrpSpPr>
          <p:cNvPr id="34" name="Gráfico 22">
            <a:extLst>
              <a:ext uri="{FF2B5EF4-FFF2-40B4-BE49-F238E27FC236}">
                <a16:creationId xmlns:a16="http://schemas.microsoft.com/office/drawing/2014/main" id="{C3648F0A-071B-4B4B-AC45-AB2CBEF05176}"/>
              </a:ext>
            </a:extLst>
          </p:cNvPr>
          <p:cNvGrpSpPr/>
          <p:nvPr/>
        </p:nvGrpSpPr>
        <p:grpSpPr>
          <a:xfrm>
            <a:off x="11800100" y="11369521"/>
            <a:ext cx="901030" cy="901028"/>
            <a:chOff x="8610000" y="1514163"/>
            <a:chExt cx="597977" cy="597977"/>
          </a:xfrm>
          <a:solidFill>
            <a:schemeClr val="tx2"/>
          </a:solidFill>
        </p:grpSpPr>
        <p:sp>
          <p:nvSpPr>
            <p:cNvPr id="55" name="Forma libre 340">
              <a:extLst>
                <a:ext uri="{FF2B5EF4-FFF2-40B4-BE49-F238E27FC236}">
                  <a16:creationId xmlns:a16="http://schemas.microsoft.com/office/drawing/2014/main" id="{4C17D8D9-8807-9648-9F23-65C74FD659E7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" name="Forma libre 341">
              <a:extLst>
                <a:ext uri="{FF2B5EF4-FFF2-40B4-BE49-F238E27FC236}">
                  <a16:creationId xmlns:a16="http://schemas.microsoft.com/office/drawing/2014/main" id="{78951EFB-D6F9-B141-8ECC-9A0E8DCCDDD3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" name="Forma libre 342">
              <a:extLst>
                <a:ext uri="{FF2B5EF4-FFF2-40B4-BE49-F238E27FC236}">
                  <a16:creationId xmlns:a16="http://schemas.microsoft.com/office/drawing/2014/main" id="{0FCCB0BA-765F-F040-9E87-F1E4D73C1767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Forma libre 343">
              <a:extLst>
                <a:ext uri="{FF2B5EF4-FFF2-40B4-BE49-F238E27FC236}">
                  <a16:creationId xmlns:a16="http://schemas.microsoft.com/office/drawing/2014/main" id="{CE833E4D-4BFD-5D41-823C-C5838D695E0F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" name="Forma libre 344">
              <a:extLst>
                <a:ext uri="{FF2B5EF4-FFF2-40B4-BE49-F238E27FC236}">
                  <a16:creationId xmlns:a16="http://schemas.microsoft.com/office/drawing/2014/main" id="{A2F70C30-7896-4946-A799-902A0D05DAC6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" name="Forma libre 345">
              <a:extLst>
                <a:ext uri="{FF2B5EF4-FFF2-40B4-BE49-F238E27FC236}">
                  <a16:creationId xmlns:a16="http://schemas.microsoft.com/office/drawing/2014/main" id="{A115B5E6-D02D-C848-96BD-94D965F89A66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" name="Forma libre 346">
              <a:extLst>
                <a:ext uri="{FF2B5EF4-FFF2-40B4-BE49-F238E27FC236}">
                  <a16:creationId xmlns:a16="http://schemas.microsoft.com/office/drawing/2014/main" id="{9549E46B-24CA-CC42-AE5F-762B70133819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492151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C5B2505-D441-7E46-AE2F-A83D934A4C61}"/>
              </a:ext>
            </a:extLst>
          </p:cNvPr>
          <p:cNvGrpSpPr/>
          <p:nvPr/>
        </p:nvGrpSpPr>
        <p:grpSpPr>
          <a:xfrm>
            <a:off x="1180710" y="4702629"/>
            <a:ext cx="21944466" cy="7956156"/>
            <a:chOff x="1180710" y="4702629"/>
            <a:chExt cx="21944466" cy="7956156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EE7EF3E6-8C51-4949-A1D7-BACDC1748197}"/>
                </a:ext>
              </a:extLst>
            </p:cNvPr>
            <p:cNvSpPr/>
            <p:nvPr/>
          </p:nvSpPr>
          <p:spPr>
            <a:xfrm>
              <a:off x="1180710" y="4702629"/>
              <a:ext cx="4230986" cy="5923075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9F2BFB56-9CDD-1346-9F8A-D97D6ACBFC71}"/>
                </a:ext>
              </a:extLst>
            </p:cNvPr>
            <p:cNvSpPr/>
            <p:nvPr/>
          </p:nvSpPr>
          <p:spPr>
            <a:xfrm>
              <a:off x="5609080" y="4702629"/>
              <a:ext cx="4230986" cy="3075442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3CC2AC6E-ACE2-C84B-8CCF-88C15B7A3A73}"/>
                </a:ext>
              </a:extLst>
            </p:cNvPr>
            <p:cNvSpPr/>
            <p:nvPr/>
          </p:nvSpPr>
          <p:spPr>
            <a:xfrm>
              <a:off x="5609080" y="7915532"/>
              <a:ext cx="4230986" cy="2710173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367036B5-3B74-4043-A65A-90EC33FCBD30}"/>
                </a:ext>
              </a:extLst>
            </p:cNvPr>
            <p:cNvSpPr/>
            <p:nvPr/>
          </p:nvSpPr>
          <p:spPr>
            <a:xfrm>
              <a:off x="10037450" y="4702629"/>
              <a:ext cx="4230986" cy="5923075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5EE62152-B470-C84E-9F81-D7A7DFDC140B}"/>
                </a:ext>
              </a:extLst>
            </p:cNvPr>
            <p:cNvSpPr/>
            <p:nvPr/>
          </p:nvSpPr>
          <p:spPr>
            <a:xfrm>
              <a:off x="14465820" y="4702629"/>
              <a:ext cx="4230986" cy="307544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8F1EB99E-5306-8E4F-A4B6-7CE8194F1A82}"/>
                </a:ext>
              </a:extLst>
            </p:cNvPr>
            <p:cNvSpPr/>
            <p:nvPr/>
          </p:nvSpPr>
          <p:spPr>
            <a:xfrm>
              <a:off x="14465820" y="7915532"/>
              <a:ext cx="4230986" cy="2710173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AED80CF8-989A-124B-A043-6086FD9627EE}"/>
                </a:ext>
              </a:extLst>
            </p:cNvPr>
            <p:cNvSpPr/>
            <p:nvPr/>
          </p:nvSpPr>
          <p:spPr>
            <a:xfrm>
              <a:off x="18894190" y="4702629"/>
              <a:ext cx="4230986" cy="5923075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EC6C07AF-61F9-2349-A75B-C30B5FF48529}"/>
                </a:ext>
              </a:extLst>
            </p:cNvPr>
            <p:cNvGrpSpPr/>
            <p:nvPr/>
          </p:nvGrpSpPr>
          <p:grpSpPr>
            <a:xfrm>
              <a:off x="1180710" y="10763165"/>
              <a:ext cx="21944466" cy="1895620"/>
              <a:chOff x="1831515" y="10547027"/>
              <a:chExt cx="20260088" cy="1950963"/>
            </a:xfrm>
            <a:solidFill>
              <a:schemeClr val="bg1">
                <a:lumMod val="95000"/>
              </a:schemeClr>
            </a:solidFill>
          </p:grpSpPr>
          <p:sp>
            <p:nvSpPr>
              <p:cNvPr id="85" name="Rounded Rectangle 84">
                <a:extLst>
                  <a:ext uri="{FF2B5EF4-FFF2-40B4-BE49-F238E27FC236}">
                    <a16:creationId xmlns:a16="http://schemas.microsoft.com/office/drawing/2014/main" id="{384EA404-2D54-7847-9E3C-899966308BAC}"/>
                  </a:ext>
                </a:extLst>
              </p:cNvPr>
              <p:cNvSpPr/>
              <p:nvPr/>
            </p:nvSpPr>
            <p:spPr>
              <a:xfrm>
                <a:off x="1831515" y="10547027"/>
                <a:ext cx="10043494" cy="1950963"/>
              </a:xfrm>
              <a:prstGeom prst="roundRect">
                <a:avLst>
                  <a:gd name="adj" fmla="val 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Rounded Rectangle 85">
                <a:extLst>
                  <a:ext uri="{FF2B5EF4-FFF2-40B4-BE49-F238E27FC236}">
                    <a16:creationId xmlns:a16="http://schemas.microsoft.com/office/drawing/2014/main" id="{1D3DA9E1-4EB3-7248-BEF0-A04200CC2CAA}"/>
                  </a:ext>
                </a:extLst>
              </p:cNvPr>
              <p:cNvSpPr/>
              <p:nvPr/>
            </p:nvSpPr>
            <p:spPr>
              <a:xfrm>
                <a:off x="12048109" y="10547027"/>
                <a:ext cx="10043494" cy="1950963"/>
              </a:xfrm>
              <a:prstGeom prst="roundRect">
                <a:avLst>
                  <a:gd name="adj" fmla="val 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8" name="CuadroTexto 395">
              <a:extLst>
                <a:ext uri="{FF2B5EF4-FFF2-40B4-BE49-F238E27FC236}">
                  <a16:creationId xmlns:a16="http://schemas.microsoft.com/office/drawing/2014/main" id="{50CF5582-12E3-734C-B57E-9FA30FA8285C}"/>
                </a:ext>
              </a:extLst>
            </p:cNvPr>
            <p:cNvSpPr txBox="1"/>
            <p:nvPr/>
          </p:nvSpPr>
          <p:spPr>
            <a:xfrm>
              <a:off x="1488082" y="4942525"/>
              <a:ext cx="16742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Partners</a:t>
              </a:r>
            </a:p>
          </p:txBody>
        </p:sp>
        <p:sp>
          <p:nvSpPr>
            <p:cNvPr id="77" name="CuadroTexto 395">
              <a:extLst>
                <a:ext uri="{FF2B5EF4-FFF2-40B4-BE49-F238E27FC236}">
                  <a16:creationId xmlns:a16="http://schemas.microsoft.com/office/drawing/2014/main" id="{071052FD-0667-8047-B773-ACD5B74DE250}"/>
                </a:ext>
              </a:extLst>
            </p:cNvPr>
            <p:cNvSpPr txBox="1"/>
            <p:nvPr/>
          </p:nvSpPr>
          <p:spPr>
            <a:xfrm>
              <a:off x="5918497" y="4942525"/>
              <a:ext cx="16634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Activities</a:t>
              </a:r>
            </a:p>
          </p:txBody>
        </p:sp>
        <p:sp>
          <p:nvSpPr>
            <p:cNvPr id="78" name="CuadroTexto 395">
              <a:extLst>
                <a:ext uri="{FF2B5EF4-FFF2-40B4-BE49-F238E27FC236}">
                  <a16:creationId xmlns:a16="http://schemas.microsoft.com/office/drawing/2014/main" id="{5E1F4097-4D78-F441-95C1-2B6B55A0CFB2}"/>
                </a:ext>
              </a:extLst>
            </p:cNvPr>
            <p:cNvSpPr txBox="1"/>
            <p:nvPr/>
          </p:nvSpPr>
          <p:spPr>
            <a:xfrm>
              <a:off x="10315083" y="4946767"/>
              <a:ext cx="2188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Value</a:t>
              </a:r>
            </a:p>
          </p:txBody>
        </p:sp>
        <p:sp>
          <p:nvSpPr>
            <p:cNvPr id="79" name="CuadroTexto 395">
              <a:extLst>
                <a:ext uri="{FF2B5EF4-FFF2-40B4-BE49-F238E27FC236}">
                  <a16:creationId xmlns:a16="http://schemas.microsoft.com/office/drawing/2014/main" id="{6B8238F4-84F4-7541-9ADB-1180DFB962B7}"/>
                </a:ext>
              </a:extLst>
            </p:cNvPr>
            <p:cNvSpPr txBox="1"/>
            <p:nvPr/>
          </p:nvSpPr>
          <p:spPr>
            <a:xfrm>
              <a:off x="14705778" y="4942525"/>
              <a:ext cx="16634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Relation Ships</a:t>
              </a:r>
            </a:p>
          </p:txBody>
        </p:sp>
        <p:sp>
          <p:nvSpPr>
            <p:cNvPr id="80" name="CuadroTexto 395">
              <a:extLst>
                <a:ext uri="{FF2B5EF4-FFF2-40B4-BE49-F238E27FC236}">
                  <a16:creationId xmlns:a16="http://schemas.microsoft.com/office/drawing/2014/main" id="{1BE726A1-F03B-2F44-A860-65559AE34CEE}"/>
                </a:ext>
              </a:extLst>
            </p:cNvPr>
            <p:cNvSpPr txBox="1"/>
            <p:nvPr/>
          </p:nvSpPr>
          <p:spPr>
            <a:xfrm>
              <a:off x="19164733" y="4942525"/>
              <a:ext cx="2188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Segments</a:t>
              </a:r>
            </a:p>
          </p:txBody>
        </p:sp>
        <p:sp>
          <p:nvSpPr>
            <p:cNvPr id="81" name="CuadroTexto 395">
              <a:extLst>
                <a:ext uri="{FF2B5EF4-FFF2-40B4-BE49-F238E27FC236}">
                  <a16:creationId xmlns:a16="http://schemas.microsoft.com/office/drawing/2014/main" id="{6464B8EE-A147-6E4D-A0A6-88A5FC561506}"/>
                </a:ext>
              </a:extLst>
            </p:cNvPr>
            <p:cNvSpPr txBox="1"/>
            <p:nvPr/>
          </p:nvSpPr>
          <p:spPr>
            <a:xfrm>
              <a:off x="5918497" y="8213270"/>
              <a:ext cx="19957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Resources</a:t>
              </a:r>
            </a:p>
          </p:txBody>
        </p:sp>
        <p:sp>
          <p:nvSpPr>
            <p:cNvPr id="82" name="CuadroTexto 395">
              <a:extLst>
                <a:ext uri="{FF2B5EF4-FFF2-40B4-BE49-F238E27FC236}">
                  <a16:creationId xmlns:a16="http://schemas.microsoft.com/office/drawing/2014/main" id="{D64CC1C9-C442-7842-AC46-E9140F6EDF0E}"/>
                </a:ext>
              </a:extLst>
            </p:cNvPr>
            <p:cNvSpPr txBox="1"/>
            <p:nvPr/>
          </p:nvSpPr>
          <p:spPr>
            <a:xfrm>
              <a:off x="14678656" y="8213270"/>
              <a:ext cx="2207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Channels</a:t>
              </a:r>
            </a:p>
          </p:txBody>
        </p:sp>
        <p:sp>
          <p:nvSpPr>
            <p:cNvPr id="83" name="CuadroTexto 395">
              <a:extLst>
                <a:ext uri="{FF2B5EF4-FFF2-40B4-BE49-F238E27FC236}">
                  <a16:creationId xmlns:a16="http://schemas.microsoft.com/office/drawing/2014/main" id="{DCCEC8FD-7A90-2D41-961C-C7C6CAF6636D}"/>
                </a:ext>
              </a:extLst>
            </p:cNvPr>
            <p:cNvSpPr txBox="1"/>
            <p:nvPr/>
          </p:nvSpPr>
          <p:spPr>
            <a:xfrm>
              <a:off x="1488083" y="10951849"/>
              <a:ext cx="18324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Cost Structures</a:t>
              </a:r>
            </a:p>
          </p:txBody>
        </p:sp>
        <p:sp>
          <p:nvSpPr>
            <p:cNvPr id="84" name="CuadroTexto 395">
              <a:extLst>
                <a:ext uri="{FF2B5EF4-FFF2-40B4-BE49-F238E27FC236}">
                  <a16:creationId xmlns:a16="http://schemas.microsoft.com/office/drawing/2014/main" id="{71698665-3559-F641-9DAB-B8D2A0562C67}"/>
                </a:ext>
              </a:extLst>
            </p:cNvPr>
            <p:cNvSpPr txBox="1"/>
            <p:nvPr/>
          </p:nvSpPr>
          <p:spPr>
            <a:xfrm>
              <a:off x="12503628" y="10951849"/>
              <a:ext cx="18324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Revenue Strems</a:t>
              </a:r>
            </a:p>
          </p:txBody>
        </p:sp>
      </p:grpSp>
      <p:sp>
        <p:nvSpPr>
          <p:cNvPr id="96" name="Oval 95">
            <a:extLst>
              <a:ext uri="{FF2B5EF4-FFF2-40B4-BE49-F238E27FC236}">
                <a16:creationId xmlns:a16="http://schemas.microsoft.com/office/drawing/2014/main" id="{09AAA2E4-0727-F541-87E6-EACF6C039F0F}"/>
              </a:ext>
            </a:extLst>
          </p:cNvPr>
          <p:cNvSpPr/>
          <p:nvPr/>
        </p:nvSpPr>
        <p:spPr>
          <a:xfrm>
            <a:off x="1932114" y="6649729"/>
            <a:ext cx="2776918" cy="27769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BE20DA3E-3D55-F74B-8E4B-2653AF2BC75C}"/>
              </a:ext>
            </a:extLst>
          </p:cNvPr>
          <p:cNvSpPr/>
          <p:nvPr/>
        </p:nvSpPr>
        <p:spPr>
          <a:xfrm>
            <a:off x="6758114" y="5709929"/>
            <a:ext cx="2776918" cy="27769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46628EB8-B2A3-C543-A32E-3A233944171E}"/>
              </a:ext>
            </a:extLst>
          </p:cNvPr>
          <p:cNvSpPr/>
          <p:nvPr/>
        </p:nvSpPr>
        <p:spPr>
          <a:xfrm>
            <a:off x="10800366" y="6649729"/>
            <a:ext cx="2776918" cy="27769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E6367CF9-CD4E-4241-ABB6-07800BCDD427}"/>
              </a:ext>
            </a:extLst>
          </p:cNvPr>
          <p:cNvSpPr/>
          <p:nvPr/>
        </p:nvSpPr>
        <p:spPr>
          <a:xfrm>
            <a:off x="15626366" y="5557529"/>
            <a:ext cx="2776918" cy="27769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33C8926-EE69-E24E-B087-B59CC01D073F}"/>
              </a:ext>
            </a:extLst>
          </p:cNvPr>
          <p:cNvSpPr/>
          <p:nvPr/>
        </p:nvSpPr>
        <p:spPr>
          <a:xfrm>
            <a:off x="19617394" y="7000825"/>
            <a:ext cx="2776918" cy="27769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BDA11154-4351-5E4E-A8BF-6BB7FD727237}"/>
              </a:ext>
            </a:extLst>
          </p:cNvPr>
          <p:cNvSpPr/>
          <p:nvPr/>
        </p:nvSpPr>
        <p:spPr>
          <a:xfrm>
            <a:off x="7205363" y="10132361"/>
            <a:ext cx="2776918" cy="27769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F0C3153F-DB70-3447-93CB-2D12AFC72FFA}"/>
              </a:ext>
            </a:extLst>
          </p:cNvPr>
          <p:cNvSpPr/>
          <p:nvPr/>
        </p:nvSpPr>
        <p:spPr>
          <a:xfrm>
            <a:off x="18154802" y="10132361"/>
            <a:ext cx="2776918" cy="27769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2654153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DF607375-DB1B-E443-ABC4-3383EEA2EFA0}"/>
              </a:ext>
            </a:extLst>
          </p:cNvPr>
          <p:cNvSpPr/>
          <p:nvPr/>
        </p:nvSpPr>
        <p:spPr>
          <a:xfrm>
            <a:off x="1180710" y="4702630"/>
            <a:ext cx="3250193" cy="515926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51A89E7-59A9-B445-9EF9-8F4C4EB97A40}"/>
              </a:ext>
            </a:extLst>
          </p:cNvPr>
          <p:cNvSpPr/>
          <p:nvPr/>
        </p:nvSpPr>
        <p:spPr>
          <a:xfrm>
            <a:off x="5609080" y="4702629"/>
            <a:ext cx="3250193" cy="227013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6E138F6-1FD7-974E-9033-5A3D1466E97D}"/>
              </a:ext>
            </a:extLst>
          </p:cNvPr>
          <p:cNvSpPr/>
          <p:nvPr/>
        </p:nvSpPr>
        <p:spPr>
          <a:xfrm>
            <a:off x="5609080" y="7883883"/>
            <a:ext cx="3250193" cy="197801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5602724-E00E-E14F-999F-F5E032848D4E}"/>
              </a:ext>
            </a:extLst>
          </p:cNvPr>
          <p:cNvSpPr/>
          <p:nvPr/>
        </p:nvSpPr>
        <p:spPr>
          <a:xfrm>
            <a:off x="10037450" y="4702630"/>
            <a:ext cx="3250193" cy="515926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4FC06DD-ED55-7040-9235-01E670801130}"/>
              </a:ext>
            </a:extLst>
          </p:cNvPr>
          <p:cNvSpPr/>
          <p:nvPr/>
        </p:nvSpPr>
        <p:spPr>
          <a:xfrm>
            <a:off x="14465820" y="4702629"/>
            <a:ext cx="3250193" cy="227013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E696E368-5247-4847-AB3A-45DBA274ADC1}"/>
              </a:ext>
            </a:extLst>
          </p:cNvPr>
          <p:cNvSpPr/>
          <p:nvPr/>
        </p:nvSpPr>
        <p:spPr>
          <a:xfrm>
            <a:off x="14465820" y="7883883"/>
            <a:ext cx="3250193" cy="197801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448923F0-8E10-CC4A-AA3E-8C60F8DAF8FE}"/>
              </a:ext>
            </a:extLst>
          </p:cNvPr>
          <p:cNvSpPr/>
          <p:nvPr/>
        </p:nvSpPr>
        <p:spPr>
          <a:xfrm>
            <a:off x="18894190" y="4702630"/>
            <a:ext cx="3250193" cy="515926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B7EAA6A0-C8AC-504E-8CE3-46AB9FEA9112}"/>
              </a:ext>
            </a:extLst>
          </p:cNvPr>
          <p:cNvSpPr/>
          <p:nvPr/>
        </p:nvSpPr>
        <p:spPr>
          <a:xfrm>
            <a:off x="1180710" y="10824125"/>
            <a:ext cx="10024624" cy="189562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8B8C4911-BB19-4A42-9247-87349B4BAFA3}"/>
              </a:ext>
            </a:extLst>
          </p:cNvPr>
          <p:cNvSpPr/>
          <p:nvPr/>
        </p:nvSpPr>
        <p:spPr>
          <a:xfrm>
            <a:off x="12119759" y="10824125"/>
            <a:ext cx="10024624" cy="189562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70A25A2B-2007-6A40-9D10-16496ED754EB}"/>
              </a:ext>
            </a:extLst>
          </p:cNvPr>
          <p:cNvSpPr txBox="1"/>
          <p:nvPr/>
        </p:nvSpPr>
        <p:spPr>
          <a:xfrm>
            <a:off x="1488082" y="4942525"/>
            <a:ext cx="1674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FE6F24A7-2888-0740-9518-FE3966844C6F}"/>
              </a:ext>
            </a:extLst>
          </p:cNvPr>
          <p:cNvSpPr txBox="1"/>
          <p:nvPr/>
        </p:nvSpPr>
        <p:spPr>
          <a:xfrm>
            <a:off x="5918497" y="4942525"/>
            <a:ext cx="1663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16C43535-CD34-714B-9531-BA769627ACC1}"/>
              </a:ext>
            </a:extLst>
          </p:cNvPr>
          <p:cNvSpPr txBox="1"/>
          <p:nvPr/>
        </p:nvSpPr>
        <p:spPr>
          <a:xfrm>
            <a:off x="10315083" y="4946767"/>
            <a:ext cx="218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43A0C038-0A34-C849-A9ED-B20730DF9B53}"/>
              </a:ext>
            </a:extLst>
          </p:cNvPr>
          <p:cNvSpPr txBox="1"/>
          <p:nvPr/>
        </p:nvSpPr>
        <p:spPr>
          <a:xfrm>
            <a:off x="14705778" y="4942525"/>
            <a:ext cx="1663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 Ships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A51696EB-CBCC-4448-8B5B-53109202710C}"/>
              </a:ext>
            </a:extLst>
          </p:cNvPr>
          <p:cNvSpPr txBox="1"/>
          <p:nvPr/>
        </p:nvSpPr>
        <p:spPr>
          <a:xfrm>
            <a:off x="19164733" y="4942525"/>
            <a:ext cx="218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61830322-B42F-2843-A7CA-FA86F820BD51}"/>
              </a:ext>
            </a:extLst>
          </p:cNvPr>
          <p:cNvSpPr txBox="1"/>
          <p:nvPr/>
        </p:nvSpPr>
        <p:spPr>
          <a:xfrm>
            <a:off x="5918497" y="8181620"/>
            <a:ext cx="1995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FC317417-8440-DC4A-BB62-617CE5323661}"/>
              </a:ext>
            </a:extLst>
          </p:cNvPr>
          <p:cNvSpPr txBox="1"/>
          <p:nvPr/>
        </p:nvSpPr>
        <p:spPr>
          <a:xfrm>
            <a:off x="14678656" y="8181620"/>
            <a:ext cx="220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07130F53-7119-DC42-948C-7E06B9929622}"/>
              </a:ext>
            </a:extLst>
          </p:cNvPr>
          <p:cNvSpPr txBox="1"/>
          <p:nvPr/>
        </p:nvSpPr>
        <p:spPr>
          <a:xfrm>
            <a:off x="1488083" y="11356970"/>
            <a:ext cx="1832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316B732D-087C-ED4C-A6A7-9776D56C7F80}"/>
              </a:ext>
            </a:extLst>
          </p:cNvPr>
          <p:cNvSpPr txBox="1"/>
          <p:nvPr/>
        </p:nvSpPr>
        <p:spPr>
          <a:xfrm>
            <a:off x="12476968" y="11356970"/>
            <a:ext cx="1832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sp>
        <p:nvSpPr>
          <p:cNvPr id="60" name="Right Arrow 59">
            <a:extLst>
              <a:ext uri="{FF2B5EF4-FFF2-40B4-BE49-F238E27FC236}">
                <a16:creationId xmlns:a16="http://schemas.microsoft.com/office/drawing/2014/main" id="{0C1E32A1-CE69-9940-B32A-1CF9FB3FAB75}"/>
              </a:ext>
            </a:extLst>
          </p:cNvPr>
          <p:cNvSpPr/>
          <p:nvPr/>
        </p:nvSpPr>
        <p:spPr>
          <a:xfrm>
            <a:off x="4677150" y="5430386"/>
            <a:ext cx="685682" cy="81462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Arrow 60">
            <a:extLst>
              <a:ext uri="{FF2B5EF4-FFF2-40B4-BE49-F238E27FC236}">
                <a16:creationId xmlns:a16="http://schemas.microsoft.com/office/drawing/2014/main" id="{E475B0C1-1D8D-1843-B735-ED5B32B50713}"/>
              </a:ext>
            </a:extLst>
          </p:cNvPr>
          <p:cNvSpPr/>
          <p:nvPr/>
        </p:nvSpPr>
        <p:spPr>
          <a:xfrm rot="5400000">
            <a:off x="6891335" y="7027687"/>
            <a:ext cx="685682" cy="81462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ight Arrow 61">
            <a:extLst>
              <a:ext uri="{FF2B5EF4-FFF2-40B4-BE49-F238E27FC236}">
                <a16:creationId xmlns:a16="http://schemas.microsoft.com/office/drawing/2014/main" id="{1E1968FC-EE22-C440-AE6F-ADDB692B329B}"/>
              </a:ext>
            </a:extLst>
          </p:cNvPr>
          <p:cNvSpPr/>
          <p:nvPr/>
        </p:nvSpPr>
        <p:spPr>
          <a:xfrm>
            <a:off x="9105520" y="8465578"/>
            <a:ext cx="685682" cy="81462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Arrow 62">
            <a:extLst>
              <a:ext uri="{FF2B5EF4-FFF2-40B4-BE49-F238E27FC236}">
                <a16:creationId xmlns:a16="http://schemas.microsoft.com/office/drawing/2014/main" id="{C4067C6E-F521-3D47-9B2F-3A16A035590E}"/>
              </a:ext>
            </a:extLst>
          </p:cNvPr>
          <p:cNvSpPr/>
          <p:nvPr/>
        </p:nvSpPr>
        <p:spPr>
          <a:xfrm rot="5400000">
            <a:off x="2325466" y="9935089"/>
            <a:ext cx="685682" cy="814623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Arrow 63">
            <a:extLst>
              <a:ext uri="{FF2B5EF4-FFF2-40B4-BE49-F238E27FC236}">
                <a16:creationId xmlns:a16="http://schemas.microsoft.com/office/drawing/2014/main" id="{23D1C3D7-5DCC-F34D-9E2F-AAF61212D4AF}"/>
              </a:ext>
            </a:extLst>
          </p:cNvPr>
          <p:cNvSpPr/>
          <p:nvPr/>
        </p:nvSpPr>
        <p:spPr>
          <a:xfrm>
            <a:off x="11319705" y="11364623"/>
            <a:ext cx="685682" cy="814623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ight Arrow 64">
            <a:extLst>
              <a:ext uri="{FF2B5EF4-FFF2-40B4-BE49-F238E27FC236}">
                <a16:creationId xmlns:a16="http://schemas.microsoft.com/office/drawing/2014/main" id="{CF572E7C-8FAD-634A-B0D8-09C9CD51E72A}"/>
              </a:ext>
            </a:extLst>
          </p:cNvPr>
          <p:cNvSpPr/>
          <p:nvPr/>
        </p:nvSpPr>
        <p:spPr>
          <a:xfrm>
            <a:off x="13549301" y="5430386"/>
            <a:ext cx="685682" cy="81462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ight Arrow 65">
            <a:extLst>
              <a:ext uri="{FF2B5EF4-FFF2-40B4-BE49-F238E27FC236}">
                <a16:creationId xmlns:a16="http://schemas.microsoft.com/office/drawing/2014/main" id="{208E19C8-6D20-5C4B-8DF2-A4AB30C74C48}"/>
              </a:ext>
            </a:extLst>
          </p:cNvPr>
          <p:cNvSpPr/>
          <p:nvPr/>
        </p:nvSpPr>
        <p:spPr>
          <a:xfrm rot="5400000">
            <a:off x="15763486" y="7027687"/>
            <a:ext cx="685682" cy="81462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ight Arrow 66">
            <a:extLst>
              <a:ext uri="{FF2B5EF4-FFF2-40B4-BE49-F238E27FC236}">
                <a16:creationId xmlns:a16="http://schemas.microsoft.com/office/drawing/2014/main" id="{01427629-86EF-5F4F-AFB4-42F8C7CB28FF}"/>
              </a:ext>
            </a:extLst>
          </p:cNvPr>
          <p:cNvSpPr/>
          <p:nvPr/>
        </p:nvSpPr>
        <p:spPr>
          <a:xfrm>
            <a:off x="17977671" y="8465578"/>
            <a:ext cx="685682" cy="814623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ight Arrow 67">
            <a:extLst>
              <a:ext uri="{FF2B5EF4-FFF2-40B4-BE49-F238E27FC236}">
                <a16:creationId xmlns:a16="http://schemas.microsoft.com/office/drawing/2014/main" id="{D22EA9EC-2A5E-BB40-8A70-1F98A5CC87DC}"/>
              </a:ext>
            </a:extLst>
          </p:cNvPr>
          <p:cNvSpPr/>
          <p:nvPr/>
        </p:nvSpPr>
        <p:spPr>
          <a:xfrm rot="5400000">
            <a:off x="20248802" y="9935092"/>
            <a:ext cx="685682" cy="814623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56">
            <a:extLst>
              <a:ext uri="{FF2B5EF4-FFF2-40B4-BE49-F238E27FC236}">
                <a16:creationId xmlns:a16="http://schemas.microsoft.com/office/drawing/2014/main" id="{D69E2C7D-E54C-8344-B805-C763EDECF2FC}"/>
              </a:ext>
            </a:extLst>
          </p:cNvPr>
          <p:cNvSpPr/>
          <p:nvPr/>
        </p:nvSpPr>
        <p:spPr>
          <a:xfrm>
            <a:off x="1449150" y="6442721"/>
            <a:ext cx="22124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0" name="Rectangle 56">
            <a:extLst>
              <a:ext uri="{FF2B5EF4-FFF2-40B4-BE49-F238E27FC236}">
                <a16:creationId xmlns:a16="http://schemas.microsoft.com/office/drawing/2014/main" id="{8D66CA7E-F826-5E4A-B476-32F198FC6FF8}"/>
              </a:ext>
            </a:extLst>
          </p:cNvPr>
          <p:cNvSpPr/>
          <p:nvPr/>
        </p:nvSpPr>
        <p:spPr>
          <a:xfrm>
            <a:off x="10325617" y="6442721"/>
            <a:ext cx="22124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1" name="Rectangle 56">
            <a:extLst>
              <a:ext uri="{FF2B5EF4-FFF2-40B4-BE49-F238E27FC236}">
                <a16:creationId xmlns:a16="http://schemas.microsoft.com/office/drawing/2014/main" id="{2596FBF6-A38E-9E42-8175-480BB54090AB}"/>
              </a:ext>
            </a:extLst>
          </p:cNvPr>
          <p:cNvSpPr/>
          <p:nvPr/>
        </p:nvSpPr>
        <p:spPr>
          <a:xfrm>
            <a:off x="19167142" y="6442721"/>
            <a:ext cx="22124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2" name="Rectangle 56">
            <a:extLst>
              <a:ext uri="{FF2B5EF4-FFF2-40B4-BE49-F238E27FC236}">
                <a16:creationId xmlns:a16="http://schemas.microsoft.com/office/drawing/2014/main" id="{83FEEA5F-EFE2-F740-9C7C-C9BDC86D693E}"/>
              </a:ext>
            </a:extLst>
          </p:cNvPr>
          <p:cNvSpPr/>
          <p:nvPr/>
        </p:nvSpPr>
        <p:spPr>
          <a:xfrm>
            <a:off x="4337970" y="11356970"/>
            <a:ext cx="45680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73" name="Rectangle 56">
            <a:extLst>
              <a:ext uri="{FF2B5EF4-FFF2-40B4-BE49-F238E27FC236}">
                <a16:creationId xmlns:a16="http://schemas.microsoft.com/office/drawing/2014/main" id="{E666AE90-22EF-EF43-AC90-13E7A686E214}"/>
              </a:ext>
            </a:extLst>
          </p:cNvPr>
          <p:cNvSpPr/>
          <p:nvPr/>
        </p:nvSpPr>
        <p:spPr>
          <a:xfrm>
            <a:off x="15223883" y="11356970"/>
            <a:ext cx="45680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</p:spTree>
    <p:extLst>
      <p:ext uri="{BB962C8B-B14F-4D97-AF65-F5344CB8AC3E}">
        <p14:creationId xmlns:p14="http://schemas.microsoft.com/office/powerpoint/2010/main" val="662911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DF607375-DB1B-E443-ABC4-3383EEA2EFA0}"/>
              </a:ext>
            </a:extLst>
          </p:cNvPr>
          <p:cNvSpPr/>
          <p:nvPr/>
        </p:nvSpPr>
        <p:spPr>
          <a:xfrm>
            <a:off x="118071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51A89E7-59A9-B445-9EF9-8F4C4EB97A40}"/>
              </a:ext>
            </a:extLst>
          </p:cNvPr>
          <p:cNvSpPr/>
          <p:nvPr/>
        </p:nvSpPr>
        <p:spPr>
          <a:xfrm>
            <a:off x="5609080" y="47026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6E138F6-1FD7-974E-9033-5A3D1466E97D}"/>
              </a:ext>
            </a:extLst>
          </p:cNvPr>
          <p:cNvSpPr/>
          <p:nvPr/>
        </p:nvSpPr>
        <p:spPr>
          <a:xfrm>
            <a:off x="5609080" y="7946013"/>
            <a:ext cx="4230986" cy="2679692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5602724-E00E-E14F-999F-F5E032848D4E}"/>
              </a:ext>
            </a:extLst>
          </p:cNvPr>
          <p:cNvSpPr/>
          <p:nvPr/>
        </p:nvSpPr>
        <p:spPr>
          <a:xfrm>
            <a:off x="1003745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4FC06DD-ED55-7040-9235-01E670801130}"/>
              </a:ext>
            </a:extLst>
          </p:cNvPr>
          <p:cNvSpPr/>
          <p:nvPr/>
        </p:nvSpPr>
        <p:spPr>
          <a:xfrm>
            <a:off x="14465820" y="47026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E696E368-5247-4847-AB3A-45DBA274ADC1}"/>
              </a:ext>
            </a:extLst>
          </p:cNvPr>
          <p:cNvSpPr/>
          <p:nvPr/>
        </p:nvSpPr>
        <p:spPr>
          <a:xfrm>
            <a:off x="14465820" y="7946013"/>
            <a:ext cx="4230986" cy="2679692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448923F0-8E10-CC4A-AA3E-8C60F8DAF8FE}"/>
              </a:ext>
            </a:extLst>
          </p:cNvPr>
          <p:cNvSpPr/>
          <p:nvPr/>
        </p:nvSpPr>
        <p:spPr>
          <a:xfrm>
            <a:off x="1889419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B7EAA6A0-C8AC-504E-8CE3-46AB9FEA9112}"/>
              </a:ext>
            </a:extLst>
          </p:cNvPr>
          <p:cNvSpPr/>
          <p:nvPr/>
        </p:nvSpPr>
        <p:spPr>
          <a:xfrm>
            <a:off x="1180710" y="10824125"/>
            <a:ext cx="10878487" cy="1895620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8B8C4911-BB19-4A42-9247-87349B4BAFA3}"/>
              </a:ext>
            </a:extLst>
          </p:cNvPr>
          <p:cNvSpPr/>
          <p:nvPr/>
        </p:nvSpPr>
        <p:spPr>
          <a:xfrm>
            <a:off x="12246689" y="10824125"/>
            <a:ext cx="10878487" cy="1895620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70A25A2B-2007-6A40-9D10-16496ED754EB}"/>
              </a:ext>
            </a:extLst>
          </p:cNvPr>
          <p:cNvSpPr txBox="1"/>
          <p:nvPr/>
        </p:nvSpPr>
        <p:spPr>
          <a:xfrm>
            <a:off x="1488082" y="4942525"/>
            <a:ext cx="1674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FE6F24A7-2888-0740-9518-FE3966844C6F}"/>
              </a:ext>
            </a:extLst>
          </p:cNvPr>
          <p:cNvSpPr txBox="1"/>
          <p:nvPr/>
        </p:nvSpPr>
        <p:spPr>
          <a:xfrm>
            <a:off x="5918497" y="4942525"/>
            <a:ext cx="2687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16C43535-CD34-714B-9531-BA769627ACC1}"/>
              </a:ext>
            </a:extLst>
          </p:cNvPr>
          <p:cNvSpPr txBox="1"/>
          <p:nvPr/>
        </p:nvSpPr>
        <p:spPr>
          <a:xfrm>
            <a:off x="10315083" y="4946767"/>
            <a:ext cx="218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54" name="CuadroTexto 395">
            <a:extLst>
              <a:ext uri="{FF2B5EF4-FFF2-40B4-BE49-F238E27FC236}">
                <a16:creationId xmlns:a16="http://schemas.microsoft.com/office/drawing/2014/main" id="{43A0C038-0A34-C849-A9ED-B20730DF9B53}"/>
              </a:ext>
            </a:extLst>
          </p:cNvPr>
          <p:cNvSpPr txBox="1"/>
          <p:nvPr/>
        </p:nvSpPr>
        <p:spPr>
          <a:xfrm>
            <a:off x="14705778" y="4942525"/>
            <a:ext cx="2687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 Ships</a:t>
            </a:r>
          </a:p>
        </p:txBody>
      </p:sp>
      <p:sp>
        <p:nvSpPr>
          <p:cNvPr id="55" name="CuadroTexto 395">
            <a:extLst>
              <a:ext uri="{FF2B5EF4-FFF2-40B4-BE49-F238E27FC236}">
                <a16:creationId xmlns:a16="http://schemas.microsoft.com/office/drawing/2014/main" id="{A51696EB-CBCC-4448-8B5B-53109202710C}"/>
              </a:ext>
            </a:extLst>
          </p:cNvPr>
          <p:cNvSpPr txBox="1"/>
          <p:nvPr/>
        </p:nvSpPr>
        <p:spPr>
          <a:xfrm>
            <a:off x="19164733" y="4942525"/>
            <a:ext cx="218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56" name="CuadroTexto 395">
            <a:extLst>
              <a:ext uri="{FF2B5EF4-FFF2-40B4-BE49-F238E27FC236}">
                <a16:creationId xmlns:a16="http://schemas.microsoft.com/office/drawing/2014/main" id="{61830322-B42F-2843-A7CA-FA86F820BD51}"/>
              </a:ext>
            </a:extLst>
          </p:cNvPr>
          <p:cNvSpPr txBox="1"/>
          <p:nvPr/>
        </p:nvSpPr>
        <p:spPr>
          <a:xfrm>
            <a:off x="5918496" y="8243750"/>
            <a:ext cx="3223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57" name="CuadroTexto 395">
            <a:extLst>
              <a:ext uri="{FF2B5EF4-FFF2-40B4-BE49-F238E27FC236}">
                <a16:creationId xmlns:a16="http://schemas.microsoft.com/office/drawing/2014/main" id="{FC317417-8440-DC4A-BB62-617CE5323661}"/>
              </a:ext>
            </a:extLst>
          </p:cNvPr>
          <p:cNvSpPr txBox="1"/>
          <p:nvPr/>
        </p:nvSpPr>
        <p:spPr>
          <a:xfrm>
            <a:off x="14678656" y="8243750"/>
            <a:ext cx="220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58" name="CuadroTexto 395">
            <a:extLst>
              <a:ext uri="{FF2B5EF4-FFF2-40B4-BE49-F238E27FC236}">
                <a16:creationId xmlns:a16="http://schemas.microsoft.com/office/drawing/2014/main" id="{07130F53-7119-DC42-948C-7E06B9929622}"/>
              </a:ext>
            </a:extLst>
          </p:cNvPr>
          <p:cNvSpPr txBox="1"/>
          <p:nvPr/>
        </p:nvSpPr>
        <p:spPr>
          <a:xfrm>
            <a:off x="1488082" y="11866015"/>
            <a:ext cx="2960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59" name="CuadroTexto 395">
            <a:extLst>
              <a:ext uri="{FF2B5EF4-FFF2-40B4-BE49-F238E27FC236}">
                <a16:creationId xmlns:a16="http://schemas.microsoft.com/office/drawing/2014/main" id="{316B732D-087C-ED4C-A6A7-9776D56C7F80}"/>
              </a:ext>
            </a:extLst>
          </p:cNvPr>
          <p:cNvSpPr txBox="1"/>
          <p:nvPr/>
        </p:nvSpPr>
        <p:spPr>
          <a:xfrm>
            <a:off x="12503627" y="11866015"/>
            <a:ext cx="2960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7481E8F-D8AA-A747-86CD-011B3D80D9E4}"/>
              </a:ext>
            </a:extLst>
          </p:cNvPr>
          <p:cNvGrpSpPr/>
          <p:nvPr/>
        </p:nvGrpSpPr>
        <p:grpSpPr>
          <a:xfrm>
            <a:off x="1514061" y="6277232"/>
            <a:ext cx="3564285" cy="4053017"/>
            <a:chOff x="1514061" y="6277232"/>
            <a:chExt cx="3564285" cy="4053017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6042E96D-CB7D-BE42-91EA-464E6D1BBA71}"/>
                </a:ext>
              </a:extLst>
            </p:cNvPr>
            <p:cNvSpPr/>
            <p:nvPr/>
          </p:nvSpPr>
          <p:spPr>
            <a:xfrm>
              <a:off x="1514061" y="6277232"/>
              <a:ext cx="3564285" cy="4053017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7F185738-5172-6142-9AFE-DEB1572BA32F}"/>
                </a:ext>
              </a:extLst>
            </p:cNvPr>
            <p:cNvSpPr/>
            <p:nvPr/>
          </p:nvSpPr>
          <p:spPr>
            <a:xfrm>
              <a:off x="1790795" y="6780246"/>
              <a:ext cx="3017619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There are people who have a significant number.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8CFD7FC-DFE0-0D4F-B137-784CEB471CDB}"/>
              </a:ext>
            </a:extLst>
          </p:cNvPr>
          <p:cNvGrpSpPr/>
          <p:nvPr/>
        </p:nvGrpSpPr>
        <p:grpSpPr>
          <a:xfrm>
            <a:off x="5943587" y="5721084"/>
            <a:ext cx="3564285" cy="1742397"/>
            <a:chOff x="1514061" y="6277232"/>
            <a:chExt cx="3564285" cy="1742397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6673A6A6-D5B3-6941-93CF-53E0207588D0}"/>
                </a:ext>
              </a:extLst>
            </p:cNvPr>
            <p:cNvSpPr/>
            <p:nvPr/>
          </p:nvSpPr>
          <p:spPr>
            <a:xfrm>
              <a:off x="1514061" y="6277232"/>
              <a:ext cx="3564285" cy="1742397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4" name="Rectangle 56">
              <a:extLst>
                <a:ext uri="{FF2B5EF4-FFF2-40B4-BE49-F238E27FC236}">
                  <a16:creationId xmlns:a16="http://schemas.microsoft.com/office/drawing/2014/main" id="{AAC48C4D-8C0A-724B-8483-53E96B71BD83}"/>
                </a:ext>
              </a:extLst>
            </p:cNvPr>
            <p:cNvSpPr/>
            <p:nvPr/>
          </p:nvSpPr>
          <p:spPr>
            <a:xfrm>
              <a:off x="1594567" y="6552799"/>
              <a:ext cx="341007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A595BF4-E56A-314C-B487-6C0160323DD6}"/>
              </a:ext>
            </a:extLst>
          </p:cNvPr>
          <p:cNvGrpSpPr/>
          <p:nvPr/>
        </p:nvGrpSpPr>
        <p:grpSpPr>
          <a:xfrm>
            <a:off x="5943587" y="9003152"/>
            <a:ext cx="3564285" cy="1327096"/>
            <a:chOff x="1514061" y="6692533"/>
            <a:chExt cx="3564285" cy="1327096"/>
          </a:xfrm>
        </p:grpSpPr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C3194B4F-89D7-DF4C-B344-B0466F4D348C}"/>
                </a:ext>
              </a:extLst>
            </p:cNvPr>
            <p:cNvSpPr/>
            <p:nvPr/>
          </p:nvSpPr>
          <p:spPr>
            <a:xfrm>
              <a:off x="1514061" y="6692533"/>
              <a:ext cx="3564285" cy="1327096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7" name="Rectangle 56">
              <a:extLst>
                <a:ext uri="{FF2B5EF4-FFF2-40B4-BE49-F238E27FC236}">
                  <a16:creationId xmlns:a16="http://schemas.microsoft.com/office/drawing/2014/main" id="{2086E47B-360B-7D46-B7C1-00D25789FA19}"/>
                </a:ext>
              </a:extLst>
            </p:cNvPr>
            <p:cNvSpPr/>
            <p:nvPr/>
          </p:nvSpPr>
          <p:spPr>
            <a:xfrm>
              <a:off x="1590009" y="6940582"/>
              <a:ext cx="341007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E067615-2202-E44E-B22C-2D26BD5580EC}"/>
              </a:ext>
            </a:extLst>
          </p:cNvPr>
          <p:cNvGrpSpPr/>
          <p:nvPr/>
        </p:nvGrpSpPr>
        <p:grpSpPr>
          <a:xfrm>
            <a:off x="10370800" y="6277232"/>
            <a:ext cx="3564285" cy="4053017"/>
            <a:chOff x="1514061" y="6277232"/>
            <a:chExt cx="3564285" cy="4053017"/>
          </a:xfrm>
        </p:grpSpPr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A5DA2078-D826-E849-9079-B8F870D3C5C8}"/>
                </a:ext>
              </a:extLst>
            </p:cNvPr>
            <p:cNvSpPr/>
            <p:nvPr/>
          </p:nvSpPr>
          <p:spPr>
            <a:xfrm>
              <a:off x="1514061" y="6277232"/>
              <a:ext cx="3564285" cy="4053017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0" name="Rectangle 56">
              <a:extLst>
                <a:ext uri="{FF2B5EF4-FFF2-40B4-BE49-F238E27FC236}">
                  <a16:creationId xmlns:a16="http://schemas.microsoft.com/office/drawing/2014/main" id="{862476B6-9A93-454F-97B9-DE1539FD957C}"/>
                </a:ext>
              </a:extLst>
            </p:cNvPr>
            <p:cNvSpPr/>
            <p:nvPr/>
          </p:nvSpPr>
          <p:spPr>
            <a:xfrm>
              <a:off x="1790795" y="6780246"/>
              <a:ext cx="3017619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There are people who have a significant number.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E709F1E-FFB1-DC41-B3AC-C401496ABE1B}"/>
              </a:ext>
            </a:extLst>
          </p:cNvPr>
          <p:cNvGrpSpPr/>
          <p:nvPr/>
        </p:nvGrpSpPr>
        <p:grpSpPr>
          <a:xfrm>
            <a:off x="14789876" y="5721084"/>
            <a:ext cx="3564285" cy="1742397"/>
            <a:chOff x="1514061" y="6277232"/>
            <a:chExt cx="3564285" cy="1742397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CFBEFD79-7E84-4C45-8C01-DD847259829C}"/>
                </a:ext>
              </a:extLst>
            </p:cNvPr>
            <p:cNvSpPr/>
            <p:nvPr/>
          </p:nvSpPr>
          <p:spPr>
            <a:xfrm>
              <a:off x="1514061" y="6277232"/>
              <a:ext cx="3564285" cy="1742397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3" name="Rectangle 56">
              <a:extLst>
                <a:ext uri="{FF2B5EF4-FFF2-40B4-BE49-F238E27FC236}">
                  <a16:creationId xmlns:a16="http://schemas.microsoft.com/office/drawing/2014/main" id="{D8B736F5-ADF3-3646-BACC-7FB8E44A1979}"/>
                </a:ext>
              </a:extLst>
            </p:cNvPr>
            <p:cNvSpPr/>
            <p:nvPr/>
          </p:nvSpPr>
          <p:spPr>
            <a:xfrm>
              <a:off x="1594567" y="6552799"/>
              <a:ext cx="341007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AF72900-675E-B04C-8567-8576749F8065}"/>
              </a:ext>
            </a:extLst>
          </p:cNvPr>
          <p:cNvGrpSpPr/>
          <p:nvPr/>
        </p:nvGrpSpPr>
        <p:grpSpPr>
          <a:xfrm>
            <a:off x="14789876" y="9003152"/>
            <a:ext cx="3564285" cy="1327096"/>
            <a:chOff x="1514061" y="6692533"/>
            <a:chExt cx="3564285" cy="1327096"/>
          </a:xfrm>
        </p:grpSpPr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04AE0F32-C821-E542-AD66-A3D7E45DAACF}"/>
                </a:ext>
              </a:extLst>
            </p:cNvPr>
            <p:cNvSpPr/>
            <p:nvPr/>
          </p:nvSpPr>
          <p:spPr>
            <a:xfrm>
              <a:off x="1514061" y="6692533"/>
              <a:ext cx="3564285" cy="1327096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6" name="Rectangle 56">
              <a:extLst>
                <a:ext uri="{FF2B5EF4-FFF2-40B4-BE49-F238E27FC236}">
                  <a16:creationId xmlns:a16="http://schemas.microsoft.com/office/drawing/2014/main" id="{AECC70E4-7261-5945-B920-204B8EB8D499}"/>
                </a:ext>
              </a:extLst>
            </p:cNvPr>
            <p:cNvSpPr/>
            <p:nvPr/>
          </p:nvSpPr>
          <p:spPr>
            <a:xfrm>
              <a:off x="1590009" y="6940582"/>
              <a:ext cx="341007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CFB098A-2E4C-BF4B-8868-73364733A44D}"/>
              </a:ext>
            </a:extLst>
          </p:cNvPr>
          <p:cNvGrpSpPr/>
          <p:nvPr/>
        </p:nvGrpSpPr>
        <p:grpSpPr>
          <a:xfrm>
            <a:off x="19206637" y="6277232"/>
            <a:ext cx="3564285" cy="4053017"/>
            <a:chOff x="1514061" y="6277232"/>
            <a:chExt cx="3564285" cy="4053017"/>
          </a:xfrm>
        </p:grpSpPr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088AF273-EA46-494F-A708-7760AB62E332}"/>
                </a:ext>
              </a:extLst>
            </p:cNvPr>
            <p:cNvSpPr/>
            <p:nvPr/>
          </p:nvSpPr>
          <p:spPr>
            <a:xfrm>
              <a:off x="1514061" y="6277232"/>
              <a:ext cx="3564285" cy="4053017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9" name="Rectangle 56">
              <a:extLst>
                <a:ext uri="{FF2B5EF4-FFF2-40B4-BE49-F238E27FC236}">
                  <a16:creationId xmlns:a16="http://schemas.microsoft.com/office/drawing/2014/main" id="{A1F8EDF9-14CE-1741-9EC5-65207AA5962F}"/>
                </a:ext>
              </a:extLst>
            </p:cNvPr>
            <p:cNvSpPr/>
            <p:nvPr/>
          </p:nvSpPr>
          <p:spPr>
            <a:xfrm>
              <a:off x="1790795" y="6780246"/>
              <a:ext cx="3017619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There are people who have a significant number.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54B46C0-DA0B-5F4F-B53C-FE8407E203B4}"/>
              </a:ext>
            </a:extLst>
          </p:cNvPr>
          <p:cNvGrpSpPr/>
          <p:nvPr/>
        </p:nvGrpSpPr>
        <p:grpSpPr>
          <a:xfrm>
            <a:off x="4448281" y="11128718"/>
            <a:ext cx="7290063" cy="1311375"/>
            <a:chOff x="1514061" y="6277232"/>
            <a:chExt cx="7290063" cy="1311375"/>
          </a:xfrm>
        </p:grpSpPr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33390B5C-FC2A-BC45-BB7B-74B3A9C80CF5}"/>
                </a:ext>
              </a:extLst>
            </p:cNvPr>
            <p:cNvSpPr/>
            <p:nvPr/>
          </p:nvSpPr>
          <p:spPr>
            <a:xfrm>
              <a:off x="1514061" y="6277232"/>
              <a:ext cx="7290063" cy="1311375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2" name="Rectangle 56">
              <a:extLst>
                <a:ext uri="{FF2B5EF4-FFF2-40B4-BE49-F238E27FC236}">
                  <a16:creationId xmlns:a16="http://schemas.microsoft.com/office/drawing/2014/main" id="{6A129D2C-BE42-5245-9E84-FA00E438EDE6}"/>
                </a:ext>
              </a:extLst>
            </p:cNvPr>
            <p:cNvSpPr/>
            <p:nvPr/>
          </p:nvSpPr>
          <p:spPr>
            <a:xfrm>
              <a:off x="1952741" y="6522777"/>
              <a:ext cx="650296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470F5EA-4919-0244-8EE8-4A9D848E84C9}"/>
              </a:ext>
            </a:extLst>
          </p:cNvPr>
          <p:cNvGrpSpPr/>
          <p:nvPr/>
        </p:nvGrpSpPr>
        <p:grpSpPr>
          <a:xfrm>
            <a:off x="15519701" y="11128718"/>
            <a:ext cx="7290063" cy="1311375"/>
            <a:chOff x="1514061" y="6277232"/>
            <a:chExt cx="7290063" cy="1311375"/>
          </a:xfrm>
        </p:grpSpPr>
        <p:sp>
          <p:nvSpPr>
            <p:cNvPr id="84" name="Rounded Rectangle 83">
              <a:extLst>
                <a:ext uri="{FF2B5EF4-FFF2-40B4-BE49-F238E27FC236}">
                  <a16:creationId xmlns:a16="http://schemas.microsoft.com/office/drawing/2014/main" id="{63C03D39-0DC9-7E42-ACFB-468E6B1A860A}"/>
                </a:ext>
              </a:extLst>
            </p:cNvPr>
            <p:cNvSpPr/>
            <p:nvPr/>
          </p:nvSpPr>
          <p:spPr>
            <a:xfrm>
              <a:off x="1514061" y="6277232"/>
              <a:ext cx="7290063" cy="1311375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5" name="Rectangle 56">
              <a:extLst>
                <a:ext uri="{FF2B5EF4-FFF2-40B4-BE49-F238E27FC236}">
                  <a16:creationId xmlns:a16="http://schemas.microsoft.com/office/drawing/2014/main" id="{CE7FFA4E-6F51-7149-9C94-E530C51EE119}"/>
                </a:ext>
              </a:extLst>
            </p:cNvPr>
            <p:cNvSpPr/>
            <p:nvPr/>
          </p:nvSpPr>
          <p:spPr>
            <a:xfrm>
              <a:off x="1952741" y="6522777"/>
              <a:ext cx="650296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domain.</a:t>
              </a:r>
            </a:p>
          </p:txBody>
        </p:sp>
      </p:grpSp>
      <p:grpSp>
        <p:nvGrpSpPr>
          <p:cNvPr id="88" name="Gráfico 282">
            <a:extLst>
              <a:ext uri="{FF2B5EF4-FFF2-40B4-BE49-F238E27FC236}">
                <a16:creationId xmlns:a16="http://schemas.microsoft.com/office/drawing/2014/main" id="{C1E337D9-F04A-3C42-BACF-1CF751FB3856}"/>
              </a:ext>
            </a:extLst>
          </p:cNvPr>
          <p:cNvGrpSpPr/>
          <p:nvPr/>
        </p:nvGrpSpPr>
        <p:grpSpPr>
          <a:xfrm>
            <a:off x="4521439" y="4961317"/>
            <a:ext cx="575827" cy="575825"/>
            <a:chOff x="564780" y="239858"/>
            <a:chExt cx="597977" cy="597977"/>
          </a:xfrm>
          <a:solidFill>
            <a:schemeClr val="accent1"/>
          </a:solidFill>
        </p:grpSpPr>
        <p:sp>
          <p:nvSpPr>
            <p:cNvPr id="89" name="Forma libre 285">
              <a:extLst>
                <a:ext uri="{FF2B5EF4-FFF2-40B4-BE49-F238E27FC236}">
                  <a16:creationId xmlns:a16="http://schemas.microsoft.com/office/drawing/2014/main" id="{A4032356-BF61-B842-90F4-E6D5947F7519}"/>
                </a:ext>
              </a:extLst>
            </p:cNvPr>
            <p:cNvSpPr/>
            <p:nvPr/>
          </p:nvSpPr>
          <p:spPr>
            <a:xfrm>
              <a:off x="563824" y="238902"/>
              <a:ext cx="517652" cy="517652"/>
            </a:xfrm>
            <a:custGeom>
              <a:avLst/>
              <a:gdLst>
                <a:gd name="connsiteX0" fmla="*/ 245812 w 517651"/>
                <a:gd name="connsiteY0" fmla="*/ 436157 h 517651"/>
                <a:gd name="connsiteX1" fmla="*/ 436254 w 517651"/>
                <a:gd name="connsiteY1" fmla="*/ 245757 h 517651"/>
                <a:gd name="connsiteX2" fmla="*/ 498982 w 517651"/>
                <a:gd name="connsiteY2" fmla="*/ 256568 h 517651"/>
                <a:gd name="connsiteX3" fmla="*/ 503472 w 517651"/>
                <a:gd name="connsiteY3" fmla="*/ 257325 h 517651"/>
                <a:gd name="connsiteX4" fmla="*/ 504004 w 517651"/>
                <a:gd name="connsiteY4" fmla="*/ 257325 h 517651"/>
                <a:gd name="connsiteX5" fmla="*/ 517607 w 517651"/>
                <a:gd name="connsiteY5" fmla="*/ 243725 h 517651"/>
                <a:gd name="connsiteX6" fmla="*/ 516783 w 517651"/>
                <a:gd name="connsiteY6" fmla="*/ 238997 h 517651"/>
                <a:gd name="connsiteX7" fmla="*/ 259415 w 517651"/>
                <a:gd name="connsiteY7" fmla="*/ 956 h 517651"/>
                <a:gd name="connsiteX8" fmla="*/ 956 w 517651"/>
                <a:gd name="connsiteY8" fmla="*/ 259358 h 517651"/>
                <a:gd name="connsiteX9" fmla="*/ 242915 w 517651"/>
                <a:gd name="connsiteY9" fmla="*/ 516948 h 517651"/>
                <a:gd name="connsiteX10" fmla="*/ 243766 w 517651"/>
                <a:gd name="connsiteY10" fmla="*/ 516975 h 517651"/>
                <a:gd name="connsiteX11" fmla="*/ 254606 w 517651"/>
                <a:gd name="connsiteY11" fmla="*/ 511595 h 517651"/>
                <a:gd name="connsiteX12" fmla="*/ 256598 w 517651"/>
                <a:gd name="connsiteY12" fmla="*/ 498899 h 517651"/>
                <a:gd name="connsiteX13" fmla="*/ 245812 w 517651"/>
                <a:gd name="connsiteY13" fmla="*/ 436157 h 517651"/>
                <a:gd name="connsiteX14" fmla="*/ 187372 w 517651"/>
                <a:gd name="connsiteY14" fmla="*/ 350573 h 517651"/>
                <a:gd name="connsiteX15" fmla="*/ 177756 w 517651"/>
                <a:gd name="connsiteY15" fmla="*/ 354557 h 517651"/>
                <a:gd name="connsiteX16" fmla="*/ 168140 w 517651"/>
                <a:gd name="connsiteY16" fmla="*/ 350573 h 517651"/>
                <a:gd name="connsiteX17" fmla="*/ 168140 w 517651"/>
                <a:gd name="connsiteY17" fmla="*/ 331342 h 517651"/>
                <a:gd name="connsiteX18" fmla="*/ 245757 w 517651"/>
                <a:gd name="connsiteY18" fmla="*/ 253726 h 517651"/>
                <a:gd name="connsiteX19" fmla="*/ 245757 w 517651"/>
                <a:gd name="connsiteY19" fmla="*/ 96157 h 517651"/>
                <a:gd name="connsiteX20" fmla="*/ 259358 w 517651"/>
                <a:gd name="connsiteY20" fmla="*/ 82557 h 517651"/>
                <a:gd name="connsiteX21" fmla="*/ 272958 w 517651"/>
                <a:gd name="connsiteY21" fmla="*/ 96157 h 517651"/>
                <a:gd name="connsiteX22" fmla="*/ 272958 w 517651"/>
                <a:gd name="connsiteY22" fmla="*/ 259358 h 517651"/>
                <a:gd name="connsiteX23" fmla="*/ 268974 w 517651"/>
                <a:gd name="connsiteY23" fmla="*/ 268974 h 517651"/>
                <a:gd name="connsiteX24" fmla="*/ 187372 w 517651"/>
                <a:gd name="connsiteY24" fmla="*/ 350573 h 5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651" h="517651">
                  <a:moveTo>
                    <a:pt x="245812" y="436157"/>
                  </a:moveTo>
                  <a:cubicBezTo>
                    <a:pt x="245812" y="331170"/>
                    <a:pt x="331255" y="245757"/>
                    <a:pt x="436254" y="245757"/>
                  </a:cubicBezTo>
                  <a:cubicBezTo>
                    <a:pt x="457349" y="245757"/>
                    <a:pt x="478445" y="249396"/>
                    <a:pt x="498982" y="256568"/>
                  </a:cubicBezTo>
                  <a:cubicBezTo>
                    <a:pt x="500443" y="257073"/>
                    <a:pt x="501958" y="257325"/>
                    <a:pt x="503472" y="257325"/>
                  </a:cubicBezTo>
                  <a:cubicBezTo>
                    <a:pt x="503685" y="257338"/>
                    <a:pt x="503871" y="257325"/>
                    <a:pt x="504004" y="257325"/>
                  </a:cubicBezTo>
                  <a:cubicBezTo>
                    <a:pt x="511523" y="257325"/>
                    <a:pt x="517607" y="251242"/>
                    <a:pt x="517607" y="243725"/>
                  </a:cubicBezTo>
                  <a:cubicBezTo>
                    <a:pt x="517607" y="242065"/>
                    <a:pt x="517315" y="240471"/>
                    <a:pt x="516783" y="238997"/>
                  </a:cubicBezTo>
                  <a:cubicBezTo>
                    <a:pt x="506289" y="105201"/>
                    <a:pt x="393984" y="956"/>
                    <a:pt x="259415" y="956"/>
                  </a:cubicBezTo>
                  <a:cubicBezTo>
                    <a:pt x="116901" y="956"/>
                    <a:pt x="956" y="116876"/>
                    <a:pt x="956" y="259358"/>
                  </a:cubicBezTo>
                  <a:cubicBezTo>
                    <a:pt x="956" y="395212"/>
                    <a:pt x="107230" y="508356"/>
                    <a:pt x="242915" y="516948"/>
                  </a:cubicBezTo>
                  <a:cubicBezTo>
                    <a:pt x="243180" y="516961"/>
                    <a:pt x="243474" y="516975"/>
                    <a:pt x="243766" y="516975"/>
                  </a:cubicBezTo>
                  <a:cubicBezTo>
                    <a:pt x="248016" y="516975"/>
                    <a:pt x="252029" y="514996"/>
                    <a:pt x="254606" y="511595"/>
                  </a:cubicBezTo>
                  <a:cubicBezTo>
                    <a:pt x="257369" y="507969"/>
                    <a:pt x="258113" y="503202"/>
                    <a:pt x="256598" y="498899"/>
                  </a:cubicBezTo>
                  <a:cubicBezTo>
                    <a:pt x="249451" y="478379"/>
                    <a:pt x="245812" y="457261"/>
                    <a:pt x="245812" y="436157"/>
                  </a:cubicBezTo>
                  <a:close/>
                  <a:moveTo>
                    <a:pt x="187372" y="350573"/>
                  </a:moveTo>
                  <a:cubicBezTo>
                    <a:pt x="184716" y="353228"/>
                    <a:pt x="181235" y="354557"/>
                    <a:pt x="177756" y="354557"/>
                  </a:cubicBezTo>
                  <a:cubicBezTo>
                    <a:pt x="174277" y="354557"/>
                    <a:pt x="170797" y="353228"/>
                    <a:pt x="168140" y="350573"/>
                  </a:cubicBezTo>
                  <a:cubicBezTo>
                    <a:pt x="162827" y="345260"/>
                    <a:pt x="162827" y="336653"/>
                    <a:pt x="168140" y="331342"/>
                  </a:cubicBezTo>
                  <a:lnTo>
                    <a:pt x="245757" y="253726"/>
                  </a:lnTo>
                  <a:lnTo>
                    <a:pt x="245757" y="96157"/>
                  </a:lnTo>
                  <a:cubicBezTo>
                    <a:pt x="245757" y="88640"/>
                    <a:pt x="251840" y="82557"/>
                    <a:pt x="259358" y="82557"/>
                  </a:cubicBezTo>
                  <a:cubicBezTo>
                    <a:pt x="266875" y="82557"/>
                    <a:pt x="272958" y="88640"/>
                    <a:pt x="272958" y="96157"/>
                  </a:cubicBezTo>
                  <a:lnTo>
                    <a:pt x="272958" y="259358"/>
                  </a:lnTo>
                  <a:cubicBezTo>
                    <a:pt x="272958" y="262970"/>
                    <a:pt x="271524" y="266424"/>
                    <a:pt x="268974" y="268974"/>
                  </a:cubicBezTo>
                  <a:lnTo>
                    <a:pt x="187372" y="350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" name="Forma libre 286">
              <a:extLst>
                <a:ext uri="{FF2B5EF4-FFF2-40B4-BE49-F238E27FC236}">
                  <a16:creationId xmlns:a16="http://schemas.microsoft.com/office/drawing/2014/main" id="{C3192EF1-BEBF-6A49-9A14-715535273D54}"/>
                </a:ext>
              </a:extLst>
            </p:cNvPr>
            <p:cNvSpPr/>
            <p:nvPr/>
          </p:nvSpPr>
          <p:spPr>
            <a:xfrm>
              <a:off x="835824" y="510902"/>
              <a:ext cx="327676" cy="327676"/>
            </a:xfrm>
            <a:custGeom>
              <a:avLst/>
              <a:gdLst>
                <a:gd name="connsiteX0" fmla="*/ 164157 w 327676"/>
                <a:gd name="connsiteY0" fmla="*/ 956 h 327676"/>
                <a:gd name="connsiteX1" fmla="*/ 956 w 327676"/>
                <a:gd name="connsiteY1" fmla="*/ 164157 h 327676"/>
                <a:gd name="connsiteX2" fmla="*/ 164157 w 327676"/>
                <a:gd name="connsiteY2" fmla="*/ 327357 h 327676"/>
                <a:gd name="connsiteX3" fmla="*/ 327357 w 327676"/>
                <a:gd name="connsiteY3" fmla="*/ 164157 h 327676"/>
                <a:gd name="connsiteX4" fmla="*/ 164157 w 327676"/>
                <a:gd name="connsiteY4" fmla="*/ 956 h 327676"/>
                <a:gd name="connsiteX5" fmla="*/ 157357 w 327676"/>
                <a:gd name="connsiteY5" fmla="*/ 150558 h 327676"/>
                <a:gd name="connsiteX6" fmla="*/ 170958 w 327676"/>
                <a:gd name="connsiteY6" fmla="*/ 150558 h 327676"/>
                <a:gd name="connsiteX7" fmla="*/ 218557 w 327676"/>
                <a:gd name="connsiteY7" fmla="*/ 198157 h 327676"/>
                <a:gd name="connsiteX8" fmla="*/ 177757 w 327676"/>
                <a:gd name="connsiteY8" fmla="*/ 245070 h 327676"/>
                <a:gd name="connsiteX9" fmla="*/ 177757 w 327676"/>
                <a:gd name="connsiteY9" fmla="*/ 259358 h 327676"/>
                <a:gd name="connsiteX10" fmla="*/ 164157 w 327676"/>
                <a:gd name="connsiteY10" fmla="*/ 272958 h 327676"/>
                <a:gd name="connsiteX11" fmla="*/ 150556 w 327676"/>
                <a:gd name="connsiteY11" fmla="*/ 259358 h 327676"/>
                <a:gd name="connsiteX12" fmla="*/ 150556 w 327676"/>
                <a:gd name="connsiteY12" fmla="*/ 245757 h 327676"/>
                <a:gd name="connsiteX13" fmla="*/ 123357 w 327676"/>
                <a:gd name="connsiteY13" fmla="*/ 245757 h 327676"/>
                <a:gd name="connsiteX14" fmla="*/ 109756 w 327676"/>
                <a:gd name="connsiteY14" fmla="*/ 232157 h 327676"/>
                <a:gd name="connsiteX15" fmla="*/ 123357 w 327676"/>
                <a:gd name="connsiteY15" fmla="*/ 218556 h 327676"/>
                <a:gd name="connsiteX16" fmla="*/ 170956 w 327676"/>
                <a:gd name="connsiteY16" fmla="*/ 218556 h 327676"/>
                <a:gd name="connsiteX17" fmla="*/ 191356 w 327676"/>
                <a:gd name="connsiteY17" fmla="*/ 198156 h 327676"/>
                <a:gd name="connsiteX18" fmla="*/ 170956 w 327676"/>
                <a:gd name="connsiteY18" fmla="*/ 177756 h 327676"/>
                <a:gd name="connsiteX19" fmla="*/ 157357 w 327676"/>
                <a:gd name="connsiteY19" fmla="*/ 177756 h 327676"/>
                <a:gd name="connsiteX20" fmla="*/ 109757 w 327676"/>
                <a:gd name="connsiteY20" fmla="*/ 130156 h 327676"/>
                <a:gd name="connsiteX21" fmla="*/ 150558 w 327676"/>
                <a:gd name="connsiteY21" fmla="*/ 83244 h 327676"/>
                <a:gd name="connsiteX22" fmla="*/ 150558 w 327676"/>
                <a:gd name="connsiteY22" fmla="*/ 68956 h 327676"/>
                <a:gd name="connsiteX23" fmla="*/ 164158 w 327676"/>
                <a:gd name="connsiteY23" fmla="*/ 55356 h 327676"/>
                <a:gd name="connsiteX24" fmla="*/ 177757 w 327676"/>
                <a:gd name="connsiteY24" fmla="*/ 68957 h 327676"/>
                <a:gd name="connsiteX25" fmla="*/ 177757 w 327676"/>
                <a:gd name="connsiteY25" fmla="*/ 82558 h 327676"/>
                <a:gd name="connsiteX26" fmla="*/ 204957 w 327676"/>
                <a:gd name="connsiteY26" fmla="*/ 82558 h 327676"/>
                <a:gd name="connsiteX27" fmla="*/ 218557 w 327676"/>
                <a:gd name="connsiteY27" fmla="*/ 96158 h 327676"/>
                <a:gd name="connsiteX28" fmla="*/ 204957 w 327676"/>
                <a:gd name="connsiteY28" fmla="*/ 109759 h 327676"/>
                <a:gd name="connsiteX29" fmla="*/ 157357 w 327676"/>
                <a:gd name="connsiteY29" fmla="*/ 109759 h 327676"/>
                <a:gd name="connsiteX30" fmla="*/ 136957 w 327676"/>
                <a:gd name="connsiteY30" fmla="*/ 130159 h 327676"/>
                <a:gd name="connsiteX31" fmla="*/ 157357 w 327676"/>
                <a:gd name="connsiteY31" fmla="*/ 150558 h 32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676" h="327676">
                  <a:moveTo>
                    <a:pt x="164157" y="956"/>
                  </a:moveTo>
                  <a:cubicBezTo>
                    <a:pt x="74163" y="956"/>
                    <a:pt x="956" y="74163"/>
                    <a:pt x="956" y="164157"/>
                  </a:cubicBezTo>
                  <a:cubicBezTo>
                    <a:pt x="956" y="254150"/>
                    <a:pt x="74163" y="327357"/>
                    <a:pt x="164157" y="327357"/>
                  </a:cubicBezTo>
                  <a:cubicBezTo>
                    <a:pt x="254150" y="327357"/>
                    <a:pt x="327357" y="254150"/>
                    <a:pt x="327357" y="164157"/>
                  </a:cubicBezTo>
                  <a:cubicBezTo>
                    <a:pt x="327357" y="74163"/>
                    <a:pt x="254152" y="956"/>
                    <a:pt x="164157" y="956"/>
                  </a:cubicBezTo>
                  <a:close/>
                  <a:moveTo>
                    <a:pt x="157357" y="150558"/>
                  </a:moveTo>
                  <a:lnTo>
                    <a:pt x="170958" y="150558"/>
                  </a:lnTo>
                  <a:cubicBezTo>
                    <a:pt x="197201" y="150558"/>
                    <a:pt x="218557" y="171914"/>
                    <a:pt x="218557" y="198157"/>
                  </a:cubicBezTo>
                  <a:cubicBezTo>
                    <a:pt x="218557" y="222074"/>
                    <a:pt x="200766" y="241737"/>
                    <a:pt x="177757" y="245070"/>
                  </a:cubicBezTo>
                  <a:lnTo>
                    <a:pt x="177757" y="259358"/>
                  </a:lnTo>
                  <a:cubicBezTo>
                    <a:pt x="177757" y="266875"/>
                    <a:pt x="171674" y="272958"/>
                    <a:pt x="164157" y="272958"/>
                  </a:cubicBezTo>
                  <a:cubicBezTo>
                    <a:pt x="156639" y="272958"/>
                    <a:pt x="150556" y="266875"/>
                    <a:pt x="150556" y="259358"/>
                  </a:cubicBezTo>
                  <a:lnTo>
                    <a:pt x="150556" y="245757"/>
                  </a:lnTo>
                  <a:lnTo>
                    <a:pt x="123357" y="245757"/>
                  </a:lnTo>
                  <a:cubicBezTo>
                    <a:pt x="115839" y="245757"/>
                    <a:pt x="109756" y="239674"/>
                    <a:pt x="109756" y="232157"/>
                  </a:cubicBezTo>
                  <a:cubicBezTo>
                    <a:pt x="109756" y="224639"/>
                    <a:pt x="115839" y="218556"/>
                    <a:pt x="123357" y="218556"/>
                  </a:cubicBezTo>
                  <a:lnTo>
                    <a:pt x="170956" y="218556"/>
                  </a:lnTo>
                  <a:cubicBezTo>
                    <a:pt x="182193" y="218556"/>
                    <a:pt x="191356" y="209405"/>
                    <a:pt x="191356" y="198156"/>
                  </a:cubicBezTo>
                  <a:cubicBezTo>
                    <a:pt x="191356" y="186907"/>
                    <a:pt x="182192" y="177756"/>
                    <a:pt x="170956" y="177756"/>
                  </a:cubicBezTo>
                  <a:lnTo>
                    <a:pt x="157357" y="177756"/>
                  </a:lnTo>
                  <a:cubicBezTo>
                    <a:pt x="131114" y="177756"/>
                    <a:pt x="109757" y="156400"/>
                    <a:pt x="109757" y="130156"/>
                  </a:cubicBezTo>
                  <a:cubicBezTo>
                    <a:pt x="109757" y="106240"/>
                    <a:pt x="127549" y="86577"/>
                    <a:pt x="150558" y="83244"/>
                  </a:cubicBezTo>
                  <a:lnTo>
                    <a:pt x="150558" y="68956"/>
                  </a:lnTo>
                  <a:cubicBezTo>
                    <a:pt x="150558" y="61439"/>
                    <a:pt x="156641" y="55356"/>
                    <a:pt x="164158" y="55356"/>
                  </a:cubicBezTo>
                  <a:cubicBezTo>
                    <a:pt x="171676" y="55356"/>
                    <a:pt x="177757" y="61440"/>
                    <a:pt x="177757" y="68957"/>
                  </a:cubicBezTo>
                  <a:lnTo>
                    <a:pt x="177757" y="82558"/>
                  </a:lnTo>
                  <a:lnTo>
                    <a:pt x="204957" y="82558"/>
                  </a:lnTo>
                  <a:cubicBezTo>
                    <a:pt x="212474" y="82558"/>
                    <a:pt x="218557" y="88641"/>
                    <a:pt x="218557" y="96158"/>
                  </a:cubicBezTo>
                  <a:cubicBezTo>
                    <a:pt x="218557" y="103676"/>
                    <a:pt x="212474" y="109759"/>
                    <a:pt x="204957" y="109759"/>
                  </a:cubicBezTo>
                  <a:lnTo>
                    <a:pt x="157357" y="109759"/>
                  </a:lnTo>
                  <a:cubicBezTo>
                    <a:pt x="146121" y="109759"/>
                    <a:pt x="136957" y="118909"/>
                    <a:pt x="136957" y="130159"/>
                  </a:cubicBezTo>
                  <a:cubicBezTo>
                    <a:pt x="136957" y="141408"/>
                    <a:pt x="146122" y="150558"/>
                    <a:pt x="157357" y="150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1" name="Gráfico 48">
            <a:extLst>
              <a:ext uri="{FF2B5EF4-FFF2-40B4-BE49-F238E27FC236}">
                <a16:creationId xmlns:a16="http://schemas.microsoft.com/office/drawing/2014/main" id="{F40D8BDA-C78C-7F44-B3E6-7FB03A390C74}"/>
              </a:ext>
            </a:extLst>
          </p:cNvPr>
          <p:cNvGrpSpPr/>
          <p:nvPr/>
        </p:nvGrpSpPr>
        <p:grpSpPr>
          <a:xfrm>
            <a:off x="9006869" y="4915966"/>
            <a:ext cx="576951" cy="576950"/>
            <a:chOff x="1718373" y="238981"/>
            <a:chExt cx="599145" cy="599145"/>
          </a:xfrm>
          <a:solidFill>
            <a:schemeClr val="accent1"/>
          </a:solidFill>
        </p:grpSpPr>
        <p:sp>
          <p:nvSpPr>
            <p:cNvPr id="92" name="Forma libre 288">
              <a:extLst>
                <a:ext uri="{FF2B5EF4-FFF2-40B4-BE49-F238E27FC236}">
                  <a16:creationId xmlns:a16="http://schemas.microsoft.com/office/drawing/2014/main" id="{5AD712DF-1DBA-CF44-B3AC-F96FCEC7338B}"/>
                </a:ext>
              </a:extLst>
            </p:cNvPr>
            <p:cNvSpPr/>
            <p:nvPr/>
          </p:nvSpPr>
          <p:spPr>
            <a:xfrm>
              <a:off x="1718373" y="238981"/>
              <a:ext cx="599145" cy="599145"/>
            </a:xfrm>
            <a:custGeom>
              <a:avLst/>
              <a:gdLst>
                <a:gd name="connsiteX0" fmla="*/ 597710 w 599144"/>
                <a:gd name="connsiteY0" fmla="*/ 107778 h 599144"/>
                <a:gd name="connsiteX1" fmla="*/ 588415 w 599144"/>
                <a:gd name="connsiteY1" fmla="*/ 100697 h 599144"/>
                <a:gd name="connsiteX2" fmla="*/ 520456 w 599144"/>
                <a:gd name="connsiteY2" fmla="*/ 79272 h 599144"/>
                <a:gd name="connsiteX3" fmla="*/ 499020 w 599144"/>
                <a:gd name="connsiteY3" fmla="*/ 11326 h 599144"/>
                <a:gd name="connsiteX4" fmla="*/ 491963 w 599144"/>
                <a:gd name="connsiteY4" fmla="*/ 2019 h 599144"/>
                <a:gd name="connsiteX5" fmla="*/ 480284 w 599144"/>
                <a:gd name="connsiteY5" fmla="*/ 2676 h 599144"/>
                <a:gd name="connsiteX6" fmla="*/ 424442 w 599144"/>
                <a:gd name="connsiteY6" fmla="*/ 88081 h 599144"/>
                <a:gd name="connsiteX7" fmla="*/ 424442 w 599144"/>
                <a:gd name="connsiteY7" fmla="*/ 132049 h 599144"/>
                <a:gd name="connsiteX8" fmla="*/ 299864 w 599144"/>
                <a:gd name="connsiteY8" fmla="*/ 262490 h 599144"/>
                <a:gd name="connsiteX9" fmla="*/ 299864 w 599144"/>
                <a:gd name="connsiteY9" fmla="*/ 263894 h 599144"/>
                <a:gd name="connsiteX10" fmla="*/ 299864 w 599144"/>
                <a:gd name="connsiteY10" fmla="*/ 277090 h 599144"/>
                <a:gd name="connsiteX11" fmla="*/ 296215 w 599144"/>
                <a:gd name="connsiteY11" fmla="*/ 285898 h 599144"/>
                <a:gd name="connsiteX12" fmla="*/ 241225 w 599144"/>
                <a:gd name="connsiteY12" fmla="*/ 340887 h 599144"/>
                <a:gd name="connsiteX13" fmla="*/ 232417 w 599144"/>
                <a:gd name="connsiteY13" fmla="*/ 344537 h 599144"/>
                <a:gd name="connsiteX14" fmla="*/ 223608 w 599144"/>
                <a:gd name="connsiteY14" fmla="*/ 340887 h 599144"/>
                <a:gd name="connsiteX15" fmla="*/ 223608 w 599144"/>
                <a:gd name="connsiteY15" fmla="*/ 323272 h 599144"/>
                <a:gd name="connsiteX16" fmla="*/ 274948 w 599144"/>
                <a:gd name="connsiteY16" fmla="*/ 271932 h 599144"/>
                <a:gd name="connsiteX17" fmla="*/ 274948 w 599144"/>
                <a:gd name="connsiteY17" fmla="*/ 262492 h 599144"/>
                <a:gd name="connsiteX18" fmla="*/ 275653 w 599144"/>
                <a:gd name="connsiteY18" fmla="*/ 253792 h 599144"/>
                <a:gd name="connsiteX19" fmla="*/ 250031 w 599144"/>
                <a:gd name="connsiteY19" fmla="*/ 250035 h 599144"/>
                <a:gd name="connsiteX20" fmla="*/ 150369 w 599144"/>
                <a:gd name="connsiteY20" fmla="*/ 349697 h 599144"/>
                <a:gd name="connsiteX21" fmla="*/ 250034 w 599144"/>
                <a:gd name="connsiteY21" fmla="*/ 449359 h 599144"/>
                <a:gd name="connsiteX22" fmla="*/ 349696 w 599144"/>
                <a:gd name="connsiteY22" fmla="*/ 349697 h 599144"/>
                <a:gd name="connsiteX23" fmla="*/ 336079 w 599144"/>
                <a:gd name="connsiteY23" fmla="*/ 299865 h 599144"/>
                <a:gd name="connsiteX24" fmla="*/ 337238 w 599144"/>
                <a:gd name="connsiteY24" fmla="*/ 299865 h 599144"/>
                <a:gd name="connsiteX25" fmla="*/ 396204 w 599144"/>
                <a:gd name="connsiteY25" fmla="*/ 255815 h 599144"/>
                <a:gd name="connsiteX26" fmla="*/ 424442 w 599144"/>
                <a:gd name="connsiteY26" fmla="*/ 349697 h 599144"/>
                <a:gd name="connsiteX27" fmla="*/ 250033 w 599144"/>
                <a:gd name="connsiteY27" fmla="*/ 524107 h 599144"/>
                <a:gd name="connsiteX28" fmla="*/ 75623 w 599144"/>
                <a:gd name="connsiteY28" fmla="*/ 349696 h 599144"/>
                <a:gd name="connsiteX29" fmla="*/ 250033 w 599144"/>
                <a:gd name="connsiteY29" fmla="*/ 175286 h 599144"/>
                <a:gd name="connsiteX30" fmla="*/ 321107 w 599144"/>
                <a:gd name="connsiteY30" fmla="*/ 191030 h 599144"/>
                <a:gd name="connsiteX31" fmla="*/ 379693 w 599144"/>
                <a:gd name="connsiteY31" fmla="*/ 137229 h 599144"/>
                <a:gd name="connsiteX32" fmla="*/ 250033 w 599144"/>
                <a:gd name="connsiteY32" fmla="*/ 100539 h 599144"/>
                <a:gd name="connsiteX33" fmla="*/ 876 w 599144"/>
                <a:gd name="connsiteY33" fmla="*/ 349696 h 599144"/>
                <a:gd name="connsiteX34" fmla="*/ 250034 w 599144"/>
                <a:gd name="connsiteY34" fmla="*/ 598854 h 599144"/>
                <a:gd name="connsiteX35" fmla="*/ 499191 w 599144"/>
                <a:gd name="connsiteY35" fmla="*/ 349697 h 599144"/>
                <a:gd name="connsiteX36" fmla="*/ 447902 w 599144"/>
                <a:gd name="connsiteY36" fmla="*/ 198773 h 599144"/>
                <a:gd name="connsiteX37" fmla="*/ 467681 w 599144"/>
                <a:gd name="connsiteY37" fmla="*/ 175287 h 599144"/>
                <a:gd name="connsiteX38" fmla="*/ 511649 w 599144"/>
                <a:gd name="connsiteY38" fmla="*/ 175287 h 599144"/>
                <a:gd name="connsiteX39" fmla="*/ 597053 w 599144"/>
                <a:gd name="connsiteY39" fmla="*/ 119434 h 599144"/>
                <a:gd name="connsiteX40" fmla="*/ 597710 w 599144"/>
                <a:gd name="connsiteY40" fmla="*/ 107778 h 5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99144" h="599144">
                  <a:moveTo>
                    <a:pt x="597710" y="107778"/>
                  </a:moveTo>
                  <a:cubicBezTo>
                    <a:pt x="595982" y="104018"/>
                    <a:pt x="592478" y="101366"/>
                    <a:pt x="588415" y="100697"/>
                  </a:cubicBezTo>
                  <a:cubicBezTo>
                    <a:pt x="565300" y="96913"/>
                    <a:pt x="528948" y="87764"/>
                    <a:pt x="520456" y="79272"/>
                  </a:cubicBezTo>
                  <a:cubicBezTo>
                    <a:pt x="511964" y="70780"/>
                    <a:pt x="502816" y="34417"/>
                    <a:pt x="499020" y="11326"/>
                  </a:cubicBezTo>
                  <a:cubicBezTo>
                    <a:pt x="498362" y="7238"/>
                    <a:pt x="495711" y="3759"/>
                    <a:pt x="491963" y="2019"/>
                  </a:cubicBezTo>
                  <a:cubicBezTo>
                    <a:pt x="488168" y="279"/>
                    <a:pt x="483837" y="547"/>
                    <a:pt x="480284" y="2676"/>
                  </a:cubicBezTo>
                  <a:cubicBezTo>
                    <a:pt x="477997" y="4051"/>
                    <a:pt x="424442" y="37009"/>
                    <a:pt x="424442" y="88081"/>
                  </a:cubicBezTo>
                  <a:lnTo>
                    <a:pt x="424442" y="132049"/>
                  </a:lnTo>
                  <a:cubicBezTo>
                    <a:pt x="366534" y="180068"/>
                    <a:pt x="299864" y="240203"/>
                    <a:pt x="299864" y="262490"/>
                  </a:cubicBezTo>
                  <a:lnTo>
                    <a:pt x="299864" y="263894"/>
                  </a:lnTo>
                  <a:lnTo>
                    <a:pt x="299864" y="277090"/>
                  </a:lnTo>
                  <a:cubicBezTo>
                    <a:pt x="299864" y="280398"/>
                    <a:pt x="298551" y="283562"/>
                    <a:pt x="296215" y="285898"/>
                  </a:cubicBezTo>
                  <a:lnTo>
                    <a:pt x="241225" y="340887"/>
                  </a:lnTo>
                  <a:cubicBezTo>
                    <a:pt x="238793" y="343320"/>
                    <a:pt x="235604" y="344537"/>
                    <a:pt x="232417" y="344537"/>
                  </a:cubicBezTo>
                  <a:cubicBezTo>
                    <a:pt x="229230" y="344537"/>
                    <a:pt x="226042" y="343320"/>
                    <a:pt x="223608" y="340887"/>
                  </a:cubicBezTo>
                  <a:cubicBezTo>
                    <a:pt x="218742" y="336021"/>
                    <a:pt x="218742" y="328137"/>
                    <a:pt x="223608" y="323272"/>
                  </a:cubicBezTo>
                  <a:lnTo>
                    <a:pt x="274948" y="271932"/>
                  </a:lnTo>
                  <a:lnTo>
                    <a:pt x="274948" y="262492"/>
                  </a:lnTo>
                  <a:cubicBezTo>
                    <a:pt x="274948" y="260020"/>
                    <a:pt x="274992" y="257216"/>
                    <a:pt x="275653" y="253792"/>
                  </a:cubicBezTo>
                  <a:cubicBezTo>
                    <a:pt x="267428" y="251587"/>
                    <a:pt x="258945" y="250035"/>
                    <a:pt x="250031" y="250035"/>
                  </a:cubicBezTo>
                  <a:cubicBezTo>
                    <a:pt x="195065" y="250035"/>
                    <a:pt x="150369" y="294744"/>
                    <a:pt x="150369" y="349697"/>
                  </a:cubicBezTo>
                  <a:cubicBezTo>
                    <a:pt x="150369" y="404650"/>
                    <a:pt x="195068" y="449359"/>
                    <a:pt x="250034" y="449359"/>
                  </a:cubicBezTo>
                  <a:cubicBezTo>
                    <a:pt x="305000" y="449359"/>
                    <a:pt x="349696" y="404650"/>
                    <a:pt x="349696" y="349697"/>
                  </a:cubicBezTo>
                  <a:cubicBezTo>
                    <a:pt x="349696" y="331479"/>
                    <a:pt x="344706" y="314488"/>
                    <a:pt x="336079" y="299865"/>
                  </a:cubicBezTo>
                  <a:lnTo>
                    <a:pt x="337238" y="299865"/>
                  </a:lnTo>
                  <a:cubicBezTo>
                    <a:pt x="348903" y="299865"/>
                    <a:pt x="370968" y="281528"/>
                    <a:pt x="396204" y="255815"/>
                  </a:cubicBezTo>
                  <a:cubicBezTo>
                    <a:pt x="414398" y="284000"/>
                    <a:pt x="424442" y="316084"/>
                    <a:pt x="424442" y="349697"/>
                  </a:cubicBezTo>
                  <a:cubicBezTo>
                    <a:pt x="424442" y="445869"/>
                    <a:pt x="346191" y="524107"/>
                    <a:pt x="250033" y="524107"/>
                  </a:cubicBezTo>
                  <a:cubicBezTo>
                    <a:pt x="153874" y="524107"/>
                    <a:pt x="75623" y="445867"/>
                    <a:pt x="75623" y="349696"/>
                  </a:cubicBezTo>
                  <a:cubicBezTo>
                    <a:pt x="75623" y="253524"/>
                    <a:pt x="153874" y="175286"/>
                    <a:pt x="250033" y="175286"/>
                  </a:cubicBezTo>
                  <a:cubicBezTo>
                    <a:pt x="274866" y="175286"/>
                    <a:pt x="298827" y="180966"/>
                    <a:pt x="321107" y="191030"/>
                  </a:cubicBezTo>
                  <a:cubicBezTo>
                    <a:pt x="335615" y="176451"/>
                    <a:pt x="354568" y="158857"/>
                    <a:pt x="379693" y="137229"/>
                  </a:cubicBezTo>
                  <a:cubicBezTo>
                    <a:pt x="340810" y="113503"/>
                    <a:pt x="295948" y="100539"/>
                    <a:pt x="250033" y="100539"/>
                  </a:cubicBezTo>
                  <a:cubicBezTo>
                    <a:pt x="112657" y="100539"/>
                    <a:pt x="876" y="212307"/>
                    <a:pt x="876" y="349696"/>
                  </a:cubicBezTo>
                  <a:cubicBezTo>
                    <a:pt x="876" y="487085"/>
                    <a:pt x="112657" y="598854"/>
                    <a:pt x="250034" y="598854"/>
                  </a:cubicBezTo>
                  <a:cubicBezTo>
                    <a:pt x="387411" y="598854"/>
                    <a:pt x="499191" y="487086"/>
                    <a:pt x="499191" y="349697"/>
                  </a:cubicBezTo>
                  <a:cubicBezTo>
                    <a:pt x="499191" y="295120"/>
                    <a:pt x="480918" y="242035"/>
                    <a:pt x="447902" y="198773"/>
                  </a:cubicBezTo>
                  <a:cubicBezTo>
                    <a:pt x="454628" y="190906"/>
                    <a:pt x="461267" y="183020"/>
                    <a:pt x="467681" y="175287"/>
                  </a:cubicBezTo>
                  <a:lnTo>
                    <a:pt x="511649" y="175287"/>
                  </a:lnTo>
                  <a:cubicBezTo>
                    <a:pt x="562745" y="175287"/>
                    <a:pt x="595690" y="121721"/>
                    <a:pt x="597053" y="119434"/>
                  </a:cubicBezTo>
                  <a:cubicBezTo>
                    <a:pt x="599194" y="115893"/>
                    <a:pt x="599437" y="111525"/>
                    <a:pt x="597710" y="10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3" name="Gráfico 16">
            <a:extLst>
              <a:ext uri="{FF2B5EF4-FFF2-40B4-BE49-F238E27FC236}">
                <a16:creationId xmlns:a16="http://schemas.microsoft.com/office/drawing/2014/main" id="{15C739A4-9CF4-3E41-B454-0F446B1ABAB1}"/>
              </a:ext>
            </a:extLst>
          </p:cNvPr>
          <p:cNvGrpSpPr/>
          <p:nvPr/>
        </p:nvGrpSpPr>
        <p:grpSpPr>
          <a:xfrm>
            <a:off x="17863552" y="8205328"/>
            <a:ext cx="506549" cy="464090"/>
            <a:chOff x="7486543" y="1561830"/>
            <a:chExt cx="547656" cy="501751"/>
          </a:xfrm>
          <a:solidFill>
            <a:schemeClr val="accent1"/>
          </a:solidFill>
        </p:grpSpPr>
        <p:sp>
          <p:nvSpPr>
            <p:cNvPr id="94" name="Forma libre 335">
              <a:extLst>
                <a:ext uri="{FF2B5EF4-FFF2-40B4-BE49-F238E27FC236}">
                  <a16:creationId xmlns:a16="http://schemas.microsoft.com/office/drawing/2014/main" id="{390A06CF-4357-CF40-8521-7F5A9BE9D5F2}"/>
                </a:ext>
              </a:extLst>
            </p:cNvPr>
            <p:cNvSpPr/>
            <p:nvPr/>
          </p:nvSpPr>
          <p:spPr>
            <a:xfrm>
              <a:off x="7577646" y="1721253"/>
              <a:ext cx="91810" cy="115296"/>
            </a:xfrm>
            <a:custGeom>
              <a:avLst/>
              <a:gdLst>
                <a:gd name="connsiteX0" fmla="*/ 80512 w 91809"/>
                <a:gd name="connsiteY0" fmla="*/ 801 h 115295"/>
                <a:gd name="connsiteX1" fmla="*/ 12188 w 91809"/>
                <a:gd name="connsiteY1" fmla="*/ 801 h 115295"/>
                <a:gd name="connsiteX2" fmla="*/ 801 w 91809"/>
                <a:gd name="connsiteY2" fmla="*/ 12188 h 115295"/>
                <a:gd name="connsiteX3" fmla="*/ 801 w 91809"/>
                <a:gd name="connsiteY3" fmla="*/ 103286 h 115295"/>
                <a:gd name="connsiteX4" fmla="*/ 12188 w 91809"/>
                <a:gd name="connsiteY4" fmla="*/ 114674 h 115295"/>
                <a:gd name="connsiteX5" fmla="*/ 80512 w 91809"/>
                <a:gd name="connsiteY5" fmla="*/ 114674 h 115295"/>
                <a:gd name="connsiteX6" fmla="*/ 91899 w 91809"/>
                <a:gd name="connsiteY6" fmla="*/ 103286 h 115295"/>
                <a:gd name="connsiteX7" fmla="*/ 91899 w 91809"/>
                <a:gd name="connsiteY7" fmla="*/ 12188 h 115295"/>
                <a:gd name="connsiteX8" fmla="*/ 80512 w 91809"/>
                <a:gd name="connsiteY8" fmla="*/ 801 h 11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15295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03286"/>
                  </a:lnTo>
                  <a:cubicBezTo>
                    <a:pt x="801" y="109580"/>
                    <a:pt x="5894" y="114674"/>
                    <a:pt x="12188" y="114674"/>
                  </a:cubicBezTo>
                  <a:lnTo>
                    <a:pt x="80512" y="114674"/>
                  </a:lnTo>
                  <a:cubicBezTo>
                    <a:pt x="86806" y="114674"/>
                    <a:pt x="91899" y="109580"/>
                    <a:pt x="91899" y="103286"/>
                  </a:cubicBezTo>
                  <a:lnTo>
                    <a:pt x="91899" y="12188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5" name="Forma libre 336">
              <a:extLst>
                <a:ext uri="{FF2B5EF4-FFF2-40B4-BE49-F238E27FC236}">
                  <a16:creationId xmlns:a16="http://schemas.microsoft.com/office/drawing/2014/main" id="{876773C9-77F9-CD4C-B071-114C7CEB5BDF}"/>
                </a:ext>
              </a:extLst>
            </p:cNvPr>
            <p:cNvSpPr/>
            <p:nvPr/>
          </p:nvSpPr>
          <p:spPr>
            <a:xfrm>
              <a:off x="7714294" y="1687091"/>
              <a:ext cx="91810" cy="149458"/>
            </a:xfrm>
            <a:custGeom>
              <a:avLst/>
              <a:gdLst>
                <a:gd name="connsiteX0" fmla="*/ 80512 w 91809"/>
                <a:gd name="connsiteY0" fmla="*/ 801 h 149457"/>
                <a:gd name="connsiteX1" fmla="*/ 12188 w 91809"/>
                <a:gd name="connsiteY1" fmla="*/ 801 h 149457"/>
                <a:gd name="connsiteX2" fmla="*/ 801 w 91809"/>
                <a:gd name="connsiteY2" fmla="*/ 12188 h 149457"/>
                <a:gd name="connsiteX3" fmla="*/ 801 w 91809"/>
                <a:gd name="connsiteY3" fmla="*/ 137448 h 149457"/>
                <a:gd name="connsiteX4" fmla="*/ 12188 w 91809"/>
                <a:gd name="connsiteY4" fmla="*/ 148835 h 149457"/>
                <a:gd name="connsiteX5" fmla="*/ 80512 w 91809"/>
                <a:gd name="connsiteY5" fmla="*/ 148835 h 149457"/>
                <a:gd name="connsiteX6" fmla="*/ 91899 w 91809"/>
                <a:gd name="connsiteY6" fmla="*/ 137448 h 149457"/>
                <a:gd name="connsiteX7" fmla="*/ 91899 w 91809"/>
                <a:gd name="connsiteY7" fmla="*/ 12187 h 149457"/>
                <a:gd name="connsiteX8" fmla="*/ 80512 w 91809"/>
                <a:gd name="connsiteY8" fmla="*/ 801 h 14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49457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37448"/>
                  </a:lnTo>
                  <a:cubicBezTo>
                    <a:pt x="801" y="143742"/>
                    <a:pt x="5894" y="148835"/>
                    <a:pt x="12188" y="148835"/>
                  </a:cubicBezTo>
                  <a:lnTo>
                    <a:pt x="80512" y="148835"/>
                  </a:lnTo>
                  <a:cubicBezTo>
                    <a:pt x="86806" y="148835"/>
                    <a:pt x="91899" y="143742"/>
                    <a:pt x="91899" y="137448"/>
                  </a:cubicBezTo>
                  <a:lnTo>
                    <a:pt x="91899" y="12187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6" name="Forma libre 337">
              <a:extLst>
                <a:ext uri="{FF2B5EF4-FFF2-40B4-BE49-F238E27FC236}">
                  <a16:creationId xmlns:a16="http://schemas.microsoft.com/office/drawing/2014/main" id="{8CFBA861-3607-0C4C-B8EB-00119CDFA52E}"/>
                </a:ext>
              </a:extLst>
            </p:cNvPr>
            <p:cNvSpPr/>
            <p:nvPr/>
          </p:nvSpPr>
          <p:spPr>
            <a:xfrm>
              <a:off x="7850940" y="1652929"/>
              <a:ext cx="91810" cy="183619"/>
            </a:xfrm>
            <a:custGeom>
              <a:avLst/>
              <a:gdLst>
                <a:gd name="connsiteX0" fmla="*/ 80512 w 91809"/>
                <a:gd name="connsiteY0" fmla="*/ 801 h 183619"/>
                <a:gd name="connsiteX1" fmla="*/ 12188 w 91809"/>
                <a:gd name="connsiteY1" fmla="*/ 801 h 183619"/>
                <a:gd name="connsiteX2" fmla="*/ 801 w 91809"/>
                <a:gd name="connsiteY2" fmla="*/ 12188 h 183619"/>
                <a:gd name="connsiteX3" fmla="*/ 801 w 91809"/>
                <a:gd name="connsiteY3" fmla="*/ 171609 h 183619"/>
                <a:gd name="connsiteX4" fmla="*/ 12188 w 91809"/>
                <a:gd name="connsiteY4" fmla="*/ 182997 h 183619"/>
                <a:gd name="connsiteX5" fmla="*/ 80512 w 91809"/>
                <a:gd name="connsiteY5" fmla="*/ 182997 h 183619"/>
                <a:gd name="connsiteX6" fmla="*/ 91899 w 91809"/>
                <a:gd name="connsiteY6" fmla="*/ 171609 h 183619"/>
                <a:gd name="connsiteX7" fmla="*/ 91899 w 91809"/>
                <a:gd name="connsiteY7" fmla="*/ 12187 h 183619"/>
                <a:gd name="connsiteX8" fmla="*/ 80512 w 91809"/>
                <a:gd name="connsiteY8" fmla="*/ 801 h 183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09" h="183619">
                  <a:moveTo>
                    <a:pt x="80512" y="801"/>
                  </a:moveTo>
                  <a:lnTo>
                    <a:pt x="12188" y="801"/>
                  </a:lnTo>
                  <a:cubicBezTo>
                    <a:pt x="5894" y="801"/>
                    <a:pt x="801" y="5894"/>
                    <a:pt x="801" y="12188"/>
                  </a:cubicBezTo>
                  <a:lnTo>
                    <a:pt x="801" y="171609"/>
                  </a:lnTo>
                  <a:cubicBezTo>
                    <a:pt x="801" y="177904"/>
                    <a:pt x="5894" y="182997"/>
                    <a:pt x="12188" y="182997"/>
                  </a:cubicBezTo>
                  <a:lnTo>
                    <a:pt x="80512" y="182997"/>
                  </a:lnTo>
                  <a:cubicBezTo>
                    <a:pt x="86806" y="182997"/>
                    <a:pt x="91899" y="177904"/>
                    <a:pt x="91899" y="171609"/>
                  </a:cubicBezTo>
                  <a:lnTo>
                    <a:pt x="91899" y="12187"/>
                  </a:lnTo>
                  <a:cubicBezTo>
                    <a:pt x="91899" y="5894"/>
                    <a:pt x="86806" y="801"/>
                    <a:pt x="80512" y="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7" name="Forma libre 338">
              <a:extLst>
                <a:ext uri="{FF2B5EF4-FFF2-40B4-BE49-F238E27FC236}">
                  <a16:creationId xmlns:a16="http://schemas.microsoft.com/office/drawing/2014/main" id="{6597D7E0-87B9-2345-8AE1-11D278447AE9}"/>
                </a:ext>
              </a:extLst>
            </p:cNvPr>
            <p:cNvSpPr/>
            <p:nvPr/>
          </p:nvSpPr>
          <p:spPr>
            <a:xfrm>
              <a:off x="7486543" y="1561830"/>
              <a:ext cx="547656" cy="501751"/>
            </a:xfrm>
            <a:custGeom>
              <a:avLst/>
              <a:gdLst>
                <a:gd name="connsiteX0" fmla="*/ 501839 w 547655"/>
                <a:gd name="connsiteY0" fmla="*/ 801 h 501750"/>
                <a:gd name="connsiteX1" fmla="*/ 46350 w 547655"/>
                <a:gd name="connsiteY1" fmla="*/ 801 h 501750"/>
                <a:gd name="connsiteX2" fmla="*/ 801 w 547655"/>
                <a:gd name="connsiteY2" fmla="*/ 46350 h 501750"/>
                <a:gd name="connsiteX3" fmla="*/ 801 w 547655"/>
                <a:gd name="connsiteY3" fmla="*/ 365193 h 501750"/>
                <a:gd name="connsiteX4" fmla="*/ 46350 w 547655"/>
                <a:gd name="connsiteY4" fmla="*/ 410743 h 501750"/>
                <a:gd name="connsiteX5" fmla="*/ 205822 w 547655"/>
                <a:gd name="connsiteY5" fmla="*/ 410743 h 501750"/>
                <a:gd name="connsiteX6" fmla="*/ 188846 w 547655"/>
                <a:gd name="connsiteY6" fmla="*/ 471694 h 501750"/>
                <a:gd name="connsiteX7" fmla="*/ 171609 w 547655"/>
                <a:gd name="connsiteY7" fmla="*/ 479066 h 501750"/>
                <a:gd name="connsiteX8" fmla="*/ 160222 w 547655"/>
                <a:gd name="connsiteY8" fmla="*/ 490454 h 501750"/>
                <a:gd name="connsiteX9" fmla="*/ 171609 w 547655"/>
                <a:gd name="connsiteY9" fmla="*/ 501841 h 501750"/>
                <a:gd name="connsiteX10" fmla="*/ 376580 w 547655"/>
                <a:gd name="connsiteY10" fmla="*/ 501841 h 501750"/>
                <a:gd name="connsiteX11" fmla="*/ 387968 w 547655"/>
                <a:gd name="connsiteY11" fmla="*/ 490454 h 501750"/>
                <a:gd name="connsiteX12" fmla="*/ 376580 w 547655"/>
                <a:gd name="connsiteY12" fmla="*/ 479066 h 501750"/>
                <a:gd name="connsiteX13" fmla="*/ 359366 w 547655"/>
                <a:gd name="connsiteY13" fmla="*/ 471704 h 501750"/>
                <a:gd name="connsiteX14" fmla="*/ 342381 w 547655"/>
                <a:gd name="connsiteY14" fmla="*/ 410743 h 501750"/>
                <a:gd name="connsiteX15" fmla="*/ 501840 w 547655"/>
                <a:gd name="connsiteY15" fmla="*/ 410743 h 501750"/>
                <a:gd name="connsiteX16" fmla="*/ 547390 w 547655"/>
                <a:gd name="connsiteY16" fmla="*/ 365193 h 501750"/>
                <a:gd name="connsiteX17" fmla="*/ 547390 w 547655"/>
                <a:gd name="connsiteY17" fmla="*/ 46350 h 501750"/>
                <a:gd name="connsiteX18" fmla="*/ 501839 w 547655"/>
                <a:gd name="connsiteY18" fmla="*/ 801 h 501750"/>
                <a:gd name="connsiteX19" fmla="*/ 274095 w 547655"/>
                <a:gd name="connsiteY19" fmla="*/ 388035 h 501750"/>
                <a:gd name="connsiteX20" fmla="*/ 251253 w 547655"/>
                <a:gd name="connsiteY20" fmla="*/ 365193 h 501750"/>
                <a:gd name="connsiteX21" fmla="*/ 274095 w 547655"/>
                <a:gd name="connsiteY21" fmla="*/ 342352 h 501750"/>
                <a:gd name="connsiteX22" fmla="*/ 296936 w 547655"/>
                <a:gd name="connsiteY22" fmla="*/ 365193 h 501750"/>
                <a:gd name="connsiteX23" fmla="*/ 274095 w 547655"/>
                <a:gd name="connsiteY23" fmla="*/ 388035 h 501750"/>
                <a:gd name="connsiteX24" fmla="*/ 46350 w 547655"/>
                <a:gd name="connsiteY24" fmla="*/ 319644 h 501750"/>
                <a:gd name="connsiteX25" fmla="*/ 46350 w 547655"/>
                <a:gd name="connsiteY25" fmla="*/ 46350 h 501750"/>
                <a:gd name="connsiteX26" fmla="*/ 501840 w 547655"/>
                <a:gd name="connsiteY26" fmla="*/ 46350 h 501750"/>
                <a:gd name="connsiteX27" fmla="*/ 501860 w 547655"/>
                <a:gd name="connsiteY27" fmla="*/ 319644 h 501750"/>
                <a:gd name="connsiteX28" fmla="*/ 46350 w 547655"/>
                <a:gd name="connsiteY28" fmla="*/ 319644 h 50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47655" h="501750">
                  <a:moveTo>
                    <a:pt x="501839" y="801"/>
                  </a:moveTo>
                  <a:lnTo>
                    <a:pt x="46350" y="801"/>
                  </a:lnTo>
                  <a:cubicBezTo>
                    <a:pt x="21240" y="801"/>
                    <a:pt x="801" y="21229"/>
                    <a:pt x="801" y="46350"/>
                  </a:cubicBezTo>
                  <a:lnTo>
                    <a:pt x="801" y="365193"/>
                  </a:lnTo>
                  <a:cubicBezTo>
                    <a:pt x="801" y="390314"/>
                    <a:pt x="21240" y="410743"/>
                    <a:pt x="46350" y="410743"/>
                  </a:cubicBezTo>
                  <a:lnTo>
                    <a:pt x="205822" y="410743"/>
                  </a:lnTo>
                  <a:cubicBezTo>
                    <a:pt x="205344" y="428910"/>
                    <a:pt x="201875" y="457971"/>
                    <a:pt x="188846" y="471694"/>
                  </a:cubicBezTo>
                  <a:cubicBezTo>
                    <a:pt x="184065" y="476720"/>
                    <a:pt x="178593" y="479066"/>
                    <a:pt x="171609" y="479066"/>
                  </a:cubicBezTo>
                  <a:cubicBezTo>
                    <a:pt x="165315" y="479066"/>
                    <a:pt x="160222" y="484160"/>
                    <a:pt x="160222" y="490454"/>
                  </a:cubicBezTo>
                  <a:cubicBezTo>
                    <a:pt x="160222" y="496748"/>
                    <a:pt x="165315" y="501841"/>
                    <a:pt x="171609" y="501841"/>
                  </a:cubicBezTo>
                  <a:lnTo>
                    <a:pt x="376580" y="501841"/>
                  </a:lnTo>
                  <a:cubicBezTo>
                    <a:pt x="382874" y="501841"/>
                    <a:pt x="387968" y="496748"/>
                    <a:pt x="387968" y="490454"/>
                  </a:cubicBezTo>
                  <a:cubicBezTo>
                    <a:pt x="387968" y="484160"/>
                    <a:pt x="382874" y="479066"/>
                    <a:pt x="376580" y="479066"/>
                  </a:cubicBezTo>
                  <a:cubicBezTo>
                    <a:pt x="369596" y="479066"/>
                    <a:pt x="364125" y="476730"/>
                    <a:pt x="359366" y="471704"/>
                  </a:cubicBezTo>
                  <a:cubicBezTo>
                    <a:pt x="346369" y="458050"/>
                    <a:pt x="342877" y="428948"/>
                    <a:pt x="342381" y="410743"/>
                  </a:cubicBezTo>
                  <a:lnTo>
                    <a:pt x="501840" y="410743"/>
                  </a:lnTo>
                  <a:cubicBezTo>
                    <a:pt x="526950" y="410743"/>
                    <a:pt x="547390" y="390315"/>
                    <a:pt x="547390" y="365193"/>
                  </a:cubicBezTo>
                  <a:lnTo>
                    <a:pt x="547390" y="46350"/>
                  </a:lnTo>
                  <a:cubicBezTo>
                    <a:pt x="547389" y="21229"/>
                    <a:pt x="526949" y="801"/>
                    <a:pt x="501839" y="801"/>
                  </a:cubicBezTo>
                  <a:close/>
                  <a:moveTo>
                    <a:pt x="274095" y="388035"/>
                  </a:moveTo>
                  <a:cubicBezTo>
                    <a:pt x="261506" y="388035"/>
                    <a:pt x="251253" y="377782"/>
                    <a:pt x="251253" y="365193"/>
                  </a:cubicBezTo>
                  <a:cubicBezTo>
                    <a:pt x="251253" y="352605"/>
                    <a:pt x="261506" y="342352"/>
                    <a:pt x="274095" y="342352"/>
                  </a:cubicBezTo>
                  <a:cubicBezTo>
                    <a:pt x="286683" y="342352"/>
                    <a:pt x="296936" y="352605"/>
                    <a:pt x="296936" y="365193"/>
                  </a:cubicBezTo>
                  <a:cubicBezTo>
                    <a:pt x="296936" y="377782"/>
                    <a:pt x="286683" y="388035"/>
                    <a:pt x="274095" y="388035"/>
                  </a:cubicBezTo>
                  <a:close/>
                  <a:moveTo>
                    <a:pt x="46350" y="319644"/>
                  </a:moveTo>
                  <a:lnTo>
                    <a:pt x="46350" y="46350"/>
                  </a:lnTo>
                  <a:lnTo>
                    <a:pt x="501840" y="46350"/>
                  </a:lnTo>
                  <a:lnTo>
                    <a:pt x="501860" y="319644"/>
                  </a:lnTo>
                  <a:lnTo>
                    <a:pt x="46350" y="319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98" name="Gráfico 22">
            <a:extLst>
              <a:ext uri="{FF2B5EF4-FFF2-40B4-BE49-F238E27FC236}">
                <a16:creationId xmlns:a16="http://schemas.microsoft.com/office/drawing/2014/main" id="{359B5EAE-B28B-5641-8D06-AC5D975FDB7C}"/>
              </a:ext>
            </a:extLst>
          </p:cNvPr>
          <p:cNvGrpSpPr/>
          <p:nvPr/>
        </p:nvGrpSpPr>
        <p:grpSpPr>
          <a:xfrm>
            <a:off x="13376423" y="4901652"/>
            <a:ext cx="577459" cy="577459"/>
            <a:chOff x="8609042" y="1513211"/>
            <a:chExt cx="599672" cy="599676"/>
          </a:xfrm>
          <a:solidFill>
            <a:schemeClr val="accent1"/>
          </a:solidFill>
        </p:grpSpPr>
        <p:sp>
          <p:nvSpPr>
            <p:cNvPr id="99" name="Forma libre 340">
              <a:extLst>
                <a:ext uri="{FF2B5EF4-FFF2-40B4-BE49-F238E27FC236}">
                  <a16:creationId xmlns:a16="http://schemas.microsoft.com/office/drawing/2014/main" id="{EC99D78F-0B37-E742-BB68-B710BA287631}"/>
                </a:ext>
              </a:extLst>
            </p:cNvPr>
            <p:cNvSpPr/>
            <p:nvPr/>
          </p:nvSpPr>
          <p:spPr>
            <a:xfrm>
              <a:off x="8840239" y="1513211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0" name="Forma libre 341">
              <a:extLst>
                <a:ext uri="{FF2B5EF4-FFF2-40B4-BE49-F238E27FC236}">
                  <a16:creationId xmlns:a16="http://schemas.microsoft.com/office/drawing/2014/main" id="{39935837-3416-844B-8A41-E038047503AE}"/>
                </a:ext>
              </a:extLst>
            </p:cNvPr>
            <p:cNvSpPr/>
            <p:nvPr/>
          </p:nvSpPr>
          <p:spPr>
            <a:xfrm>
              <a:off x="8785839" y="1662811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1" name="Forma libre 342">
              <a:extLst>
                <a:ext uri="{FF2B5EF4-FFF2-40B4-BE49-F238E27FC236}">
                  <a16:creationId xmlns:a16="http://schemas.microsoft.com/office/drawing/2014/main" id="{1A05F376-7D0D-A646-9D7E-378D7862AA90}"/>
                </a:ext>
              </a:extLst>
            </p:cNvPr>
            <p:cNvSpPr/>
            <p:nvPr/>
          </p:nvSpPr>
          <p:spPr>
            <a:xfrm>
              <a:off x="8663438" y="1839613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4" name="Forma libre 343">
              <a:extLst>
                <a:ext uri="{FF2B5EF4-FFF2-40B4-BE49-F238E27FC236}">
                  <a16:creationId xmlns:a16="http://schemas.microsoft.com/office/drawing/2014/main" id="{E7648E0B-73AB-4B41-B67E-24CC4FA16EC6}"/>
                </a:ext>
              </a:extLst>
            </p:cNvPr>
            <p:cNvSpPr/>
            <p:nvPr/>
          </p:nvSpPr>
          <p:spPr>
            <a:xfrm>
              <a:off x="8609042" y="1989212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5" name="Forma libre 344">
              <a:extLst>
                <a:ext uri="{FF2B5EF4-FFF2-40B4-BE49-F238E27FC236}">
                  <a16:creationId xmlns:a16="http://schemas.microsoft.com/office/drawing/2014/main" id="{D74ACAB5-EB48-D742-82A4-02C4C360377C}"/>
                </a:ext>
              </a:extLst>
            </p:cNvPr>
            <p:cNvSpPr/>
            <p:nvPr/>
          </p:nvSpPr>
          <p:spPr>
            <a:xfrm>
              <a:off x="9017043" y="1839611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6" name="Forma libre 345">
              <a:extLst>
                <a:ext uri="{FF2B5EF4-FFF2-40B4-BE49-F238E27FC236}">
                  <a16:creationId xmlns:a16="http://schemas.microsoft.com/office/drawing/2014/main" id="{8776FBFD-9A85-1E4A-90E2-CD9B3C9EE5F4}"/>
                </a:ext>
              </a:extLst>
            </p:cNvPr>
            <p:cNvSpPr/>
            <p:nvPr/>
          </p:nvSpPr>
          <p:spPr>
            <a:xfrm>
              <a:off x="8962638" y="1989211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7" name="Forma libre 346">
              <a:extLst>
                <a:ext uri="{FF2B5EF4-FFF2-40B4-BE49-F238E27FC236}">
                  <a16:creationId xmlns:a16="http://schemas.microsoft.com/office/drawing/2014/main" id="{37BCFFC2-4209-8F4F-8819-6CD1636A341F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28" name="Gráfico 240">
            <a:extLst>
              <a:ext uri="{FF2B5EF4-FFF2-40B4-BE49-F238E27FC236}">
                <a16:creationId xmlns:a16="http://schemas.microsoft.com/office/drawing/2014/main" id="{C6E71C6F-F04D-624F-A81E-56E17BBB7189}"/>
              </a:ext>
            </a:extLst>
          </p:cNvPr>
          <p:cNvGrpSpPr/>
          <p:nvPr/>
        </p:nvGrpSpPr>
        <p:grpSpPr>
          <a:xfrm>
            <a:off x="9006869" y="8189886"/>
            <a:ext cx="576481" cy="480639"/>
            <a:chOff x="6278582" y="4236651"/>
            <a:chExt cx="655477" cy="546504"/>
          </a:xfrm>
          <a:solidFill>
            <a:schemeClr val="accent1"/>
          </a:solidFill>
        </p:grpSpPr>
        <p:sp>
          <p:nvSpPr>
            <p:cNvPr id="129" name="Forma libre 397">
              <a:extLst>
                <a:ext uri="{FF2B5EF4-FFF2-40B4-BE49-F238E27FC236}">
                  <a16:creationId xmlns:a16="http://schemas.microsoft.com/office/drawing/2014/main" id="{4DC0BB15-7528-CB4F-95A9-A7B1DCA7CCFE}"/>
                </a:ext>
              </a:extLst>
            </p:cNvPr>
            <p:cNvSpPr/>
            <p:nvPr/>
          </p:nvSpPr>
          <p:spPr>
            <a:xfrm>
              <a:off x="6278582" y="4236651"/>
              <a:ext cx="655475" cy="273434"/>
            </a:xfrm>
            <a:custGeom>
              <a:avLst/>
              <a:gdLst>
                <a:gd name="connsiteX0" fmla="*/ 600638 w 655474"/>
                <a:gd name="connsiteY0" fmla="*/ 82734 h 273433"/>
                <a:gd name="connsiteX1" fmla="*/ 464348 w 655474"/>
                <a:gd name="connsiteY1" fmla="*/ 82734 h 273433"/>
                <a:gd name="connsiteX2" fmla="*/ 464348 w 655474"/>
                <a:gd name="connsiteY2" fmla="*/ 55475 h 273433"/>
                <a:gd name="connsiteX3" fmla="*/ 409831 w 655474"/>
                <a:gd name="connsiteY3" fmla="*/ 958 h 273433"/>
                <a:gd name="connsiteX4" fmla="*/ 246282 w 655474"/>
                <a:gd name="connsiteY4" fmla="*/ 958 h 273433"/>
                <a:gd name="connsiteX5" fmla="*/ 191765 w 655474"/>
                <a:gd name="connsiteY5" fmla="*/ 55475 h 273433"/>
                <a:gd name="connsiteX6" fmla="*/ 191765 w 655474"/>
                <a:gd name="connsiteY6" fmla="*/ 82733 h 273433"/>
                <a:gd name="connsiteX7" fmla="*/ 55475 w 655474"/>
                <a:gd name="connsiteY7" fmla="*/ 82733 h 273433"/>
                <a:gd name="connsiteX8" fmla="*/ 958 w 655474"/>
                <a:gd name="connsiteY8" fmla="*/ 137250 h 273433"/>
                <a:gd name="connsiteX9" fmla="*/ 958 w 655474"/>
                <a:gd name="connsiteY9" fmla="*/ 219024 h 273433"/>
                <a:gd name="connsiteX10" fmla="*/ 55475 w 655474"/>
                <a:gd name="connsiteY10" fmla="*/ 273541 h 273433"/>
                <a:gd name="connsiteX11" fmla="*/ 273541 w 655474"/>
                <a:gd name="connsiteY11" fmla="*/ 273541 h 273433"/>
                <a:gd name="connsiteX12" fmla="*/ 273541 w 655474"/>
                <a:gd name="connsiteY12" fmla="*/ 259912 h 273433"/>
                <a:gd name="connsiteX13" fmla="*/ 287171 w 655474"/>
                <a:gd name="connsiteY13" fmla="*/ 246282 h 273433"/>
                <a:gd name="connsiteX14" fmla="*/ 368945 w 655474"/>
                <a:gd name="connsiteY14" fmla="*/ 246282 h 273433"/>
                <a:gd name="connsiteX15" fmla="*/ 382575 w 655474"/>
                <a:gd name="connsiteY15" fmla="*/ 259912 h 273433"/>
                <a:gd name="connsiteX16" fmla="*/ 382575 w 655474"/>
                <a:gd name="connsiteY16" fmla="*/ 273541 h 273433"/>
                <a:gd name="connsiteX17" fmla="*/ 600641 w 655474"/>
                <a:gd name="connsiteY17" fmla="*/ 273541 h 273433"/>
                <a:gd name="connsiteX18" fmla="*/ 655155 w 655474"/>
                <a:gd name="connsiteY18" fmla="*/ 219024 h 273433"/>
                <a:gd name="connsiteX19" fmla="*/ 655155 w 655474"/>
                <a:gd name="connsiteY19" fmla="*/ 137250 h 273433"/>
                <a:gd name="connsiteX20" fmla="*/ 600638 w 655474"/>
                <a:gd name="connsiteY20" fmla="*/ 82734 h 273433"/>
                <a:gd name="connsiteX21" fmla="*/ 409831 w 655474"/>
                <a:gd name="connsiteY21" fmla="*/ 82734 h 273433"/>
                <a:gd name="connsiteX22" fmla="*/ 246282 w 655474"/>
                <a:gd name="connsiteY22" fmla="*/ 82734 h 273433"/>
                <a:gd name="connsiteX23" fmla="*/ 246282 w 655474"/>
                <a:gd name="connsiteY23" fmla="*/ 55475 h 273433"/>
                <a:gd name="connsiteX24" fmla="*/ 409831 w 655474"/>
                <a:gd name="connsiteY24" fmla="*/ 55475 h 273433"/>
                <a:gd name="connsiteX25" fmla="*/ 409831 w 655474"/>
                <a:gd name="connsiteY25" fmla="*/ 82734 h 27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55474" h="273433">
                  <a:moveTo>
                    <a:pt x="600638" y="82734"/>
                  </a:moveTo>
                  <a:lnTo>
                    <a:pt x="464348" y="82734"/>
                  </a:lnTo>
                  <a:lnTo>
                    <a:pt x="464348" y="55475"/>
                  </a:lnTo>
                  <a:cubicBezTo>
                    <a:pt x="464348" y="25409"/>
                    <a:pt x="439899" y="958"/>
                    <a:pt x="409831" y="958"/>
                  </a:cubicBezTo>
                  <a:lnTo>
                    <a:pt x="246282" y="958"/>
                  </a:lnTo>
                  <a:cubicBezTo>
                    <a:pt x="216216" y="958"/>
                    <a:pt x="191765" y="25408"/>
                    <a:pt x="191765" y="55475"/>
                  </a:cubicBezTo>
                  <a:lnTo>
                    <a:pt x="191765" y="82733"/>
                  </a:lnTo>
                  <a:lnTo>
                    <a:pt x="55475" y="82733"/>
                  </a:lnTo>
                  <a:cubicBezTo>
                    <a:pt x="25408" y="82734"/>
                    <a:pt x="958" y="107184"/>
                    <a:pt x="958" y="137250"/>
                  </a:cubicBezTo>
                  <a:lnTo>
                    <a:pt x="958" y="219024"/>
                  </a:lnTo>
                  <a:cubicBezTo>
                    <a:pt x="958" y="249092"/>
                    <a:pt x="25408" y="273541"/>
                    <a:pt x="55475" y="273541"/>
                  </a:cubicBezTo>
                  <a:lnTo>
                    <a:pt x="273541" y="273541"/>
                  </a:lnTo>
                  <a:lnTo>
                    <a:pt x="273541" y="259912"/>
                  </a:lnTo>
                  <a:cubicBezTo>
                    <a:pt x="273541" y="252378"/>
                    <a:pt x="279637" y="246282"/>
                    <a:pt x="287171" y="246282"/>
                  </a:cubicBezTo>
                  <a:lnTo>
                    <a:pt x="368945" y="246282"/>
                  </a:lnTo>
                  <a:cubicBezTo>
                    <a:pt x="376479" y="246282"/>
                    <a:pt x="382575" y="252378"/>
                    <a:pt x="382575" y="259912"/>
                  </a:cubicBezTo>
                  <a:lnTo>
                    <a:pt x="382575" y="273541"/>
                  </a:lnTo>
                  <a:lnTo>
                    <a:pt x="600641" y="273541"/>
                  </a:lnTo>
                  <a:cubicBezTo>
                    <a:pt x="630706" y="273541"/>
                    <a:pt x="655155" y="249092"/>
                    <a:pt x="655155" y="219024"/>
                  </a:cubicBezTo>
                  <a:lnTo>
                    <a:pt x="655155" y="137250"/>
                  </a:lnTo>
                  <a:cubicBezTo>
                    <a:pt x="655155" y="107184"/>
                    <a:pt x="630706" y="82734"/>
                    <a:pt x="600638" y="82734"/>
                  </a:cubicBezTo>
                  <a:close/>
                  <a:moveTo>
                    <a:pt x="409831" y="82734"/>
                  </a:moveTo>
                  <a:lnTo>
                    <a:pt x="246282" y="82734"/>
                  </a:lnTo>
                  <a:lnTo>
                    <a:pt x="246282" y="55475"/>
                  </a:lnTo>
                  <a:lnTo>
                    <a:pt x="409831" y="55475"/>
                  </a:lnTo>
                  <a:lnTo>
                    <a:pt x="409831" y="82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0" name="Forma libre 398">
              <a:extLst>
                <a:ext uri="{FF2B5EF4-FFF2-40B4-BE49-F238E27FC236}">
                  <a16:creationId xmlns:a16="http://schemas.microsoft.com/office/drawing/2014/main" id="{DB339977-C3A2-A149-9565-65EC67901D62}"/>
                </a:ext>
              </a:extLst>
            </p:cNvPr>
            <p:cNvSpPr/>
            <p:nvPr/>
          </p:nvSpPr>
          <p:spPr>
            <a:xfrm>
              <a:off x="6278584" y="4522498"/>
              <a:ext cx="655475" cy="260657"/>
            </a:xfrm>
            <a:custGeom>
              <a:avLst/>
              <a:gdLst>
                <a:gd name="connsiteX0" fmla="*/ 647595 w 655474"/>
                <a:gd name="connsiteY0" fmla="*/ 2398 h 260656"/>
                <a:gd name="connsiteX1" fmla="*/ 633300 w 655474"/>
                <a:gd name="connsiteY1" fmla="*/ 3742 h 260656"/>
                <a:gd name="connsiteX2" fmla="*/ 600637 w 655474"/>
                <a:gd name="connsiteY2" fmla="*/ 14949 h 260656"/>
                <a:gd name="connsiteX3" fmla="*/ 382574 w 655474"/>
                <a:gd name="connsiteY3" fmla="*/ 14949 h 260656"/>
                <a:gd name="connsiteX4" fmla="*/ 382574 w 655474"/>
                <a:gd name="connsiteY4" fmla="*/ 55836 h 260656"/>
                <a:gd name="connsiteX5" fmla="*/ 368944 w 655474"/>
                <a:gd name="connsiteY5" fmla="*/ 69466 h 260656"/>
                <a:gd name="connsiteX6" fmla="*/ 287169 w 655474"/>
                <a:gd name="connsiteY6" fmla="*/ 69466 h 260656"/>
                <a:gd name="connsiteX7" fmla="*/ 273540 w 655474"/>
                <a:gd name="connsiteY7" fmla="*/ 55836 h 260656"/>
                <a:gd name="connsiteX8" fmla="*/ 273540 w 655474"/>
                <a:gd name="connsiteY8" fmla="*/ 14949 h 260656"/>
                <a:gd name="connsiteX9" fmla="*/ 55475 w 655474"/>
                <a:gd name="connsiteY9" fmla="*/ 14949 h 260656"/>
                <a:gd name="connsiteX10" fmla="*/ 22813 w 655474"/>
                <a:gd name="connsiteY10" fmla="*/ 3742 h 260656"/>
                <a:gd name="connsiteX11" fmla="*/ 8517 w 655474"/>
                <a:gd name="connsiteY11" fmla="*/ 2398 h 260656"/>
                <a:gd name="connsiteX12" fmla="*/ 958 w 655474"/>
                <a:gd name="connsiteY12" fmla="*/ 14604 h 260656"/>
                <a:gd name="connsiteX13" fmla="*/ 958 w 655474"/>
                <a:gd name="connsiteY13" fmla="*/ 205757 h 260656"/>
                <a:gd name="connsiteX14" fmla="*/ 55475 w 655474"/>
                <a:gd name="connsiteY14" fmla="*/ 260274 h 260656"/>
                <a:gd name="connsiteX15" fmla="*/ 600640 w 655474"/>
                <a:gd name="connsiteY15" fmla="*/ 260274 h 260656"/>
                <a:gd name="connsiteX16" fmla="*/ 655157 w 655474"/>
                <a:gd name="connsiteY16" fmla="*/ 205757 h 260656"/>
                <a:gd name="connsiteX17" fmla="*/ 655157 w 655474"/>
                <a:gd name="connsiteY17" fmla="*/ 14604 h 260656"/>
                <a:gd name="connsiteX18" fmla="*/ 647595 w 655474"/>
                <a:gd name="connsiteY18" fmla="*/ 2398 h 26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5474" h="260656">
                  <a:moveTo>
                    <a:pt x="647595" y="2398"/>
                  </a:moveTo>
                  <a:cubicBezTo>
                    <a:pt x="642950" y="95"/>
                    <a:pt x="637400" y="628"/>
                    <a:pt x="633300" y="3742"/>
                  </a:cubicBezTo>
                  <a:cubicBezTo>
                    <a:pt x="623611" y="11076"/>
                    <a:pt x="612323" y="14949"/>
                    <a:pt x="600637" y="14949"/>
                  </a:cubicBezTo>
                  <a:lnTo>
                    <a:pt x="382574" y="14949"/>
                  </a:lnTo>
                  <a:lnTo>
                    <a:pt x="382574" y="55836"/>
                  </a:lnTo>
                  <a:cubicBezTo>
                    <a:pt x="382574" y="63370"/>
                    <a:pt x="376478" y="69466"/>
                    <a:pt x="368944" y="69466"/>
                  </a:cubicBezTo>
                  <a:lnTo>
                    <a:pt x="287169" y="69466"/>
                  </a:lnTo>
                  <a:cubicBezTo>
                    <a:pt x="279636" y="69466"/>
                    <a:pt x="273540" y="63370"/>
                    <a:pt x="273540" y="55836"/>
                  </a:cubicBezTo>
                  <a:lnTo>
                    <a:pt x="273540" y="14949"/>
                  </a:lnTo>
                  <a:lnTo>
                    <a:pt x="55475" y="14949"/>
                  </a:lnTo>
                  <a:cubicBezTo>
                    <a:pt x="43789" y="14949"/>
                    <a:pt x="32503" y="11076"/>
                    <a:pt x="22813" y="3742"/>
                  </a:cubicBezTo>
                  <a:cubicBezTo>
                    <a:pt x="18700" y="601"/>
                    <a:pt x="13163" y="68"/>
                    <a:pt x="8517" y="2398"/>
                  </a:cubicBezTo>
                  <a:cubicBezTo>
                    <a:pt x="3887" y="4701"/>
                    <a:pt x="958" y="9425"/>
                    <a:pt x="958" y="14604"/>
                  </a:cubicBezTo>
                  <a:lnTo>
                    <a:pt x="958" y="205757"/>
                  </a:lnTo>
                  <a:cubicBezTo>
                    <a:pt x="958" y="235823"/>
                    <a:pt x="25408" y="260274"/>
                    <a:pt x="55475" y="260274"/>
                  </a:cubicBezTo>
                  <a:lnTo>
                    <a:pt x="600640" y="260274"/>
                  </a:lnTo>
                  <a:cubicBezTo>
                    <a:pt x="630706" y="260274"/>
                    <a:pt x="655157" y="235825"/>
                    <a:pt x="655157" y="205757"/>
                  </a:cubicBezTo>
                  <a:lnTo>
                    <a:pt x="655157" y="14604"/>
                  </a:lnTo>
                  <a:cubicBezTo>
                    <a:pt x="655155" y="9425"/>
                    <a:pt x="652227" y="4701"/>
                    <a:pt x="647595" y="23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31" name="Gráfico 225">
            <a:extLst>
              <a:ext uri="{FF2B5EF4-FFF2-40B4-BE49-F238E27FC236}">
                <a16:creationId xmlns:a16="http://schemas.microsoft.com/office/drawing/2014/main" id="{71E0EA07-E5ED-CE47-BEC6-284539F28F6F}"/>
              </a:ext>
            </a:extLst>
          </p:cNvPr>
          <p:cNvGrpSpPr/>
          <p:nvPr/>
        </p:nvGrpSpPr>
        <p:grpSpPr>
          <a:xfrm>
            <a:off x="1616886" y="11329798"/>
            <a:ext cx="536792" cy="402855"/>
            <a:chOff x="9758219" y="5737781"/>
            <a:chExt cx="655475" cy="491925"/>
          </a:xfrm>
          <a:solidFill>
            <a:schemeClr val="accent1"/>
          </a:solidFill>
        </p:grpSpPr>
        <p:sp>
          <p:nvSpPr>
            <p:cNvPr id="132" name="Forma libre 439">
              <a:extLst>
                <a:ext uri="{FF2B5EF4-FFF2-40B4-BE49-F238E27FC236}">
                  <a16:creationId xmlns:a16="http://schemas.microsoft.com/office/drawing/2014/main" id="{45E629D1-3868-E342-BF9E-BBFC016F8672}"/>
                </a:ext>
              </a:extLst>
            </p:cNvPr>
            <p:cNvSpPr/>
            <p:nvPr/>
          </p:nvSpPr>
          <p:spPr>
            <a:xfrm>
              <a:off x="9758219" y="5737781"/>
              <a:ext cx="655475" cy="491925"/>
            </a:xfrm>
            <a:custGeom>
              <a:avLst/>
              <a:gdLst>
                <a:gd name="connsiteX0" fmla="*/ 559751 w 655474"/>
                <a:gd name="connsiteY0" fmla="*/ 958 h 491925"/>
                <a:gd name="connsiteX1" fmla="*/ 512949 w 655474"/>
                <a:gd name="connsiteY1" fmla="*/ 30207 h 491925"/>
                <a:gd name="connsiteX2" fmla="*/ 78944 w 655474"/>
                <a:gd name="connsiteY2" fmla="*/ 182688 h 491925"/>
                <a:gd name="connsiteX3" fmla="*/ 48660 w 655474"/>
                <a:gd name="connsiteY3" fmla="*/ 164508 h 491925"/>
                <a:gd name="connsiteX4" fmla="*/ 958 w 655474"/>
                <a:gd name="connsiteY4" fmla="*/ 246282 h 491925"/>
                <a:gd name="connsiteX5" fmla="*/ 48660 w 655474"/>
                <a:gd name="connsiteY5" fmla="*/ 328057 h 491925"/>
                <a:gd name="connsiteX6" fmla="*/ 78943 w 655474"/>
                <a:gd name="connsiteY6" fmla="*/ 309876 h 491925"/>
                <a:gd name="connsiteX7" fmla="*/ 161235 w 655474"/>
                <a:gd name="connsiteY7" fmla="*/ 338797 h 491925"/>
                <a:gd name="connsiteX8" fmla="*/ 145289 w 655474"/>
                <a:gd name="connsiteY8" fmla="*/ 365401 h 491925"/>
                <a:gd name="connsiteX9" fmla="*/ 137248 w 655474"/>
                <a:gd name="connsiteY9" fmla="*/ 394458 h 491925"/>
                <a:gd name="connsiteX10" fmla="*/ 172739 w 655474"/>
                <a:gd name="connsiteY10" fmla="*/ 446902 h 491925"/>
                <a:gd name="connsiteX11" fmla="*/ 273076 w 655474"/>
                <a:gd name="connsiteY11" fmla="*/ 487027 h 491925"/>
                <a:gd name="connsiteX12" fmla="*/ 296600 w 655474"/>
                <a:gd name="connsiteY12" fmla="*/ 491551 h 491925"/>
                <a:gd name="connsiteX13" fmla="*/ 354197 w 655474"/>
                <a:gd name="connsiteY13" fmla="*/ 456198 h 491925"/>
                <a:gd name="connsiteX14" fmla="*/ 375294 w 655474"/>
                <a:gd name="connsiteY14" fmla="*/ 413975 h 491925"/>
                <a:gd name="connsiteX15" fmla="*/ 512921 w 655474"/>
                <a:gd name="connsiteY15" fmla="*/ 462331 h 491925"/>
                <a:gd name="connsiteX16" fmla="*/ 559751 w 655474"/>
                <a:gd name="connsiteY16" fmla="*/ 491606 h 491925"/>
                <a:gd name="connsiteX17" fmla="*/ 655155 w 655474"/>
                <a:gd name="connsiteY17" fmla="*/ 246282 h 491925"/>
                <a:gd name="connsiteX18" fmla="*/ 559751 w 655474"/>
                <a:gd name="connsiteY18" fmla="*/ 958 h 491925"/>
                <a:gd name="connsiteX19" fmla="*/ 305405 w 655474"/>
                <a:gd name="connsiteY19" fmla="*/ 431829 h 491925"/>
                <a:gd name="connsiteX20" fmla="*/ 293329 w 655474"/>
                <a:gd name="connsiteY20" fmla="*/ 436381 h 491925"/>
                <a:gd name="connsiteX21" fmla="*/ 192992 w 655474"/>
                <a:gd name="connsiteY21" fmla="*/ 396257 h 491925"/>
                <a:gd name="connsiteX22" fmla="*/ 192037 w 655474"/>
                <a:gd name="connsiteY22" fmla="*/ 393422 h 491925"/>
                <a:gd name="connsiteX23" fmla="*/ 213763 w 655474"/>
                <a:gd name="connsiteY23" fmla="*/ 357222 h 491925"/>
                <a:gd name="connsiteX24" fmla="*/ 323449 w 655474"/>
                <a:gd name="connsiteY24" fmla="*/ 395765 h 491925"/>
                <a:gd name="connsiteX25" fmla="*/ 305405 w 655474"/>
                <a:gd name="connsiteY25" fmla="*/ 431829 h 491925"/>
                <a:gd name="connsiteX26" fmla="*/ 559751 w 655474"/>
                <a:gd name="connsiteY26" fmla="*/ 437089 h 491925"/>
                <a:gd name="connsiteX27" fmla="*/ 518864 w 655474"/>
                <a:gd name="connsiteY27" fmla="*/ 246282 h 491925"/>
                <a:gd name="connsiteX28" fmla="*/ 559751 w 655474"/>
                <a:gd name="connsiteY28" fmla="*/ 55475 h 491925"/>
                <a:gd name="connsiteX29" fmla="*/ 600638 w 655474"/>
                <a:gd name="connsiteY29" fmla="*/ 246282 h 491925"/>
                <a:gd name="connsiteX30" fmla="*/ 559751 w 655474"/>
                <a:gd name="connsiteY30" fmla="*/ 437089 h 49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5474" h="491925">
                  <a:moveTo>
                    <a:pt x="559751" y="958"/>
                  </a:moveTo>
                  <a:cubicBezTo>
                    <a:pt x="541652" y="958"/>
                    <a:pt x="526060" y="11971"/>
                    <a:pt x="512949" y="30207"/>
                  </a:cubicBezTo>
                  <a:lnTo>
                    <a:pt x="78944" y="182688"/>
                  </a:lnTo>
                  <a:cubicBezTo>
                    <a:pt x="70630" y="170886"/>
                    <a:pt x="60136" y="164508"/>
                    <a:pt x="48660" y="164508"/>
                  </a:cubicBezTo>
                  <a:cubicBezTo>
                    <a:pt x="21457" y="164508"/>
                    <a:pt x="958" y="199671"/>
                    <a:pt x="958" y="246282"/>
                  </a:cubicBezTo>
                  <a:cubicBezTo>
                    <a:pt x="958" y="292894"/>
                    <a:pt x="21457" y="328057"/>
                    <a:pt x="48660" y="328057"/>
                  </a:cubicBezTo>
                  <a:cubicBezTo>
                    <a:pt x="60135" y="328057"/>
                    <a:pt x="70630" y="321678"/>
                    <a:pt x="78943" y="309876"/>
                  </a:cubicBezTo>
                  <a:lnTo>
                    <a:pt x="161235" y="338797"/>
                  </a:lnTo>
                  <a:lnTo>
                    <a:pt x="145289" y="365401"/>
                  </a:lnTo>
                  <a:cubicBezTo>
                    <a:pt x="140029" y="374178"/>
                    <a:pt x="137248" y="384236"/>
                    <a:pt x="137248" y="394458"/>
                  </a:cubicBezTo>
                  <a:cubicBezTo>
                    <a:pt x="137248" y="417709"/>
                    <a:pt x="151177" y="438289"/>
                    <a:pt x="172739" y="446902"/>
                  </a:cubicBezTo>
                  <a:lnTo>
                    <a:pt x="273076" y="487027"/>
                  </a:lnTo>
                  <a:cubicBezTo>
                    <a:pt x="280736" y="490079"/>
                    <a:pt x="288722" y="491551"/>
                    <a:pt x="296600" y="491551"/>
                  </a:cubicBezTo>
                  <a:cubicBezTo>
                    <a:pt x="320288" y="491551"/>
                    <a:pt x="343130" y="478385"/>
                    <a:pt x="354197" y="456198"/>
                  </a:cubicBezTo>
                  <a:lnTo>
                    <a:pt x="375294" y="413975"/>
                  </a:lnTo>
                  <a:lnTo>
                    <a:pt x="512921" y="462331"/>
                  </a:lnTo>
                  <a:cubicBezTo>
                    <a:pt x="526033" y="480593"/>
                    <a:pt x="541652" y="491606"/>
                    <a:pt x="559751" y="491606"/>
                  </a:cubicBezTo>
                  <a:cubicBezTo>
                    <a:pt x="621710" y="491606"/>
                    <a:pt x="655155" y="365209"/>
                    <a:pt x="655155" y="246282"/>
                  </a:cubicBezTo>
                  <a:cubicBezTo>
                    <a:pt x="655155" y="127355"/>
                    <a:pt x="621710" y="958"/>
                    <a:pt x="559751" y="958"/>
                  </a:cubicBezTo>
                  <a:close/>
                  <a:moveTo>
                    <a:pt x="305405" y="431829"/>
                  </a:moveTo>
                  <a:cubicBezTo>
                    <a:pt x="303361" y="435918"/>
                    <a:pt x="297610" y="438180"/>
                    <a:pt x="293329" y="436381"/>
                  </a:cubicBezTo>
                  <a:lnTo>
                    <a:pt x="192992" y="396257"/>
                  </a:lnTo>
                  <a:lnTo>
                    <a:pt x="192037" y="393422"/>
                  </a:lnTo>
                  <a:lnTo>
                    <a:pt x="213763" y="357222"/>
                  </a:lnTo>
                  <a:lnTo>
                    <a:pt x="323449" y="395765"/>
                  </a:lnTo>
                  <a:lnTo>
                    <a:pt x="305405" y="431829"/>
                  </a:lnTo>
                  <a:close/>
                  <a:moveTo>
                    <a:pt x="559751" y="437089"/>
                  </a:moveTo>
                  <a:cubicBezTo>
                    <a:pt x="547512" y="437089"/>
                    <a:pt x="518864" y="372187"/>
                    <a:pt x="518864" y="246282"/>
                  </a:cubicBezTo>
                  <a:cubicBezTo>
                    <a:pt x="518864" y="120377"/>
                    <a:pt x="547512" y="55475"/>
                    <a:pt x="559751" y="55475"/>
                  </a:cubicBezTo>
                  <a:cubicBezTo>
                    <a:pt x="571991" y="55475"/>
                    <a:pt x="600638" y="120377"/>
                    <a:pt x="600638" y="246282"/>
                  </a:cubicBezTo>
                  <a:cubicBezTo>
                    <a:pt x="600638" y="372187"/>
                    <a:pt x="571991" y="437089"/>
                    <a:pt x="559751" y="4370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33" name="Gráfico 210">
            <a:extLst>
              <a:ext uri="{FF2B5EF4-FFF2-40B4-BE49-F238E27FC236}">
                <a16:creationId xmlns:a16="http://schemas.microsoft.com/office/drawing/2014/main" id="{E9BF0AAD-1FF4-3B45-A78C-C7B621767CB9}"/>
              </a:ext>
            </a:extLst>
          </p:cNvPr>
          <p:cNvGrpSpPr/>
          <p:nvPr/>
        </p:nvGrpSpPr>
        <p:grpSpPr>
          <a:xfrm>
            <a:off x="12566491" y="11274945"/>
            <a:ext cx="551119" cy="505309"/>
            <a:chOff x="1757425" y="742428"/>
            <a:chExt cx="572318" cy="524748"/>
          </a:xfrm>
          <a:solidFill>
            <a:schemeClr val="accent1"/>
          </a:solidFill>
        </p:grpSpPr>
        <p:sp>
          <p:nvSpPr>
            <p:cNvPr id="134" name="Forma libre 262">
              <a:extLst>
                <a:ext uri="{FF2B5EF4-FFF2-40B4-BE49-F238E27FC236}">
                  <a16:creationId xmlns:a16="http://schemas.microsoft.com/office/drawing/2014/main" id="{E0EFCBBA-EDBD-E94D-BC7D-06D829288B0C}"/>
                </a:ext>
              </a:extLst>
            </p:cNvPr>
            <p:cNvSpPr/>
            <p:nvPr/>
          </p:nvSpPr>
          <p:spPr>
            <a:xfrm>
              <a:off x="1757425" y="742428"/>
              <a:ext cx="524005" cy="429238"/>
            </a:xfrm>
            <a:custGeom>
              <a:avLst/>
              <a:gdLst>
                <a:gd name="connsiteX0" fmla="*/ 286252 w 524005"/>
                <a:gd name="connsiteY0" fmla="*/ 393283 h 429238"/>
                <a:gd name="connsiteX1" fmla="*/ 440852 w 524005"/>
                <a:gd name="connsiteY1" fmla="*/ 238682 h 429238"/>
                <a:gd name="connsiteX2" fmla="*/ 507096 w 524005"/>
                <a:gd name="connsiteY2" fmla="*/ 253768 h 429238"/>
                <a:gd name="connsiteX3" fmla="*/ 518559 w 524005"/>
                <a:gd name="connsiteY3" fmla="*/ 253082 h 429238"/>
                <a:gd name="connsiteX4" fmla="*/ 524099 w 524005"/>
                <a:gd name="connsiteY4" fmla="*/ 243025 h 429238"/>
                <a:gd name="connsiteX5" fmla="*/ 524099 w 524005"/>
                <a:gd name="connsiteY5" fmla="*/ 95975 h 429238"/>
                <a:gd name="connsiteX6" fmla="*/ 476529 w 524005"/>
                <a:gd name="connsiteY6" fmla="*/ 48406 h 429238"/>
                <a:gd name="connsiteX7" fmla="*/ 255499 w 524005"/>
                <a:gd name="connsiteY7" fmla="*/ 48406 h 429238"/>
                <a:gd name="connsiteX8" fmla="*/ 211414 w 524005"/>
                <a:gd name="connsiteY8" fmla="*/ 4320 h 429238"/>
                <a:gd name="connsiteX9" fmla="*/ 203005 w 524005"/>
                <a:gd name="connsiteY9" fmla="*/ 836 h 429238"/>
                <a:gd name="connsiteX10" fmla="*/ 48406 w 524005"/>
                <a:gd name="connsiteY10" fmla="*/ 836 h 429238"/>
                <a:gd name="connsiteX11" fmla="*/ 836 w 524005"/>
                <a:gd name="connsiteY11" fmla="*/ 48406 h 429238"/>
                <a:gd name="connsiteX12" fmla="*/ 836 w 524005"/>
                <a:gd name="connsiteY12" fmla="*/ 381391 h 429238"/>
                <a:gd name="connsiteX13" fmla="*/ 48406 w 524005"/>
                <a:gd name="connsiteY13" fmla="*/ 428961 h 429238"/>
                <a:gd name="connsiteX14" fmla="*/ 276253 w 524005"/>
                <a:gd name="connsiteY14" fmla="*/ 428961 h 429238"/>
                <a:gd name="connsiteX15" fmla="*/ 285243 w 524005"/>
                <a:gd name="connsiteY15" fmla="*/ 424861 h 429238"/>
                <a:gd name="connsiteX16" fmla="*/ 288030 w 524005"/>
                <a:gd name="connsiteY16" fmla="*/ 415384 h 429238"/>
                <a:gd name="connsiteX17" fmla="*/ 286252 w 524005"/>
                <a:gd name="connsiteY17" fmla="*/ 393283 h 42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24005" h="429238">
                  <a:moveTo>
                    <a:pt x="286252" y="393283"/>
                  </a:moveTo>
                  <a:cubicBezTo>
                    <a:pt x="286252" y="308039"/>
                    <a:pt x="355608" y="238682"/>
                    <a:pt x="440852" y="238682"/>
                  </a:cubicBezTo>
                  <a:cubicBezTo>
                    <a:pt x="463778" y="238682"/>
                    <a:pt x="486064" y="243757"/>
                    <a:pt x="507096" y="253768"/>
                  </a:cubicBezTo>
                  <a:cubicBezTo>
                    <a:pt x="510801" y="255510"/>
                    <a:pt x="515121" y="255254"/>
                    <a:pt x="518559" y="253082"/>
                  </a:cubicBezTo>
                  <a:cubicBezTo>
                    <a:pt x="522008" y="250899"/>
                    <a:pt x="524099" y="247101"/>
                    <a:pt x="524099" y="243025"/>
                  </a:cubicBezTo>
                  <a:lnTo>
                    <a:pt x="524099" y="95975"/>
                  </a:lnTo>
                  <a:cubicBezTo>
                    <a:pt x="524099" y="69741"/>
                    <a:pt x="502765" y="48406"/>
                    <a:pt x="476529" y="48406"/>
                  </a:cubicBezTo>
                  <a:lnTo>
                    <a:pt x="255499" y="48406"/>
                  </a:lnTo>
                  <a:lnTo>
                    <a:pt x="211414" y="4320"/>
                  </a:lnTo>
                  <a:cubicBezTo>
                    <a:pt x="209184" y="2090"/>
                    <a:pt x="206165" y="836"/>
                    <a:pt x="203005" y="836"/>
                  </a:cubicBezTo>
                  <a:lnTo>
                    <a:pt x="48406" y="836"/>
                  </a:lnTo>
                  <a:cubicBezTo>
                    <a:pt x="22170" y="836"/>
                    <a:pt x="836" y="22171"/>
                    <a:pt x="836" y="48406"/>
                  </a:cubicBezTo>
                  <a:lnTo>
                    <a:pt x="836" y="381391"/>
                  </a:lnTo>
                  <a:cubicBezTo>
                    <a:pt x="836" y="407626"/>
                    <a:pt x="22170" y="428961"/>
                    <a:pt x="48406" y="428961"/>
                  </a:cubicBezTo>
                  <a:lnTo>
                    <a:pt x="276253" y="428961"/>
                  </a:lnTo>
                  <a:cubicBezTo>
                    <a:pt x="279703" y="428961"/>
                    <a:pt x="282977" y="427462"/>
                    <a:pt x="285243" y="424861"/>
                  </a:cubicBezTo>
                  <a:cubicBezTo>
                    <a:pt x="287496" y="422260"/>
                    <a:pt x="288518" y="418798"/>
                    <a:pt x="288030" y="415384"/>
                  </a:cubicBezTo>
                  <a:cubicBezTo>
                    <a:pt x="286820" y="406929"/>
                    <a:pt x="286252" y="399903"/>
                    <a:pt x="286252" y="3932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5" name="Forma libre 263">
              <a:extLst>
                <a:ext uri="{FF2B5EF4-FFF2-40B4-BE49-F238E27FC236}">
                  <a16:creationId xmlns:a16="http://schemas.microsoft.com/office/drawing/2014/main" id="{CF047B98-F2E3-794E-960D-A58A46970DF9}"/>
                </a:ext>
              </a:extLst>
            </p:cNvPr>
            <p:cNvSpPr/>
            <p:nvPr/>
          </p:nvSpPr>
          <p:spPr>
            <a:xfrm>
              <a:off x="2066626" y="1004059"/>
              <a:ext cx="263117" cy="263117"/>
            </a:xfrm>
            <a:custGeom>
              <a:avLst/>
              <a:gdLst>
                <a:gd name="connsiteX0" fmla="*/ 131651 w 263117"/>
                <a:gd name="connsiteY0" fmla="*/ 836 h 263117"/>
                <a:gd name="connsiteX1" fmla="*/ 836 w 263117"/>
                <a:gd name="connsiteY1" fmla="*/ 131651 h 263117"/>
                <a:gd name="connsiteX2" fmla="*/ 131651 w 263117"/>
                <a:gd name="connsiteY2" fmla="*/ 262466 h 263117"/>
                <a:gd name="connsiteX3" fmla="*/ 262466 w 263117"/>
                <a:gd name="connsiteY3" fmla="*/ 131651 h 263117"/>
                <a:gd name="connsiteX4" fmla="*/ 131651 w 263117"/>
                <a:gd name="connsiteY4" fmla="*/ 836 h 263117"/>
                <a:gd name="connsiteX5" fmla="*/ 187628 w 263117"/>
                <a:gd name="connsiteY5" fmla="*/ 116276 h 263117"/>
                <a:gd name="connsiteX6" fmla="*/ 179220 w 263117"/>
                <a:gd name="connsiteY6" fmla="*/ 119760 h 263117"/>
                <a:gd name="connsiteX7" fmla="*/ 170811 w 263117"/>
                <a:gd name="connsiteY7" fmla="*/ 116276 h 263117"/>
                <a:gd name="connsiteX8" fmla="*/ 143543 w 263117"/>
                <a:gd name="connsiteY8" fmla="*/ 89007 h 263117"/>
                <a:gd name="connsiteX9" fmla="*/ 143543 w 263117"/>
                <a:gd name="connsiteY9" fmla="*/ 203006 h 263117"/>
                <a:gd name="connsiteX10" fmla="*/ 131650 w 263117"/>
                <a:gd name="connsiteY10" fmla="*/ 214899 h 263117"/>
                <a:gd name="connsiteX11" fmla="*/ 119759 w 263117"/>
                <a:gd name="connsiteY11" fmla="*/ 203005 h 263117"/>
                <a:gd name="connsiteX12" fmla="*/ 119759 w 263117"/>
                <a:gd name="connsiteY12" fmla="*/ 89006 h 263117"/>
                <a:gd name="connsiteX13" fmla="*/ 92490 w 263117"/>
                <a:gd name="connsiteY13" fmla="*/ 116274 h 263117"/>
                <a:gd name="connsiteX14" fmla="*/ 75674 w 263117"/>
                <a:gd name="connsiteY14" fmla="*/ 116274 h 263117"/>
                <a:gd name="connsiteX15" fmla="*/ 75674 w 263117"/>
                <a:gd name="connsiteY15" fmla="*/ 99458 h 263117"/>
                <a:gd name="connsiteX16" fmla="*/ 123244 w 263117"/>
                <a:gd name="connsiteY16" fmla="*/ 51889 h 263117"/>
                <a:gd name="connsiteX17" fmla="*/ 140060 w 263117"/>
                <a:gd name="connsiteY17" fmla="*/ 51889 h 263117"/>
                <a:gd name="connsiteX18" fmla="*/ 187629 w 263117"/>
                <a:gd name="connsiteY18" fmla="*/ 99458 h 263117"/>
                <a:gd name="connsiteX19" fmla="*/ 187628 w 263117"/>
                <a:gd name="connsiteY19" fmla="*/ 116276 h 26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3117" h="263117">
                  <a:moveTo>
                    <a:pt x="131651" y="836"/>
                  </a:moveTo>
                  <a:cubicBezTo>
                    <a:pt x="59519" y="836"/>
                    <a:pt x="836" y="59519"/>
                    <a:pt x="836" y="131651"/>
                  </a:cubicBezTo>
                  <a:cubicBezTo>
                    <a:pt x="836" y="203783"/>
                    <a:pt x="59519" y="262466"/>
                    <a:pt x="131651" y="262466"/>
                  </a:cubicBezTo>
                  <a:cubicBezTo>
                    <a:pt x="203783" y="262466"/>
                    <a:pt x="262466" y="203783"/>
                    <a:pt x="262466" y="131651"/>
                  </a:cubicBezTo>
                  <a:cubicBezTo>
                    <a:pt x="262466" y="59519"/>
                    <a:pt x="203783" y="836"/>
                    <a:pt x="131651" y="836"/>
                  </a:cubicBezTo>
                  <a:close/>
                  <a:moveTo>
                    <a:pt x="187628" y="116276"/>
                  </a:moveTo>
                  <a:cubicBezTo>
                    <a:pt x="185306" y="118598"/>
                    <a:pt x="182262" y="119760"/>
                    <a:pt x="179220" y="119760"/>
                  </a:cubicBezTo>
                  <a:cubicBezTo>
                    <a:pt x="176177" y="119760"/>
                    <a:pt x="173135" y="118598"/>
                    <a:pt x="170811" y="116276"/>
                  </a:cubicBezTo>
                  <a:lnTo>
                    <a:pt x="143543" y="89007"/>
                  </a:lnTo>
                  <a:lnTo>
                    <a:pt x="143543" y="203006"/>
                  </a:lnTo>
                  <a:cubicBezTo>
                    <a:pt x="143543" y="209580"/>
                    <a:pt x="138224" y="214899"/>
                    <a:pt x="131650" y="214899"/>
                  </a:cubicBezTo>
                  <a:cubicBezTo>
                    <a:pt x="125077" y="214899"/>
                    <a:pt x="119759" y="209579"/>
                    <a:pt x="119759" y="203005"/>
                  </a:cubicBezTo>
                  <a:lnTo>
                    <a:pt x="119759" y="89006"/>
                  </a:lnTo>
                  <a:lnTo>
                    <a:pt x="92490" y="116274"/>
                  </a:lnTo>
                  <a:cubicBezTo>
                    <a:pt x="87844" y="120920"/>
                    <a:pt x="80319" y="120920"/>
                    <a:pt x="75674" y="116274"/>
                  </a:cubicBezTo>
                  <a:cubicBezTo>
                    <a:pt x="71028" y="111629"/>
                    <a:pt x="71028" y="104103"/>
                    <a:pt x="75674" y="99458"/>
                  </a:cubicBezTo>
                  <a:lnTo>
                    <a:pt x="123244" y="51889"/>
                  </a:lnTo>
                  <a:cubicBezTo>
                    <a:pt x="127890" y="47243"/>
                    <a:pt x="135415" y="47243"/>
                    <a:pt x="140060" y="51889"/>
                  </a:cubicBezTo>
                  <a:lnTo>
                    <a:pt x="187629" y="99458"/>
                  </a:lnTo>
                  <a:cubicBezTo>
                    <a:pt x="192274" y="104104"/>
                    <a:pt x="192274" y="111630"/>
                    <a:pt x="187628" y="1162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36" name="Gráfico 218">
            <a:extLst>
              <a:ext uri="{FF2B5EF4-FFF2-40B4-BE49-F238E27FC236}">
                <a16:creationId xmlns:a16="http://schemas.microsoft.com/office/drawing/2014/main" id="{9725F1FB-8754-AA42-A494-7BC7F774C7D4}"/>
              </a:ext>
            </a:extLst>
          </p:cNvPr>
          <p:cNvGrpSpPr/>
          <p:nvPr/>
        </p:nvGrpSpPr>
        <p:grpSpPr>
          <a:xfrm>
            <a:off x="22299640" y="4967957"/>
            <a:ext cx="549689" cy="458074"/>
            <a:chOff x="10963599" y="1469107"/>
            <a:chExt cx="570832" cy="475694"/>
          </a:xfrm>
          <a:solidFill>
            <a:schemeClr val="accent1"/>
          </a:solidFill>
        </p:grpSpPr>
        <p:sp>
          <p:nvSpPr>
            <p:cNvPr id="137" name="Forma libre 267">
              <a:extLst>
                <a:ext uri="{FF2B5EF4-FFF2-40B4-BE49-F238E27FC236}">
                  <a16:creationId xmlns:a16="http://schemas.microsoft.com/office/drawing/2014/main" id="{8FE9750C-1FA3-634E-8AB9-577CB86DC319}"/>
                </a:ext>
              </a:extLst>
            </p:cNvPr>
            <p:cNvSpPr/>
            <p:nvPr/>
          </p:nvSpPr>
          <p:spPr>
            <a:xfrm>
              <a:off x="10963599" y="1469107"/>
              <a:ext cx="570832" cy="309713"/>
            </a:xfrm>
            <a:custGeom>
              <a:avLst/>
              <a:gdLst>
                <a:gd name="connsiteX0" fmla="*/ 564398 w 570833"/>
                <a:gd name="connsiteY0" fmla="*/ 191920 h 309714"/>
                <a:gd name="connsiteX1" fmla="*/ 492709 w 570833"/>
                <a:gd name="connsiteY1" fmla="*/ 154857 h 309714"/>
                <a:gd name="connsiteX2" fmla="*/ 564398 w 570833"/>
                <a:gd name="connsiteY2" fmla="*/ 117794 h 309714"/>
                <a:gd name="connsiteX3" fmla="*/ 570832 w 570833"/>
                <a:gd name="connsiteY3" fmla="*/ 107290 h 309714"/>
                <a:gd name="connsiteX4" fmla="*/ 564538 w 570833"/>
                <a:gd name="connsiteY4" fmla="*/ 96693 h 309714"/>
                <a:gd name="connsiteX5" fmla="*/ 386153 w 570833"/>
                <a:gd name="connsiteY5" fmla="*/ 1396 h 309714"/>
                <a:gd name="connsiteX6" fmla="*/ 375096 w 570833"/>
                <a:gd name="connsiteY6" fmla="*/ 1326 h 309714"/>
                <a:gd name="connsiteX7" fmla="*/ 285417 w 570833"/>
                <a:gd name="connsiteY7" fmla="*/ 47688 h 309714"/>
                <a:gd name="connsiteX8" fmla="*/ 195736 w 570833"/>
                <a:gd name="connsiteY8" fmla="*/ 1327 h 309714"/>
                <a:gd name="connsiteX9" fmla="*/ 184680 w 570833"/>
                <a:gd name="connsiteY9" fmla="*/ 1397 h 309714"/>
                <a:gd name="connsiteX10" fmla="*/ 6295 w 570833"/>
                <a:gd name="connsiteY10" fmla="*/ 96694 h 309714"/>
                <a:gd name="connsiteX11" fmla="*/ 0 w 570833"/>
                <a:gd name="connsiteY11" fmla="*/ 107291 h 309714"/>
                <a:gd name="connsiteX12" fmla="*/ 6434 w 570833"/>
                <a:gd name="connsiteY12" fmla="*/ 117796 h 309714"/>
                <a:gd name="connsiteX13" fmla="*/ 78124 w 570833"/>
                <a:gd name="connsiteY13" fmla="*/ 154858 h 309714"/>
                <a:gd name="connsiteX14" fmla="*/ 6435 w 570833"/>
                <a:gd name="connsiteY14" fmla="*/ 191920 h 309714"/>
                <a:gd name="connsiteX15" fmla="*/ 1 w 570833"/>
                <a:gd name="connsiteY15" fmla="*/ 202425 h 309714"/>
                <a:gd name="connsiteX16" fmla="*/ 6296 w 570833"/>
                <a:gd name="connsiteY16" fmla="*/ 213022 h 309714"/>
                <a:gd name="connsiteX17" fmla="*/ 184681 w 570833"/>
                <a:gd name="connsiteY17" fmla="*/ 308318 h 309714"/>
                <a:gd name="connsiteX18" fmla="*/ 190279 w 570833"/>
                <a:gd name="connsiteY18" fmla="*/ 309714 h 309714"/>
                <a:gd name="connsiteX19" fmla="*/ 195737 w 570833"/>
                <a:gd name="connsiteY19" fmla="*/ 308388 h 309714"/>
                <a:gd name="connsiteX20" fmla="*/ 285417 w 570833"/>
                <a:gd name="connsiteY20" fmla="*/ 262027 h 309714"/>
                <a:gd name="connsiteX21" fmla="*/ 375097 w 570833"/>
                <a:gd name="connsiteY21" fmla="*/ 308388 h 309714"/>
                <a:gd name="connsiteX22" fmla="*/ 380556 w 570833"/>
                <a:gd name="connsiteY22" fmla="*/ 309714 h 309714"/>
                <a:gd name="connsiteX23" fmla="*/ 386154 w 570833"/>
                <a:gd name="connsiteY23" fmla="*/ 308318 h 309714"/>
                <a:gd name="connsiteX24" fmla="*/ 564539 w 570833"/>
                <a:gd name="connsiteY24" fmla="*/ 213022 h 309714"/>
                <a:gd name="connsiteX25" fmla="*/ 570833 w 570833"/>
                <a:gd name="connsiteY25" fmla="*/ 202425 h 309714"/>
                <a:gd name="connsiteX26" fmla="*/ 564398 w 570833"/>
                <a:gd name="connsiteY26" fmla="*/ 191920 h 309714"/>
                <a:gd name="connsiteX27" fmla="*/ 285417 w 570833"/>
                <a:gd name="connsiteY27" fmla="*/ 235211 h 309714"/>
                <a:gd name="connsiteX28" fmla="*/ 129994 w 570833"/>
                <a:gd name="connsiteY28" fmla="*/ 154858 h 309714"/>
                <a:gd name="connsiteX29" fmla="*/ 285417 w 570833"/>
                <a:gd name="connsiteY29" fmla="*/ 74505 h 309714"/>
                <a:gd name="connsiteX30" fmla="*/ 440840 w 570833"/>
                <a:gd name="connsiteY30" fmla="*/ 154857 h 309714"/>
                <a:gd name="connsiteX31" fmla="*/ 285417 w 570833"/>
                <a:gd name="connsiteY31" fmla="*/ 235211 h 30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70833" h="309714">
                  <a:moveTo>
                    <a:pt x="564398" y="191920"/>
                  </a:moveTo>
                  <a:lnTo>
                    <a:pt x="492709" y="154857"/>
                  </a:lnTo>
                  <a:lnTo>
                    <a:pt x="564398" y="117794"/>
                  </a:lnTo>
                  <a:cubicBezTo>
                    <a:pt x="568324" y="115759"/>
                    <a:pt x="570809" y="111722"/>
                    <a:pt x="570832" y="107290"/>
                  </a:cubicBezTo>
                  <a:cubicBezTo>
                    <a:pt x="570856" y="102858"/>
                    <a:pt x="568440" y="98786"/>
                    <a:pt x="564538" y="96693"/>
                  </a:cubicBezTo>
                  <a:lnTo>
                    <a:pt x="386153" y="1396"/>
                  </a:lnTo>
                  <a:cubicBezTo>
                    <a:pt x="382692" y="-442"/>
                    <a:pt x="378580" y="-465"/>
                    <a:pt x="375096" y="1326"/>
                  </a:cubicBezTo>
                  <a:lnTo>
                    <a:pt x="285417" y="47688"/>
                  </a:lnTo>
                  <a:lnTo>
                    <a:pt x="195736" y="1327"/>
                  </a:lnTo>
                  <a:cubicBezTo>
                    <a:pt x="192252" y="-465"/>
                    <a:pt x="188095" y="-441"/>
                    <a:pt x="184680" y="1397"/>
                  </a:cubicBezTo>
                  <a:lnTo>
                    <a:pt x="6295" y="96694"/>
                  </a:lnTo>
                  <a:cubicBezTo>
                    <a:pt x="2393" y="98788"/>
                    <a:pt x="-23" y="102859"/>
                    <a:pt x="0" y="107291"/>
                  </a:cubicBezTo>
                  <a:cubicBezTo>
                    <a:pt x="24" y="111723"/>
                    <a:pt x="2509" y="115760"/>
                    <a:pt x="6434" y="117796"/>
                  </a:cubicBezTo>
                  <a:lnTo>
                    <a:pt x="78124" y="154858"/>
                  </a:lnTo>
                  <a:lnTo>
                    <a:pt x="6435" y="191920"/>
                  </a:lnTo>
                  <a:cubicBezTo>
                    <a:pt x="2510" y="193956"/>
                    <a:pt x="25" y="197993"/>
                    <a:pt x="1" y="202425"/>
                  </a:cubicBezTo>
                  <a:cubicBezTo>
                    <a:pt x="-22" y="206856"/>
                    <a:pt x="2394" y="210928"/>
                    <a:pt x="6296" y="213022"/>
                  </a:cubicBezTo>
                  <a:lnTo>
                    <a:pt x="184681" y="308318"/>
                  </a:lnTo>
                  <a:cubicBezTo>
                    <a:pt x="186423" y="309249"/>
                    <a:pt x="188351" y="309714"/>
                    <a:pt x="190279" y="309714"/>
                  </a:cubicBezTo>
                  <a:cubicBezTo>
                    <a:pt x="192161" y="309714"/>
                    <a:pt x="194018" y="309273"/>
                    <a:pt x="195737" y="308388"/>
                  </a:cubicBezTo>
                  <a:lnTo>
                    <a:pt x="285417" y="262027"/>
                  </a:lnTo>
                  <a:lnTo>
                    <a:pt x="375097" y="308388"/>
                  </a:lnTo>
                  <a:cubicBezTo>
                    <a:pt x="376817" y="309273"/>
                    <a:pt x="378674" y="309714"/>
                    <a:pt x="380556" y="309714"/>
                  </a:cubicBezTo>
                  <a:cubicBezTo>
                    <a:pt x="382484" y="309714"/>
                    <a:pt x="384411" y="309249"/>
                    <a:pt x="386154" y="308318"/>
                  </a:cubicBezTo>
                  <a:lnTo>
                    <a:pt x="564539" y="213022"/>
                  </a:lnTo>
                  <a:cubicBezTo>
                    <a:pt x="568441" y="210928"/>
                    <a:pt x="570857" y="206856"/>
                    <a:pt x="570833" y="202425"/>
                  </a:cubicBezTo>
                  <a:cubicBezTo>
                    <a:pt x="570809" y="197992"/>
                    <a:pt x="568324" y="193956"/>
                    <a:pt x="564398" y="191920"/>
                  </a:cubicBezTo>
                  <a:close/>
                  <a:moveTo>
                    <a:pt x="285417" y="235211"/>
                  </a:moveTo>
                  <a:lnTo>
                    <a:pt x="129994" y="154858"/>
                  </a:lnTo>
                  <a:lnTo>
                    <a:pt x="285417" y="74505"/>
                  </a:lnTo>
                  <a:lnTo>
                    <a:pt x="440840" y="154857"/>
                  </a:lnTo>
                  <a:lnTo>
                    <a:pt x="285417" y="235211"/>
                  </a:ln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8" name="Forma libre 268">
              <a:extLst>
                <a:ext uri="{FF2B5EF4-FFF2-40B4-BE49-F238E27FC236}">
                  <a16:creationId xmlns:a16="http://schemas.microsoft.com/office/drawing/2014/main" id="{9EB823E8-AF1B-2D45-9E3C-030210C72346}"/>
                </a:ext>
              </a:extLst>
            </p:cNvPr>
            <p:cNvSpPr/>
            <p:nvPr/>
          </p:nvSpPr>
          <p:spPr>
            <a:xfrm>
              <a:off x="11058744" y="1764524"/>
              <a:ext cx="178385" cy="180273"/>
            </a:xfrm>
            <a:custGeom>
              <a:avLst/>
              <a:gdLst>
                <a:gd name="connsiteX0" fmla="*/ 172672 w 178385"/>
                <a:gd name="connsiteY0" fmla="*/ 8934 h 180273"/>
                <a:gd name="connsiteX1" fmla="*/ 161035 w 178385"/>
                <a:gd name="connsiteY1" fmla="*/ 8527 h 180273"/>
                <a:gd name="connsiteX2" fmla="*/ 111490 w 178385"/>
                <a:gd name="connsiteY2" fmla="*/ 34143 h 180273"/>
                <a:gd name="connsiteX3" fmla="*/ 78345 w 178385"/>
                <a:gd name="connsiteY3" fmla="*/ 33910 h 180273"/>
                <a:gd name="connsiteX4" fmla="*/ 17491 w 178385"/>
                <a:gd name="connsiteY4" fmla="*/ 1397 h 180273"/>
                <a:gd name="connsiteX5" fmla="*/ 5784 w 178385"/>
                <a:gd name="connsiteY5" fmla="*/ 1699 h 180273"/>
                <a:gd name="connsiteX6" fmla="*/ 0 w 178385"/>
                <a:gd name="connsiteY6" fmla="*/ 11912 h 180273"/>
                <a:gd name="connsiteX7" fmla="*/ 0 w 178385"/>
                <a:gd name="connsiteY7" fmla="*/ 85769 h 180273"/>
                <a:gd name="connsiteX8" fmla="*/ 6295 w 178385"/>
                <a:gd name="connsiteY8" fmla="*/ 96285 h 180273"/>
                <a:gd name="connsiteX9" fmla="*/ 160895 w 178385"/>
                <a:gd name="connsiteY9" fmla="*/ 178878 h 180273"/>
                <a:gd name="connsiteX10" fmla="*/ 166493 w 178385"/>
                <a:gd name="connsiteY10" fmla="*/ 180274 h 180273"/>
                <a:gd name="connsiteX11" fmla="*/ 172602 w 178385"/>
                <a:gd name="connsiteY11" fmla="*/ 178576 h 180273"/>
                <a:gd name="connsiteX12" fmla="*/ 178386 w 178385"/>
                <a:gd name="connsiteY12" fmla="*/ 168362 h 180273"/>
                <a:gd name="connsiteX13" fmla="*/ 178386 w 178385"/>
                <a:gd name="connsiteY13" fmla="*/ 19113 h 180273"/>
                <a:gd name="connsiteX14" fmla="*/ 172672 w 178385"/>
                <a:gd name="connsiteY14" fmla="*/ 8934 h 18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8385" h="180273">
                  <a:moveTo>
                    <a:pt x="172672" y="8934"/>
                  </a:moveTo>
                  <a:cubicBezTo>
                    <a:pt x="169164" y="6783"/>
                    <a:pt x="164728" y="6631"/>
                    <a:pt x="161035" y="8527"/>
                  </a:cubicBezTo>
                  <a:lnTo>
                    <a:pt x="111490" y="34143"/>
                  </a:lnTo>
                  <a:cubicBezTo>
                    <a:pt x="101294" y="39425"/>
                    <a:pt x="88519" y="39332"/>
                    <a:pt x="78345" y="33910"/>
                  </a:cubicBezTo>
                  <a:lnTo>
                    <a:pt x="17491" y="1397"/>
                  </a:lnTo>
                  <a:cubicBezTo>
                    <a:pt x="13820" y="-558"/>
                    <a:pt x="9384" y="-464"/>
                    <a:pt x="5784" y="1699"/>
                  </a:cubicBezTo>
                  <a:cubicBezTo>
                    <a:pt x="2184" y="3850"/>
                    <a:pt x="0" y="7725"/>
                    <a:pt x="0" y="11912"/>
                  </a:cubicBezTo>
                  <a:lnTo>
                    <a:pt x="0" y="85769"/>
                  </a:lnTo>
                  <a:cubicBezTo>
                    <a:pt x="0" y="90166"/>
                    <a:pt x="2416" y="94215"/>
                    <a:pt x="6295" y="96285"/>
                  </a:cubicBezTo>
                  <a:lnTo>
                    <a:pt x="160895" y="178878"/>
                  </a:lnTo>
                  <a:cubicBezTo>
                    <a:pt x="162638" y="179809"/>
                    <a:pt x="164565" y="180274"/>
                    <a:pt x="166493" y="180274"/>
                  </a:cubicBezTo>
                  <a:cubicBezTo>
                    <a:pt x="168607" y="180274"/>
                    <a:pt x="170721" y="179704"/>
                    <a:pt x="172602" y="178576"/>
                  </a:cubicBezTo>
                  <a:cubicBezTo>
                    <a:pt x="176202" y="176424"/>
                    <a:pt x="178386" y="172550"/>
                    <a:pt x="178386" y="168362"/>
                  </a:cubicBezTo>
                  <a:lnTo>
                    <a:pt x="178386" y="19113"/>
                  </a:lnTo>
                  <a:cubicBezTo>
                    <a:pt x="178386" y="14960"/>
                    <a:pt x="176226" y="11098"/>
                    <a:pt x="172672" y="8934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39" name="Forma libre 269">
              <a:extLst>
                <a:ext uri="{FF2B5EF4-FFF2-40B4-BE49-F238E27FC236}">
                  <a16:creationId xmlns:a16="http://schemas.microsoft.com/office/drawing/2014/main" id="{97BFE175-D6C4-7642-8F35-1303A287DE68}"/>
                </a:ext>
              </a:extLst>
            </p:cNvPr>
            <p:cNvSpPr/>
            <p:nvPr/>
          </p:nvSpPr>
          <p:spPr>
            <a:xfrm>
              <a:off x="11260930" y="1764526"/>
              <a:ext cx="178384" cy="180275"/>
            </a:xfrm>
            <a:custGeom>
              <a:avLst/>
              <a:gdLst>
                <a:gd name="connsiteX0" fmla="*/ 172601 w 178384"/>
                <a:gd name="connsiteY0" fmla="*/ 1699 h 180275"/>
                <a:gd name="connsiteX1" fmla="*/ 160894 w 178384"/>
                <a:gd name="connsiteY1" fmla="*/ 1397 h 180275"/>
                <a:gd name="connsiteX2" fmla="*/ 100039 w 178384"/>
                <a:gd name="connsiteY2" fmla="*/ 33911 h 180275"/>
                <a:gd name="connsiteX3" fmla="*/ 66894 w 178384"/>
                <a:gd name="connsiteY3" fmla="*/ 34144 h 180275"/>
                <a:gd name="connsiteX4" fmla="*/ 17351 w 178384"/>
                <a:gd name="connsiteY4" fmla="*/ 8528 h 180275"/>
                <a:gd name="connsiteX5" fmla="*/ 5714 w 178384"/>
                <a:gd name="connsiteY5" fmla="*/ 8935 h 180275"/>
                <a:gd name="connsiteX6" fmla="*/ 0 w 178384"/>
                <a:gd name="connsiteY6" fmla="*/ 19114 h 180275"/>
                <a:gd name="connsiteX7" fmla="*/ 0 w 178384"/>
                <a:gd name="connsiteY7" fmla="*/ 168364 h 180275"/>
                <a:gd name="connsiteX8" fmla="*/ 5784 w 178384"/>
                <a:gd name="connsiteY8" fmla="*/ 178577 h 180275"/>
                <a:gd name="connsiteX9" fmla="*/ 11893 w 178384"/>
                <a:gd name="connsiteY9" fmla="*/ 180276 h 180275"/>
                <a:gd name="connsiteX10" fmla="*/ 17491 w 178384"/>
                <a:gd name="connsiteY10" fmla="*/ 178880 h 180275"/>
                <a:gd name="connsiteX11" fmla="*/ 172090 w 178384"/>
                <a:gd name="connsiteY11" fmla="*/ 96286 h 180275"/>
                <a:gd name="connsiteX12" fmla="*/ 178385 w 178384"/>
                <a:gd name="connsiteY12" fmla="*/ 85771 h 180275"/>
                <a:gd name="connsiteX13" fmla="*/ 178385 w 178384"/>
                <a:gd name="connsiteY13" fmla="*/ 11914 h 180275"/>
                <a:gd name="connsiteX14" fmla="*/ 172601 w 178384"/>
                <a:gd name="connsiteY14" fmla="*/ 1699 h 18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8384" h="180275">
                  <a:moveTo>
                    <a:pt x="172601" y="1699"/>
                  </a:moveTo>
                  <a:cubicBezTo>
                    <a:pt x="169001" y="-465"/>
                    <a:pt x="164541" y="-558"/>
                    <a:pt x="160894" y="1397"/>
                  </a:cubicBezTo>
                  <a:lnTo>
                    <a:pt x="100039" y="33911"/>
                  </a:lnTo>
                  <a:cubicBezTo>
                    <a:pt x="89866" y="39344"/>
                    <a:pt x="77068" y="39436"/>
                    <a:pt x="66894" y="34144"/>
                  </a:cubicBezTo>
                  <a:lnTo>
                    <a:pt x="17351" y="8528"/>
                  </a:lnTo>
                  <a:cubicBezTo>
                    <a:pt x="13658" y="6620"/>
                    <a:pt x="9221" y="6783"/>
                    <a:pt x="5714" y="8935"/>
                  </a:cubicBezTo>
                  <a:cubicBezTo>
                    <a:pt x="2160" y="11099"/>
                    <a:pt x="0" y="14961"/>
                    <a:pt x="0" y="19114"/>
                  </a:cubicBezTo>
                  <a:lnTo>
                    <a:pt x="0" y="168364"/>
                  </a:lnTo>
                  <a:cubicBezTo>
                    <a:pt x="0" y="172551"/>
                    <a:pt x="2183" y="176426"/>
                    <a:pt x="5784" y="178577"/>
                  </a:cubicBezTo>
                  <a:cubicBezTo>
                    <a:pt x="7666" y="179706"/>
                    <a:pt x="9779" y="180276"/>
                    <a:pt x="11893" y="180276"/>
                  </a:cubicBezTo>
                  <a:cubicBezTo>
                    <a:pt x="13820" y="180276"/>
                    <a:pt x="15748" y="179811"/>
                    <a:pt x="17491" y="178880"/>
                  </a:cubicBezTo>
                  <a:lnTo>
                    <a:pt x="172090" y="96286"/>
                  </a:lnTo>
                  <a:cubicBezTo>
                    <a:pt x="175969" y="94216"/>
                    <a:pt x="178385" y="90168"/>
                    <a:pt x="178385" y="85771"/>
                  </a:cubicBezTo>
                  <a:lnTo>
                    <a:pt x="178385" y="11914"/>
                  </a:lnTo>
                  <a:cubicBezTo>
                    <a:pt x="178385" y="7725"/>
                    <a:pt x="176202" y="3852"/>
                    <a:pt x="172601" y="1699"/>
                  </a:cubicBezTo>
                  <a:close/>
                </a:path>
              </a:pathLst>
            </a:custGeom>
            <a:grpFill/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140" name="Gráfico 42">
            <a:extLst>
              <a:ext uri="{FF2B5EF4-FFF2-40B4-BE49-F238E27FC236}">
                <a16:creationId xmlns:a16="http://schemas.microsoft.com/office/drawing/2014/main" id="{186B0726-CE59-2744-B066-0DB22BD7D995}"/>
              </a:ext>
            </a:extLst>
          </p:cNvPr>
          <p:cNvGrpSpPr/>
          <p:nvPr/>
        </p:nvGrpSpPr>
        <p:grpSpPr>
          <a:xfrm>
            <a:off x="17996497" y="4899142"/>
            <a:ext cx="433376" cy="577324"/>
            <a:chOff x="5193559" y="238982"/>
            <a:chExt cx="450046" cy="599534"/>
          </a:xfrm>
          <a:solidFill>
            <a:schemeClr val="accent1"/>
          </a:solidFill>
        </p:grpSpPr>
        <p:sp>
          <p:nvSpPr>
            <p:cNvPr id="141" name="Forma libre 296">
              <a:extLst>
                <a:ext uri="{FF2B5EF4-FFF2-40B4-BE49-F238E27FC236}">
                  <a16:creationId xmlns:a16="http://schemas.microsoft.com/office/drawing/2014/main" id="{DD3E11C7-2750-224B-B059-E6853EFB41AC}"/>
                </a:ext>
              </a:extLst>
            </p:cNvPr>
            <p:cNvSpPr/>
            <p:nvPr/>
          </p:nvSpPr>
          <p:spPr>
            <a:xfrm>
              <a:off x="5355511" y="238982"/>
              <a:ext cx="126136" cy="126136"/>
            </a:xfrm>
            <a:custGeom>
              <a:avLst/>
              <a:gdLst>
                <a:gd name="connsiteX0" fmla="*/ 125454 w 126135"/>
                <a:gd name="connsiteY0" fmla="*/ 63165 h 126135"/>
                <a:gd name="connsiteX1" fmla="*/ 63165 w 126135"/>
                <a:gd name="connsiteY1" fmla="*/ 125454 h 126135"/>
                <a:gd name="connsiteX2" fmla="*/ 876 w 126135"/>
                <a:gd name="connsiteY2" fmla="*/ 63165 h 126135"/>
                <a:gd name="connsiteX3" fmla="*/ 63165 w 126135"/>
                <a:gd name="connsiteY3" fmla="*/ 876 h 126135"/>
                <a:gd name="connsiteX4" fmla="*/ 125454 w 126135"/>
                <a:gd name="connsiteY4" fmla="*/ 63165 h 1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35" h="126135">
                  <a:moveTo>
                    <a:pt x="125454" y="63165"/>
                  </a:moveTo>
                  <a:cubicBezTo>
                    <a:pt x="125454" y="97566"/>
                    <a:pt x="97566" y="125454"/>
                    <a:pt x="63165" y="125454"/>
                  </a:cubicBezTo>
                  <a:cubicBezTo>
                    <a:pt x="28764" y="125454"/>
                    <a:pt x="876" y="97566"/>
                    <a:pt x="876" y="63165"/>
                  </a:cubicBezTo>
                  <a:cubicBezTo>
                    <a:pt x="876" y="28764"/>
                    <a:pt x="28764" y="876"/>
                    <a:pt x="63165" y="876"/>
                  </a:cubicBezTo>
                  <a:cubicBezTo>
                    <a:pt x="97566" y="876"/>
                    <a:pt x="125454" y="28764"/>
                    <a:pt x="125454" y="631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2" name="Forma libre 297">
              <a:extLst>
                <a:ext uri="{FF2B5EF4-FFF2-40B4-BE49-F238E27FC236}">
                  <a16:creationId xmlns:a16="http://schemas.microsoft.com/office/drawing/2014/main" id="{733C6825-B806-6D4D-960E-2BDAFF4A06C2}"/>
                </a:ext>
              </a:extLst>
            </p:cNvPr>
            <p:cNvSpPr/>
            <p:nvPr/>
          </p:nvSpPr>
          <p:spPr>
            <a:xfrm>
              <a:off x="5305678" y="376017"/>
              <a:ext cx="225409" cy="113289"/>
            </a:xfrm>
            <a:custGeom>
              <a:avLst/>
              <a:gdLst>
                <a:gd name="connsiteX0" fmla="*/ 198426 w 225409"/>
                <a:gd name="connsiteY0" fmla="*/ 112997 h 113288"/>
                <a:gd name="connsiteX1" fmla="*/ 225117 w 225409"/>
                <a:gd name="connsiteY1" fmla="*/ 84187 h 113288"/>
                <a:gd name="connsiteX2" fmla="*/ 225117 w 225409"/>
                <a:gd name="connsiteY2" fmla="*/ 76207 h 113288"/>
                <a:gd name="connsiteX3" fmla="*/ 198206 w 225409"/>
                <a:gd name="connsiteY3" fmla="*/ 26582 h 113288"/>
                <a:gd name="connsiteX4" fmla="*/ 112997 w 225409"/>
                <a:gd name="connsiteY4" fmla="*/ 876 h 113288"/>
                <a:gd name="connsiteX5" fmla="*/ 27787 w 225409"/>
                <a:gd name="connsiteY5" fmla="*/ 26582 h 113288"/>
                <a:gd name="connsiteX6" fmla="*/ 876 w 225409"/>
                <a:gd name="connsiteY6" fmla="*/ 76207 h 113288"/>
                <a:gd name="connsiteX7" fmla="*/ 876 w 225409"/>
                <a:gd name="connsiteY7" fmla="*/ 84187 h 113288"/>
                <a:gd name="connsiteX8" fmla="*/ 27568 w 225409"/>
                <a:gd name="connsiteY8" fmla="*/ 112997 h 113288"/>
                <a:gd name="connsiteX9" fmla="*/ 198426 w 225409"/>
                <a:gd name="connsiteY9" fmla="*/ 112997 h 113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409" h="113288">
                  <a:moveTo>
                    <a:pt x="198426" y="112997"/>
                  </a:moveTo>
                  <a:cubicBezTo>
                    <a:pt x="213146" y="112997"/>
                    <a:pt x="225117" y="100076"/>
                    <a:pt x="225117" y="84187"/>
                  </a:cubicBezTo>
                  <a:lnTo>
                    <a:pt x="225117" y="76207"/>
                  </a:lnTo>
                  <a:cubicBezTo>
                    <a:pt x="225117" y="55391"/>
                    <a:pt x="214813" y="36376"/>
                    <a:pt x="198206" y="26582"/>
                  </a:cubicBezTo>
                  <a:cubicBezTo>
                    <a:pt x="178315" y="14854"/>
                    <a:pt x="147390" y="876"/>
                    <a:pt x="112997" y="876"/>
                  </a:cubicBezTo>
                  <a:cubicBezTo>
                    <a:pt x="78604" y="876"/>
                    <a:pt x="47678" y="14855"/>
                    <a:pt x="27787" y="26582"/>
                  </a:cubicBezTo>
                  <a:cubicBezTo>
                    <a:pt x="11181" y="36376"/>
                    <a:pt x="876" y="55391"/>
                    <a:pt x="876" y="76207"/>
                  </a:cubicBezTo>
                  <a:lnTo>
                    <a:pt x="876" y="84187"/>
                  </a:lnTo>
                  <a:cubicBezTo>
                    <a:pt x="876" y="100076"/>
                    <a:pt x="12847" y="112997"/>
                    <a:pt x="27568" y="112997"/>
                  </a:cubicBezTo>
                  <a:lnTo>
                    <a:pt x="198426" y="1129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3" name="Forma libre 298">
              <a:extLst>
                <a:ext uri="{FF2B5EF4-FFF2-40B4-BE49-F238E27FC236}">
                  <a16:creationId xmlns:a16="http://schemas.microsoft.com/office/drawing/2014/main" id="{BE0F7EB5-B2C2-B241-9A46-73DC56AC8B08}"/>
                </a:ext>
              </a:extLst>
            </p:cNvPr>
            <p:cNvSpPr/>
            <p:nvPr/>
          </p:nvSpPr>
          <p:spPr>
            <a:xfrm>
              <a:off x="5318133" y="513053"/>
              <a:ext cx="150662" cy="175190"/>
            </a:xfrm>
            <a:custGeom>
              <a:avLst/>
              <a:gdLst>
                <a:gd name="connsiteX0" fmla="*/ 137903 w 150662"/>
                <a:gd name="connsiteY0" fmla="*/ 125456 h 175188"/>
                <a:gd name="connsiteX1" fmla="*/ 148280 w 150662"/>
                <a:gd name="connsiteY1" fmla="*/ 119908 h 175188"/>
                <a:gd name="connsiteX2" fmla="*/ 144826 w 150662"/>
                <a:gd name="connsiteY2" fmla="*/ 102632 h 175188"/>
                <a:gd name="connsiteX3" fmla="*/ 113000 w 150662"/>
                <a:gd name="connsiteY3" fmla="*/ 81415 h 175188"/>
                <a:gd name="connsiteX4" fmla="*/ 113000 w 150662"/>
                <a:gd name="connsiteY4" fmla="*/ 13334 h 175188"/>
                <a:gd name="connsiteX5" fmla="*/ 100542 w 150662"/>
                <a:gd name="connsiteY5" fmla="*/ 876 h 175188"/>
                <a:gd name="connsiteX6" fmla="*/ 88083 w 150662"/>
                <a:gd name="connsiteY6" fmla="*/ 13334 h 175188"/>
                <a:gd name="connsiteX7" fmla="*/ 88083 w 150662"/>
                <a:gd name="connsiteY7" fmla="*/ 82351 h 175188"/>
                <a:gd name="connsiteX8" fmla="*/ 5233 w 150662"/>
                <a:gd name="connsiteY8" fmla="*/ 153376 h 175188"/>
                <a:gd name="connsiteX9" fmla="*/ 3883 w 150662"/>
                <a:gd name="connsiteY9" fmla="*/ 170931 h 175188"/>
                <a:gd name="connsiteX10" fmla="*/ 13336 w 150662"/>
                <a:gd name="connsiteY10" fmla="*/ 175287 h 175188"/>
                <a:gd name="connsiteX11" fmla="*/ 21439 w 150662"/>
                <a:gd name="connsiteY11" fmla="*/ 172282 h 175188"/>
                <a:gd name="connsiteX12" fmla="*/ 101477 w 150662"/>
                <a:gd name="connsiteY12" fmla="*/ 103677 h 175188"/>
                <a:gd name="connsiteX13" fmla="*/ 131006 w 150662"/>
                <a:gd name="connsiteY13" fmla="*/ 123362 h 175188"/>
                <a:gd name="connsiteX14" fmla="*/ 137903 w 150662"/>
                <a:gd name="connsiteY14" fmla="*/ 125456 h 175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662" h="175188">
                  <a:moveTo>
                    <a:pt x="137903" y="125456"/>
                  </a:moveTo>
                  <a:cubicBezTo>
                    <a:pt x="141930" y="125456"/>
                    <a:pt x="145884" y="123509"/>
                    <a:pt x="148280" y="119908"/>
                  </a:cubicBezTo>
                  <a:cubicBezTo>
                    <a:pt x="152101" y="114179"/>
                    <a:pt x="150556" y="106453"/>
                    <a:pt x="144826" y="102632"/>
                  </a:cubicBezTo>
                  <a:lnTo>
                    <a:pt x="113000" y="81415"/>
                  </a:lnTo>
                  <a:lnTo>
                    <a:pt x="113000" y="13334"/>
                  </a:lnTo>
                  <a:cubicBezTo>
                    <a:pt x="113000" y="6448"/>
                    <a:pt x="107428" y="876"/>
                    <a:pt x="100542" y="876"/>
                  </a:cubicBezTo>
                  <a:cubicBezTo>
                    <a:pt x="93656" y="876"/>
                    <a:pt x="88083" y="6448"/>
                    <a:pt x="88083" y="13334"/>
                  </a:cubicBezTo>
                  <a:lnTo>
                    <a:pt x="88083" y="82351"/>
                  </a:lnTo>
                  <a:lnTo>
                    <a:pt x="5233" y="153376"/>
                  </a:lnTo>
                  <a:cubicBezTo>
                    <a:pt x="2" y="157853"/>
                    <a:pt x="-606" y="165713"/>
                    <a:pt x="3883" y="170931"/>
                  </a:cubicBezTo>
                  <a:cubicBezTo>
                    <a:pt x="6340" y="173815"/>
                    <a:pt x="9832" y="175287"/>
                    <a:pt x="13336" y="175287"/>
                  </a:cubicBezTo>
                  <a:cubicBezTo>
                    <a:pt x="16207" y="175287"/>
                    <a:pt x="19091" y="174301"/>
                    <a:pt x="21439" y="172282"/>
                  </a:cubicBezTo>
                  <a:lnTo>
                    <a:pt x="101477" y="103677"/>
                  </a:lnTo>
                  <a:lnTo>
                    <a:pt x="131006" y="123362"/>
                  </a:lnTo>
                  <a:cubicBezTo>
                    <a:pt x="133134" y="124775"/>
                    <a:pt x="135530" y="125456"/>
                    <a:pt x="137903" y="1254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4" name="Forma libre 299">
              <a:extLst>
                <a:ext uri="{FF2B5EF4-FFF2-40B4-BE49-F238E27FC236}">
                  <a16:creationId xmlns:a16="http://schemas.microsoft.com/office/drawing/2014/main" id="{EFAB739E-1A19-7B4E-A200-6C2D52D18AA2}"/>
                </a:ext>
              </a:extLst>
            </p:cNvPr>
            <p:cNvSpPr/>
            <p:nvPr/>
          </p:nvSpPr>
          <p:spPr>
            <a:xfrm>
              <a:off x="5193559" y="637633"/>
              <a:ext cx="100441" cy="200883"/>
            </a:xfrm>
            <a:custGeom>
              <a:avLst/>
              <a:gdLst>
                <a:gd name="connsiteX0" fmla="*/ 44478 w 100441"/>
                <a:gd name="connsiteY0" fmla="*/ 50708 h 200882"/>
                <a:gd name="connsiteX1" fmla="*/ 88080 w 100441"/>
                <a:gd name="connsiteY1" fmla="*/ 50708 h 200882"/>
                <a:gd name="connsiteX2" fmla="*/ 100538 w 100441"/>
                <a:gd name="connsiteY2" fmla="*/ 38250 h 200882"/>
                <a:gd name="connsiteX3" fmla="*/ 88080 w 100441"/>
                <a:gd name="connsiteY3" fmla="*/ 25791 h 200882"/>
                <a:gd name="connsiteX4" fmla="*/ 63165 w 100441"/>
                <a:gd name="connsiteY4" fmla="*/ 25791 h 200882"/>
                <a:gd name="connsiteX5" fmla="*/ 63165 w 100441"/>
                <a:gd name="connsiteY5" fmla="*/ 13334 h 200882"/>
                <a:gd name="connsiteX6" fmla="*/ 50707 w 100441"/>
                <a:gd name="connsiteY6" fmla="*/ 876 h 200882"/>
                <a:gd name="connsiteX7" fmla="*/ 38250 w 100441"/>
                <a:gd name="connsiteY7" fmla="*/ 13334 h 200882"/>
                <a:gd name="connsiteX8" fmla="*/ 38250 w 100441"/>
                <a:gd name="connsiteY8" fmla="*/ 26422 h 200882"/>
                <a:gd name="connsiteX9" fmla="*/ 876 w 100441"/>
                <a:gd name="connsiteY9" fmla="*/ 69395 h 200882"/>
                <a:gd name="connsiteX10" fmla="*/ 44478 w 100441"/>
                <a:gd name="connsiteY10" fmla="*/ 112997 h 200882"/>
                <a:gd name="connsiteX11" fmla="*/ 56936 w 100441"/>
                <a:gd name="connsiteY11" fmla="*/ 112997 h 200882"/>
                <a:gd name="connsiteX12" fmla="*/ 75623 w 100441"/>
                <a:gd name="connsiteY12" fmla="*/ 131683 h 200882"/>
                <a:gd name="connsiteX13" fmla="*/ 56936 w 100441"/>
                <a:gd name="connsiteY13" fmla="*/ 150370 h 200882"/>
                <a:gd name="connsiteX14" fmla="*/ 13334 w 100441"/>
                <a:gd name="connsiteY14" fmla="*/ 150370 h 200882"/>
                <a:gd name="connsiteX15" fmla="*/ 876 w 100441"/>
                <a:gd name="connsiteY15" fmla="*/ 162828 h 200882"/>
                <a:gd name="connsiteX16" fmla="*/ 13334 w 100441"/>
                <a:gd name="connsiteY16" fmla="*/ 175287 h 200882"/>
                <a:gd name="connsiteX17" fmla="*/ 38250 w 100441"/>
                <a:gd name="connsiteY17" fmla="*/ 175287 h 200882"/>
                <a:gd name="connsiteX18" fmla="*/ 38250 w 100441"/>
                <a:gd name="connsiteY18" fmla="*/ 187745 h 200882"/>
                <a:gd name="connsiteX19" fmla="*/ 50708 w 100441"/>
                <a:gd name="connsiteY19" fmla="*/ 200203 h 200882"/>
                <a:gd name="connsiteX20" fmla="*/ 63166 w 100441"/>
                <a:gd name="connsiteY20" fmla="*/ 187745 h 200882"/>
                <a:gd name="connsiteX21" fmla="*/ 63166 w 100441"/>
                <a:gd name="connsiteY21" fmla="*/ 174657 h 200882"/>
                <a:gd name="connsiteX22" fmla="*/ 100540 w 100441"/>
                <a:gd name="connsiteY22" fmla="*/ 131685 h 200882"/>
                <a:gd name="connsiteX23" fmla="*/ 56936 w 100441"/>
                <a:gd name="connsiteY23" fmla="*/ 88081 h 200882"/>
                <a:gd name="connsiteX24" fmla="*/ 44478 w 100441"/>
                <a:gd name="connsiteY24" fmla="*/ 88081 h 200882"/>
                <a:gd name="connsiteX25" fmla="*/ 25791 w 100441"/>
                <a:gd name="connsiteY25" fmla="*/ 69395 h 200882"/>
                <a:gd name="connsiteX26" fmla="*/ 44478 w 100441"/>
                <a:gd name="connsiteY26" fmla="*/ 50708 h 20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441" h="200882">
                  <a:moveTo>
                    <a:pt x="44478" y="50708"/>
                  </a:moveTo>
                  <a:lnTo>
                    <a:pt x="88080" y="50708"/>
                  </a:lnTo>
                  <a:cubicBezTo>
                    <a:pt x="94966" y="50708"/>
                    <a:pt x="100538" y="45136"/>
                    <a:pt x="100538" y="38250"/>
                  </a:cubicBezTo>
                  <a:cubicBezTo>
                    <a:pt x="100538" y="31363"/>
                    <a:pt x="94966" y="25791"/>
                    <a:pt x="88080" y="25791"/>
                  </a:cubicBezTo>
                  <a:lnTo>
                    <a:pt x="63165" y="25791"/>
                  </a:lnTo>
                  <a:lnTo>
                    <a:pt x="63165" y="13334"/>
                  </a:lnTo>
                  <a:cubicBezTo>
                    <a:pt x="63165" y="6448"/>
                    <a:pt x="57593" y="876"/>
                    <a:pt x="50707" y="876"/>
                  </a:cubicBezTo>
                  <a:cubicBezTo>
                    <a:pt x="43822" y="876"/>
                    <a:pt x="38250" y="6448"/>
                    <a:pt x="38250" y="13334"/>
                  </a:cubicBezTo>
                  <a:lnTo>
                    <a:pt x="38250" y="26422"/>
                  </a:lnTo>
                  <a:cubicBezTo>
                    <a:pt x="17173" y="29475"/>
                    <a:pt x="876" y="47487"/>
                    <a:pt x="876" y="69395"/>
                  </a:cubicBezTo>
                  <a:cubicBezTo>
                    <a:pt x="876" y="93434"/>
                    <a:pt x="20439" y="112997"/>
                    <a:pt x="44478" y="112997"/>
                  </a:cubicBezTo>
                  <a:lnTo>
                    <a:pt x="56936" y="112997"/>
                  </a:lnTo>
                  <a:cubicBezTo>
                    <a:pt x="67241" y="112997"/>
                    <a:pt x="75623" y="121379"/>
                    <a:pt x="75623" y="131683"/>
                  </a:cubicBezTo>
                  <a:cubicBezTo>
                    <a:pt x="75623" y="141988"/>
                    <a:pt x="67241" y="150370"/>
                    <a:pt x="56936" y="150370"/>
                  </a:cubicBezTo>
                  <a:lnTo>
                    <a:pt x="13334" y="150370"/>
                  </a:lnTo>
                  <a:cubicBezTo>
                    <a:pt x="6448" y="150370"/>
                    <a:pt x="876" y="155942"/>
                    <a:pt x="876" y="162828"/>
                  </a:cubicBezTo>
                  <a:cubicBezTo>
                    <a:pt x="876" y="169715"/>
                    <a:pt x="6448" y="175287"/>
                    <a:pt x="13334" y="175287"/>
                  </a:cubicBezTo>
                  <a:lnTo>
                    <a:pt x="38250" y="175287"/>
                  </a:lnTo>
                  <a:lnTo>
                    <a:pt x="38250" y="187745"/>
                  </a:lnTo>
                  <a:cubicBezTo>
                    <a:pt x="38250" y="194631"/>
                    <a:pt x="43822" y="200203"/>
                    <a:pt x="50708" y="200203"/>
                  </a:cubicBezTo>
                  <a:cubicBezTo>
                    <a:pt x="57594" y="200203"/>
                    <a:pt x="63166" y="194631"/>
                    <a:pt x="63166" y="187745"/>
                  </a:cubicBezTo>
                  <a:lnTo>
                    <a:pt x="63166" y="174657"/>
                  </a:lnTo>
                  <a:cubicBezTo>
                    <a:pt x="84242" y="171603"/>
                    <a:pt x="100540" y="153593"/>
                    <a:pt x="100540" y="131685"/>
                  </a:cubicBezTo>
                  <a:cubicBezTo>
                    <a:pt x="100538" y="107644"/>
                    <a:pt x="80976" y="88081"/>
                    <a:pt x="56936" y="88081"/>
                  </a:cubicBezTo>
                  <a:lnTo>
                    <a:pt x="44478" y="88081"/>
                  </a:lnTo>
                  <a:cubicBezTo>
                    <a:pt x="34173" y="88081"/>
                    <a:pt x="25791" y="79699"/>
                    <a:pt x="25791" y="69395"/>
                  </a:cubicBezTo>
                  <a:cubicBezTo>
                    <a:pt x="25791" y="59090"/>
                    <a:pt x="34173" y="50708"/>
                    <a:pt x="44478" y="507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45" name="Forma libre 300">
              <a:extLst>
                <a:ext uri="{FF2B5EF4-FFF2-40B4-BE49-F238E27FC236}">
                  <a16:creationId xmlns:a16="http://schemas.microsoft.com/office/drawing/2014/main" id="{A73DA569-18FB-4042-B8CF-1A4DD5065E4D}"/>
                </a:ext>
              </a:extLst>
            </p:cNvPr>
            <p:cNvSpPr/>
            <p:nvPr/>
          </p:nvSpPr>
          <p:spPr>
            <a:xfrm>
              <a:off x="5442722" y="637632"/>
              <a:ext cx="200883" cy="200883"/>
            </a:xfrm>
            <a:custGeom>
              <a:avLst/>
              <a:gdLst>
                <a:gd name="connsiteX0" fmla="*/ 100538 w 200882"/>
                <a:gd name="connsiteY0" fmla="*/ 876 h 200882"/>
                <a:gd name="connsiteX1" fmla="*/ 876 w 200882"/>
                <a:gd name="connsiteY1" fmla="*/ 100538 h 200882"/>
                <a:gd name="connsiteX2" fmla="*/ 100538 w 200882"/>
                <a:gd name="connsiteY2" fmla="*/ 200202 h 200882"/>
                <a:gd name="connsiteX3" fmla="*/ 200201 w 200882"/>
                <a:gd name="connsiteY3" fmla="*/ 100540 h 200882"/>
                <a:gd name="connsiteX4" fmla="*/ 100538 w 200882"/>
                <a:gd name="connsiteY4" fmla="*/ 876 h 200882"/>
                <a:gd name="connsiteX5" fmla="*/ 134262 w 200882"/>
                <a:gd name="connsiteY5" fmla="*/ 134263 h 200882"/>
                <a:gd name="connsiteX6" fmla="*/ 125454 w 200882"/>
                <a:gd name="connsiteY6" fmla="*/ 137913 h 200882"/>
                <a:gd name="connsiteX7" fmla="*/ 116645 w 200882"/>
                <a:gd name="connsiteY7" fmla="*/ 134263 h 200882"/>
                <a:gd name="connsiteX8" fmla="*/ 91730 w 200882"/>
                <a:gd name="connsiteY8" fmla="*/ 109348 h 200882"/>
                <a:gd name="connsiteX9" fmla="*/ 88080 w 200882"/>
                <a:gd name="connsiteY9" fmla="*/ 100540 h 200882"/>
                <a:gd name="connsiteX10" fmla="*/ 88080 w 200882"/>
                <a:gd name="connsiteY10" fmla="*/ 63166 h 200882"/>
                <a:gd name="connsiteX11" fmla="*/ 100538 w 200882"/>
                <a:gd name="connsiteY11" fmla="*/ 50708 h 200882"/>
                <a:gd name="connsiteX12" fmla="*/ 112997 w 200882"/>
                <a:gd name="connsiteY12" fmla="*/ 63166 h 200882"/>
                <a:gd name="connsiteX13" fmla="*/ 112997 w 200882"/>
                <a:gd name="connsiteY13" fmla="*/ 95381 h 200882"/>
                <a:gd name="connsiteX14" fmla="*/ 134262 w 200882"/>
                <a:gd name="connsiteY14" fmla="*/ 116646 h 200882"/>
                <a:gd name="connsiteX15" fmla="*/ 134262 w 200882"/>
                <a:gd name="connsiteY15" fmla="*/ 134263 h 20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0882" h="200882">
                  <a:moveTo>
                    <a:pt x="100538" y="876"/>
                  </a:moveTo>
                  <a:cubicBezTo>
                    <a:pt x="45585" y="876"/>
                    <a:pt x="876" y="45585"/>
                    <a:pt x="876" y="100538"/>
                  </a:cubicBezTo>
                  <a:cubicBezTo>
                    <a:pt x="876" y="155492"/>
                    <a:pt x="45585" y="200202"/>
                    <a:pt x="100538" y="200202"/>
                  </a:cubicBezTo>
                  <a:cubicBezTo>
                    <a:pt x="155492" y="200202"/>
                    <a:pt x="200201" y="155493"/>
                    <a:pt x="200201" y="100540"/>
                  </a:cubicBezTo>
                  <a:cubicBezTo>
                    <a:pt x="200201" y="45586"/>
                    <a:pt x="155492" y="876"/>
                    <a:pt x="100538" y="876"/>
                  </a:cubicBezTo>
                  <a:close/>
                  <a:moveTo>
                    <a:pt x="134262" y="134263"/>
                  </a:moveTo>
                  <a:cubicBezTo>
                    <a:pt x="131829" y="136696"/>
                    <a:pt x="128641" y="137913"/>
                    <a:pt x="125454" y="137913"/>
                  </a:cubicBezTo>
                  <a:cubicBezTo>
                    <a:pt x="122266" y="137913"/>
                    <a:pt x="119079" y="136696"/>
                    <a:pt x="116645" y="134263"/>
                  </a:cubicBezTo>
                  <a:lnTo>
                    <a:pt x="91730" y="109348"/>
                  </a:lnTo>
                  <a:cubicBezTo>
                    <a:pt x="89394" y="107012"/>
                    <a:pt x="88080" y="103849"/>
                    <a:pt x="88080" y="100540"/>
                  </a:cubicBezTo>
                  <a:lnTo>
                    <a:pt x="88080" y="63166"/>
                  </a:lnTo>
                  <a:cubicBezTo>
                    <a:pt x="88080" y="56280"/>
                    <a:pt x="93652" y="50708"/>
                    <a:pt x="100538" y="50708"/>
                  </a:cubicBezTo>
                  <a:cubicBezTo>
                    <a:pt x="107424" y="50708"/>
                    <a:pt x="112997" y="56280"/>
                    <a:pt x="112997" y="63166"/>
                  </a:cubicBezTo>
                  <a:lnTo>
                    <a:pt x="112997" y="95381"/>
                  </a:lnTo>
                  <a:lnTo>
                    <a:pt x="134262" y="116646"/>
                  </a:lnTo>
                  <a:cubicBezTo>
                    <a:pt x="139128" y="121513"/>
                    <a:pt x="139128" y="129397"/>
                    <a:pt x="134262" y="1342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954093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AFC621B-ED14-8C49-8987-00225D6B2621}"/>
              </a:ext>
            </a:extLst>
          </p:cNvPr>
          <p:cNvGrpSpPr/>
          <p:nvPr/>
        </p:nvGrpSpPr>
        <p:grpSpPr>
          <a:xfrm>
            <a:off x="1163251" y="1895798"/>
            <a:ext cx="22051148" cy="9924404"/>
            <a:chOff x="1081649" y="1870149"/>
            <a:chExt cx="22051148" cy="9924404"/>
          </a:xfrm>
        </p:grpSpPr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5F6A6EBA-ADC2-4F48-ADA2-2742B401795E}"/>
                </a:ext>
              </a:extLst>
            </p:cNvPr>
            <p:cNvSpPr/>
            <p:nvPr/>
          </p:nvSpPr>
          <p:spPr>
            <a:xfrm>
              <a:off x="1081649" y="1870149"/>
              <a:ext cx="4337668" cy="593164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6" name="Rounded Rectangle 85">
              <a:extLst>
                <a:ext uri="{FF2B5EF4-FFF2-40B4-BE49-F238E27FC236}">
                  <a16:creationId xmlns:a16="http://schemas.microsoft.com/office/drawing/2014/main" id="{69F878FD-DBC0-C540-BF46-D381A68295AF}"/>
                </a:ext>
              </a:extLst>
            </p:cNvPr>
            <p:cNvSpPr/>
            <p:nvPr/>
          </p:nvSpPr>
          <p:spPr>
            <a:xfrm>
              <a:off x="5563360" y="1870149"/>
              <a:ext cx="4230986" cy="3079893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7" name="Rounded Rectangle 86">
              <a:extLst>
                <a:ext uri="{FF2B5EF4-FFF2-40B4-BE49-F238E27FC236}">
                  <a16:creationId xmlns:a16="http://schemas.microsoft.com/office/drawing/2014/main" id="{86F9872E-109E-D84A-AEC6-A0785FEB0C1C}"/>
                </a:ext>
              </a:extLst>
            </p:cNvPr>
            <p:cNvSpPr/>
            <p:nvPr/>
          </p:nvSpPr>
          <p:spPr>
            <a:xfrm>
              <a:off x="5563360" y="5087701"/>
              <a:ext cx="4230986" cy="2714095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4CFF14BE-E720-4242-A17E-1A3DBFFBF947}"/>
                </a:ext>
              </a:extLst>
            </p:cNvPr>
            <p:cNvSpPr/>
            <p:nvPr/>
          </p:nvSpPr>
          <p:spPr>
            <a:xfrm>
              <a:off x="9938389" y="1870149"/>
              <a:ext cx="4337668" cy="593164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9" name="Rounded Rectangle 88">
              <a:extLst>
                <a:ext uri="{FF2B5EF4-FFF2-40B4-BE49-F238E27FC236}">
                  <a16:creationId xmlns:a16="http://schemas.microsoft.com/office/drawing/2014/main" id="{9E002B19-D0D5-074F-B674-31D98686B47E}"/>
                </a:ext>
              </a:extLst>
            </p:cNvPr>
            <p:cNvSpPr/>
            <p:nvPr/>
          </p:nvSpPr>
          <p:spPr>
            <a:xfrm>
              <a:off x="14420100" y="1870149"/>
              <a:ext cx="4230986" cy="3079893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0" name="Rounded Rectangle 89">
              <a:extLst>
                <a:ext uri="{FF2B5EF4-FFF2-40B4-BE49-F238E27FC236}">
                  <a16:creationId xmlns:a16="http://schemas.microsoft.com/office/drawing/2014/main" id="{C5A6889E-11AA-2645-BA85-731F91E52A57}"/>
                </a:ext>
              </a:extLst>
            </p:cNvPr>
            <p:cNvSpPr/>
            <p:nvPr/>
          </p:nvSpPr>
          <p:spPr>
            <a:xfrm>
              <a:off x="14420100" y="5087701"/>
              <a:ext cx="4230986" cy="2714095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BB98998E-908B-2446-B1C9-4752B7B400FB}"/>
                </a:ext>
              </a:extLst>
            </p:cNvPr>
            <p:cNvSpPr/>
            <p:nvPr/>
          </p:nvSpPr>
          <p:spPr>
            <a:xfrm>
              <a:off x="18795129" y="1870149"/>
              <a:ext cx="4337668" cy="593164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2" name="Rounded Rectangle 91">
              <a:extLst>
                <a:ext uri="{FF2B5EF4-FFF2-40B4-BE49-F238E27FC236}">
                  <a16:creationId xmlns:a16="http://schemas.microsoft.com/office/drawing/2014/main" id="{99C7344D-7419-174B-85E4-53D21CAD73E7}"/>
                </a:ext>
              </a:extLst>
            </p:cNvPr>
            <p:cNvSpPr/>
            <p:nvPr/>
          </p:nvSpPr>
          <p:spPr>
            <a:xfrm>
              <a:off x="1081650" y="7939455"/>
              <a:ext cx="10931828" cy="1898363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3" name="Rounded Rectangle 92">
              <a:extLst>
                <a:ext uri="{FF2B5EF4-FFF2-40B4-BE49-F238E27FC236}">
                  <a16:creationId xmlns:a16="http://schemas.microsoft.com/office/drawing/2014/main" id="{6C9BFEA7-BBC3-E342-8382-4D8AC4121B44}"/>
                </a:ext>
              </a:extLst>
            </p:cNvPr>
            <p:cNvSpPr/>
            <p:nvPr/>
          </p:nvSpPr>
          <p:spPr>
            <a:xfrm>
              <a:off x="12200969" y="7939455"/>
              <a:ext cx="10931828" cy="1898363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4" name="CuadroTexto 395">
              <a:extLst>
                <a:ext uri="{FF2B5EF4-FFF2-40B4-BE49-F238E27FC236}">
                  <a16:creationId xmlns:a16="http://schemas.microsoft.com/office/drawing/2014/main" id="{597DBF8C-3DA3-AB48-BB92-293C1F883BFD}"/>
                </a:ext>
              </a:extLst>
            </p:cNvPr>
            <p:cNvSpPr txBox="1"/>
            <p:nvPr/>
          </p:nvSpPr>
          <p:spPr>
            <a:xfrm>
              <a:off x="1442362" y="2110393"/>
              <a:ext cx="2757033" cy="509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Partners</a:t>
              </a:r>
            </a:p>
          </p:txBody>
        </p:sp>
        <p:sp>
          <p:nvSpPr>
            <p:cNvPr id="95" name="CuadroTexto 395">
              <a:extLst>
                <a:ext uri="{FF2B5EF4-FFF2-40B4-BE49-F238E27FC236}">
                  <a16:creationId xmlns:a16="http://schemas.microsoft.com/office/drawing/2014/main" id="{1C326AD6-5F66-BE4F-ACEB-1E5BE20F6A96}"/>
                </a:ext>
              </a:extLst>
            </p:cNvPr>
            <p:cNvSpPr txBox="1"/>
            <p:nvPr/>
          </p:nvSpPr>
          <p:spPr>
            <a:xfrm>
              <a:off x="5872777" y="2110393"/>
              <a:ext cx="3152132" cy="509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Activities</a:t>
              </a:r>
            </a:p>
          </p:txBody>
        </p:sp>
        <p:sp>
          <p:nvSpPr>
            <p:cNvPr id="96" name="CuadroTexto 395">
              <a:extLst>
                <a:ext uri="{FF2B5EF4-FFF2-40B4-BE49-F238E27FC236}">
                  <a16:creationId xmlns:a16="http://schemas.microsoft.com/office/drawing/2014/main" id="{1F5C7286-2030-184F-92F4-F31490177295}"/>
                </a:ext>
              </a:extLst>
            </p:cNvPr>
            <p:cNvSpPr txBox="1"/>
            <p:nvPr/>
          </p:nvSpPr>
          <p:spPr>
            <a:xfrm>
              <a:off x="10269363" y="2114641"/>
              <a:ext cx="2188544" cy="509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Value</a:t>
              </a:r>
            </a:p>
          </p:txBody>
        </p:sp>
        <p:sp>
          <p:nvSpPr>
            <p:cNvPr id="97" name="CuadroTexto 395">
              <a:extLst>
                <a:ext uri="{FF2B5EF4-FFF2-40B4-BE49-F238E27FC236}">
                  <a16:creationId xmlns:a16="http://schemas.microsoft.com/office/drawing/2014/main" id="{4AEE0876-111D-9A46-8A43-53F2A89807AA}"/>
                </a:ext>
              </a:extLst>
            </p:cNvPr>
            <p:cNvSpPr txBox="1"/>
            <p:nvPr/>
          </p:nvSpPr>
          <p:spPr>
            <a:xfrm>
              <a:off x="14660058" y="2110393"/>
              <a:ext cx="3152132" cy="509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Relation ships</a:t>
              </a:r>
            </a:p>
          </p:txBody>
        </p:sp>
        <p:sp>
          <p:nvSpPr>
            <p:cNvPr id="98" name="CuadroTexto 395">
              <a:extLst>
                <a:ext uri="{FF2B5EF4-FFF2-40B4-BE49-F238E27FC236}">
                  <a16:creationId xmlns:a16="http://schemas.microsoft.com/office/drawing/2014/main" id="{7374135A-E815-8148-B253-D72305A85877}"/>
                </a:ext>
              </a:extLst>
            </p:cNvPr>
            <p:cNvSpPr txBox="1"/>
            <p:nvPr/>
          </p:nvSpPr>
          <p:spPr>
            <a:xfrm>
              <a:off x="19119013" y="2110393"/>
              <a:ext cx="2188544" cy="509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Segments</a:t>
              </a:r>
            </a:p>
          </p:txBody>
        </p:sp>
        <p:sp>
          <p:nvSpPr>
            <p:cNvPr id="99" name="CuadroTexto 395">
              <a:extLst>
                <a:ext uri="{FF2B5EF4-FFF2-40B4-BE49-F238E27FC236}">
                  <a16:creationId xmlns:a16="http://schemas.microsoft.com/office/drawing/2014/main" id="{5284364B-790A-204A-9A95-52610BD337D2}"/>
                </a:ext>
              </a:extLst>
            </p:cNvPr>
            <p:cNvSpPr txBox="1"/>
            <p:nvPr/>
          </p:nvSpPr>
          <p:spPr>
            <a:xfrm>
              <a:off x="5872777" y="5385870"/>
              <a:ext cx="3178852" cy="509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Resources</a:t>
              </a:r>
            </a:p>
          </p:txBody>
        </p:sp>
        <p:sp>
          <p:nvSpPr>
            <p:cNvPr id="100" name="CuadroTexto 395">
              <a:extLst>
                <a:ext uri="{FF2B5EF4-FFF2-40B4-BE49-F238E27FC236}">
                  <a16:creationId xmlns:a16="http://schemas.microsoft.com/office/drawing/2014/main" id="{AD282BE1-452E-404A-8DD4-FCE6D744AD9A}"/>
                </a:ext>
              </a:extLst>
            </p:cNvPr>
            <p:cNvSpPr txBox="1"/>
            <p:nvPr/>
          </p:nvSpPr>
          <p:spPr>
            <a:xfrm>
              <a:off x="14632936" y="5385870"/>
              <a:ext cx="2207096" cy="509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Channels</a:t>
              </a:r>
            </a:p>
          </p:txBody>
        </p:sp>
        <p:sp>
          <p:nvSpPr>
            <p:cNvPr id="101" name="CuadroTexto 395">
              <a:extLst>
                <a:ext uri="{FF2B5EF4-FFF2-40B4-BE49-F238E27FC236}">
                  <a16:creationId xmlns:a16="http://schemas.microsoft.com/office/drawing/2014/main" id="{11DD7CF2-B3F7-E346-B5EB-626F43780527}"/>
                </a:ext>
              </a:extLst>
            </p:cNvPr>
            <p:cNvSpPr txBox="1"/>
            <p:nvPr/>
          </p:nvSpPr>
          <p:spPr>
            <a:xfrm>
              <a:off x="1442363" y="8128412"/>
              <a:ext cx="3472550" cy="38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Cost Structures</a:t>
              </a:r>
            </a:p>
          </p:txBody>
        </p:sp>
        <p:sp>
          <p:nvSpPr>
            <p:cNvPr id="102" name="CuadroTexto 395">
              <a:extLst>
                <a:ext uri="{FF2B5EF4-FFF2-40B4-BE49-F238E27FC236}">
                  <a16:creationId xmlns:a16="http://schemas.microsoft.com/office/drawing/2014/main" id="{8C5151FA-25D8-FE4C-8974-B24A9ACCDEA2}"/>
                </a:ext>
              </a:extLst>
            </p:cNvPr>
            <p:cNvSpPr txBox="1"/>
            <p:nvPr/>
          </p:nvSpPr>
          <p:spPr>
            <a:xfrm>
              <a:off x="12457908" y="8128412"/>
              <a:ext cx="3472550" cy="38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Revenue Strems</a:t>
              </a:r>
            </a:p>
          </p:txBody>
        </p:sp>
        <p:sp>
          <p:nvSpPr>
            <p:cNvPr id="105" name="Rectangle 56">
              <a:extLst>
                <a:ext uri="{FF2B5EF4-FFF2-40B4-BE49-F238E27FC236}">
                  <a16:creationId xmlns:a16="http://schemas.microsoft.com/office/drawing/2014/main" id="{7DC5A7C6-0B25-7546-97E1-E652CD8437E4}"/>
                </a:ext>
              </a:extLst>
            </p:cNvPr>
            <p:cNvSpPr/>
            <p:nvPr/>
          </p:nvSpPr>
          <p:spPr>
            <a:xfrm>
              <a:off x="1442363" y="2518675"/>
              <a:ext cx="3514436" cy="5151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106" name="Rectangle 56">
              <a:extLst>
                <a:ext uri="{FF2B5EF4-FFF2-40B4-BE49-F238E27FC236}">
                  <a16:creationId xmlns:a16="http://schemas.microsoft.com/office/drawing/2014/main" id="{CFB706B0-79D9-D344-A1A0-C9D26F9F58CE}"/>
                </a:ext>
              </a:extLst>
            </p:cNvPr>
            <p:cNvSpPr/>
            <p:nvPr/>
          </p:nvSpPr>
          <p:spPr>
            <a:xfrm>
              <a:off x="5872777" y="2518675"/>
              <a:ext cx="3514436" cy="5151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107" name="Rectangle 56">
              <a:extLst>
                <a:ext uri="{FF2B5EF4-FFF2-40B4-BE49-F238E27FC236}">
                  <a16:creationId xmlns:a16="http://schemas.microsoft.com/office/drawing/2014/main" id="{E4B2B951-9219-D146-B4EF-94A117694955}"/>
                </a:ext>
              </a:extLst>
            </p:cNvPr>
            <p:cNvSpPr/>
            <p:nvPr/>
          </p:nvSpPr>
          <p:spPr>
            <a:xfrm>
              <a:off x="5872777" y="5822515"/>
              <a:ext cx="3544228" cy="5151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108" name="Rectangle 56">
              <a:extLst>
                <a:ext uri="{FF2B5EF4-FFF2-40B4-BE49-F238E27FC236}">
                  <a16:creationId xmlns:a16="http://schemas.microsoft.com/office/drawing/2014/main" id="{031A35A3-48A4-DE49-95C3-9D8F53BB67D3}"/>
                </a:ext>
              </a:extLst>
            </p:cNvPr>
            <p:cNvSpPr/>
            <p:nvPr/>
          </p:nvSpPr>
          <p:spPr>
            <a:xfrm>
              <a:off x="10269363" y="2493241"/>
              <a:ext cx="3514436" cy="5151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F127D5FC-7C6C-344F-A803-323A60CC474E}"/>
                </a:ext>
              </a:extLst>
            </p:cNvPr>
            <p:cNvSpPr/>
            <p:nvPr/>
          </p:nvSpPr>
          <p:spPr>
            <a:xfrm>
              <a:off x="14681755" y="2518675"/>
              <a:ext cx="3514436" cy="5151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61E18636-EF30-6A45-8841-F24776A1E14C}"/>
                </a:ext>
              </a:extLst>
            </p:cNvPr>
            <p:cNvSpPr/>
            <p:nvPr/>
          </p:nvSpPr>
          <p:spPr>
            <a:xfrm>
              <a:off x="19119013" y="2493241"/>
              <a:ext cx="3514436" cy="5151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111" name="Rectangle 56">
              <a:extLst>
                <a:ext uri="{FF2B5EF4-FFF2-40B4-BE49-F238E27FC236}">
                  <a16:creationId xmlns:a16="http://schemas.microsoft.com/office/drawing/2014/main" id="{378273B2-8D24-354A-BF2F-99A7F0CFF128}"/>
                </a:ext>
              </a:extLst>
            </p:cNvPr>
            <p:cNvSpPr/>
            <p:nvPr/>
          </p:nvSpPr>
          <p:spPr>
            <a:xfrm>
              <a:off x="14632936" y="5791236"/>
              <a:ext cx="3544228" cy="5151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112" name="Rectangle 56">
              <a:extLst>
                <a:ext uri="{FF2B5EF4-FFF2-40B4-BE49-F238E27FC236}">
                  <a16:creationId xmlns:a16="http://schemas.microsoft.com/office/drawing/2014/main" id="{3291F434-E08C-444A-BDF2-8292E1B8C720}"/>
                </a:ext>
              </a:extLst>
            </p:cNvPr>
            <p:cNvSpPr/>
            <p:nvPr/>
          </p:nvSpPr>
          <p:spPr>
            <a:xfrm>
              <a:off x="1440277" y="8549488"/>
              <a:ext cx="5748804" cy="2911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113" name="Rectangle 56">
              <a:extLst>
                <a:ext uri="{FF2B5EF4-FFF2-40B4-BE49-F238E27FC236}">
                  <a16:creationId xmlns:a16="http://schemas.microsoft.com/office/drawing/2014/main" id="{E42EFE73-E4DB-6949-A84D-C846382E0676}"/>
                </a:ext>
              </a:extLst>
            </p:cNvPr>
            <p:cNvSpPr/>
            <p:nvPr/>
          </p:nvSpPr>
          <p:spPr>
            <a:xfrm>
              <a:off x="12447387" y="8546253"/>
              <a:ext cx="5748804" cy="2911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9404CF80-739C-FF4A-A788-B5217DECC090}"/>
                </a:ext>
              </a:extLst>
            </p:cNvPr>
            <p:cNvGrpSpPr/>
            <p:nvPr/>
          </p:nvGrpSpPr>
          <p:grpSpPr>
            <a:xfrm>
              <a:off x="2026718" y="4288711"/>
              <a:ext cx="2510205" cy="2353271"/>
              <a:chOff x="944389" y="10296494"/>
              <a:chExt cx="2510205" cy="2353271"/>
            </a:xfrm>
          </p:grpSpPr>
          <p:graphicFrame>
            <p:nvGraphicFramePr>
              <p:cNvPr id="146" name="Chart 145">
                <a:extLst>
                  <a:ext uri="{FF2B5EF4-FFF2-40B4-BE49-F238E27FC236}">
                    <a16:creationId xmlns:a16="http://schemas.microsoft.com/office/drawing/2014/main" id="{8E476A4D-1D51-9C45-82AA-48AE8BD6B9E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417514405"/>
                  </p:ext>
                </p:extLst>
              </p:nvPr>
            </p:nvGraphicFramePr>
            <p:xfrm>
              <a:off x="944389" y="10296494"/>
              <a:ext cx="2510205" cy="23532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47" name="CuadroTexto 395">
                <a:extLst>
                  <a:ext uri="{FF2B5EF4-FFF2-40B4-BE49-F238E27FC236}">
                    <a16:creationId xmlns:a16="http://schemas.microsoft.com/office/drawing/2014/main" id="{79623DCA-C26D-F54B-B983-E350C281D6F4}"/>
                  </a:ext>
                </a:extLst>
              </p:cNvPr>
              <p:cNvSpPr txBox="1"/>
              <p:nvPr/>
            </p:nvSpPr>
            <p:spPr>
              <a:xfrm>
                <a:off x="1505382" y="11140389"/>
                <a:ext cx="14105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60%</a:t>
                </a:r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CDC5F89C-D583-BF44-B7BF-8B3E65DF57FA}"/>
                </a:ext>
              </a:extLst>
            </p:cNvPr>
            <p:cNvGrpSpPr/>
            <p:nvPr/>
          </p:nvGrpSpPr>
          <p:grpSpPr>
            <a:xfrm>
              <a:off x="10811716" y="4322493"/>
              <a:ext cx="2510205" cy="2353271"/>
              <a:chOff x="944389" y="10296494"/>
              <a:chExt cx="2510205" cy="2353271"/>
            </a:xfrm>
          </p:grpSpPr>
          <p:graphicFrame>
            <p:nvGraphicFramePr>
              <p:cNvPr id="149" name="Chart 148">
                <a:extLst>
                  <a:ext uri="{FF2B5EF4-FFF2-40B4-BE49-F238E27FC236}">
                    <a16:creationId xmlns:a16="http://schemas.microsoft.com/office/drawing/2014/main" id="{AAD931F6-2FF8-B143-B300-0FA529B9A08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862180577"/>
                  </p:ext>
                </p:extLst>
              </p:nvPr>
            </p:nvGraphicFramePr>
            <p:xfrm>
              <a:off x="944389" y="10296494"/>
              <a:ext cx="2510205" cy="23532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50" name="CuadroTexto 395">
                <a:extLst>
                  <a:ext uri="{FF2B5EF4-FFF2-40B4-BE49-F238E27FC236}">
                    <a16:creationId xmlns:a16="http://schemas.microsoft.com/office/drawing/2014/main" id="{7DB905C1-B251-9345-9797-1675EAF76B0C}"/>
                  </a:ext>
                </a:extLst>
              </p:cNvPr>
              <p:cNvSpPr txBox="1"/>
              <p:nvPr/>
            </p:nvSpPr>
            <p:spPr>
              <a:xfrm>
                <a:off x="1505382" y="11140389"/>
                <a:ext cx="14105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45%</a:t>
                </a: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498B1040-7930-514A-8D9E-C3892B767292}"/>
                </a:ext>
              </a:extLst>
            </p:cNvPr>
            <p:cNvGrpSpPr/>
            <p:nvPr/>
          </p:nvGrpSpPr>
          <p:grpSpPr>
            <a:xfrm>
              <a:off x="19708860" y="4209234"/>
              <a:ext cx="2510205" cy="2353271"/>
              <a:chOff x="944389" y="10296494"/>
              <a:chExt cx="2510205" cy="2353271"/>
            </a:xfrm>
          </p:grpSpPr>
          <p:graphicFrame>
            <p:nvGraphicFramePr>
              <p:cNvPr id="152" name="Chart 151">
                <a:extLst>
                  <a:ext uri="{FF2B5EF4-FFF2-40B4-BE49-F238E27FC236}">
                    <a16:creationId xmlns:a16="http://schemas.microsoft.com/office/drawing/2014/main" id="{14F7EC4F-A5EF-1C46-96FD-9A51B971F79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202326562"/>
                  </p:ext>
                </p:extLst>
              </p:nvPr>
            </p:nvGraphicFramePr>
            <p:xfrm>
              <a:off x="944389" y="10296494"/>
              <a:ext cx="2510205" cy="23532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153" name="CuadroTexto 395">
                <a:extLst>
                  <a:ext uri="{FF2B5EF4-FFF2-40B4-BE49-F238E27FC236}">
                    <a16:creationId xmlns:a16="http://schemas.microsoft.com/office/drawing/2014/main" id="{B374AC2C-0F7D-7346-A4C9-FC05EA6EB376}"/>
                  </a:ext>
                </a:extLst>
              </p:cNvPr>
              <p:cNvSpPr txBox="1"/>
              <p:nvPr/>
            </p:nvSpPr>
            <p:spPr>
              <a:xfrm>
                <a:off x="1505382" y="11140389"/>
                <a:ext cx="14105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Poppins Medium" pitchFamily="2" charset="77"/>
                    <a:ea typeface="Roboto Medium" panose="02000000000000000000" pitchFamily="2" charset="0"/>
                    <a:cs typeface="Poppins Medium" pitchFamily="2" charset="77"/>
                  </a:rPr>
                  <a:t>7%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D7A253C-5980-6748-9339-A30AE466C0FB}"/>
                </a:ext>
              </a:extLst>
            </p:cNvPr>
            <p:cNvGrpSpPr/>
            <p:nvPr/>
          </p:nvGrpSpPr>
          <p:grpSpPr>
            <a:xfrm>
              <a:off x="1081650" y="9975477"/>
              <a:ext cx="22051147" cy="1819076"/>
              <a:chOff x="1081650" y="10026776"/>
              <a:chExt cx="21137415" cy="1819076"/>
            </a:xfrm>
          </p:grpSpPr>
          <p:sp>
            <p:nvSpPr>
              <p:cNvPr id="154" name="Rounded Rectangle 153">
                <a:extLst>
                  <a:ext uri="{FF2B5EF4-FFF2-40B4-BE49-F238E27FC236}">
                    <a16:creationId xmlns:a16="http://schemas.microsoft.com/office/drawing/2014/main" id="{7EF1A73E-D83C-384A-8DD8-9F324AC0186F}"/>
                  </a:ext>
                </a:extLst>
              </p:cNvPr>
              <p:cNvSpPr/>
              <p:nvPr/>
            </p:nvSpPr>
            <p:spPr>
              <a:xfrm>
                <a:off x="1081650" y="10026776"/>
                <a:ext cx="6947925" cy="1819076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55" name="Rounded Rectangle 154">
                <a:extLst>
                  <a:ext uri="{FF2B5EF4-FFF2-40B4-BE49-F238E27FC236}">
                    <a16:creationId xmlns:a16="http://schemas.microsoft.com/office/drawing/2014/main" id="{37232E36-287A-C04E-B6B1-7A5A12EB49F1}"/>
                  </a:ext>
                </a:extLst>
              </p:cNvPr>
              <p:cNvSpPr/>
              <p:nvPr/>
            </p:nvSpPr>
            <p:spPr>
              <a:xfrm>
                <a:off x="8176490" y="10026776"/>
                <a:ext cx="6947925" cy="1819076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56" name="Rounded Rectangle 155">
                <a:extLst>
                  <a:ext uri="{FF2B5EF4-FFF2-40B4-BE49-F238E27FC236}">
                    <a16:creationId xmlns:a16="http://schemas.microsoft.com/office/drawing/2014/main" id="{DD10F59B-8A3D-BB47-A357-47804B7B1012}"/>
                  </a:ext>
                </a:extLst>
              </p:cNvPr>
              <p:cNvSpPr/>
              <p:nvPr/>
            </p:nvSpPr>
            <p:spPr>
              <a:xfrm>
                <a:off x="15271140" y="10026776"/>
                <a:ext cx="6947925" cy="1819076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1" name="Rectangle 56">
            <a:extLst>
              <a:ext uri="{FF2B5EF4-FFF2-40B4-BE49-F238E27FC236}">
                <a16:creationId xmlns:a16="http://schemas.microsoft.com/office/drawing/2014/main" id="{E55696C9-D3BB-E24A-8888-5090A9883113}"/>
              </a:ext>
            </a:extLst>
          </p:cNvPr>
          <p:cNvSpPr/>
          <p:nvPr/>
        </p:nvSpPr>
        <p:spPr>
          <a:xfrm>
            <a:off x="1853174" y="10310499"/>
            <a:ext cx="58684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162" name="Rectangle 56">
            <a:extLst>
              <a:ext uri="{FF2B5EF4-FFF2-40B4-BE49-F238E27FC236}">
                <a16:creationId xmlns:a16="http://schemas.microsoft.com/office/drawing/2014/main" id="{5CD816C1-9F6B-BB4F-B583-BE29ABBE2CA3}"/>
              </a:ext>
            </a:extLst>
          </p:cNvPr>
          <p:cNvSpPr/>
          <p:nvPr/>
        </p:nvSpPr>
        <p:spPr>
          <a:xfrm>
            <a:off x="9348358" y="10310499"/>
            <a:ext cx="58684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  <p:sp>
        <p:nvSpPr>
          <p:cNvPr id="163" name="Rectangle 56">
            <a:extLst>
              <a:ext uri="{FF2B5EF4-FFF2-40B4-BE49-F238E27FC236}">
                <a16:creationId xmlns:a16="http://schemas.microsoft.com/office/drawing/2014/main" id="{36F02A86-A610-F042-B86D-301335DA89AC}"/>
              </a:ext>
            </a:extLst>
          </p:cNvPr>
          <p:cNvSpPr/>
          <p:nvPr/>
        </p:nvSpPr>
        <p:spPr>
          <a:xfrm>
            <a:off x="16656050" y="10310499"/>
            <a:ext cx="58684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 domain on social media. </a:t>
            </a:r>
          </a:p>
        </p:txBody>
      </p:sp>
    </p:spTree>
    <p:extLst>
      <p:ext uri="{BB962C8B-B14F-4D97-AF65-F5344CB8AC3E}">
        <p14:creationId xmlns:p14="http://schemas.microsoft.com/office/powerpoint/2010/main" val="1560613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C5B2505-D441-7E46-AE2F-A83D934A4C61}"/>
              </a:ext>
            </a:extLst>
          </p:cNvPr>
          <p:cNvGrpSpPr/>
          <p:nvPr/>
        </p:nvGrpSpPr>
        <p:grpSpPr>
          <a:xfrm>
            <a:off x="1180710" y="4702629"/>
            <a:ext cx="21944466" cy="7956156"/>
            <a:chOff x="1180710" y="4702629"/>
            <a:chExt cx="21944466" cy="7956156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EE7EF3E6-8C51-4949-A1D7-BACDC1748197}"/>
                </a:ext>
              </a:extLst>
            </p:cNvPr>
            <p:cNvSpPr/>
            <p:nvPr/>
          </p:nvSpPr>
          <p:spPr>
            <a:xfrm>
              <a:off x="1180710" y="4702629"/>
              <a:ext cx="4230986" cy="5923075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9F2BFB56-9CDD-1346-9F8A-D97D6ACBFC71}"/>
                </a:ext>
              </a:extLst>
            </p:cNvPr>
            <p:cNvSpPr/>
            <p:nvPr/>
          </p:nvSpPr>
          <p:spPr>
            <a:xfrm>
              <a:off x="5609080" y="4702629"/>
              <a:ext cx="4230986" cy="3075442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3CC2AC6E-ACE2-C84B-8CCF-88C15B7A3A73}"/>
                </a:ext>
              </a:extLst>
            </p:cNvPr>
            <p:cNvSpPr/>
            <p:nvPr/>
          </p:nvSpPr>
          <p:spPr>
            <a:xfrm>
              <a:off x="5609080" y="7915532"/>
              <a:ext cx="4230986" cy="2710173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367036B5-3B74-4043-A65A-90EC33FCBD30}"/>
                </a:ext>
              </a:extLst>
            </p:cNvPr>
            <p:cNvSpPr/>
            <p:nvPr/>
          </p:nvSpPr>
          <p:spPr>
            <a:xfrm>
              <a:off x="10037450" y="4702629"/>
              <a:ext cx="4230986" cy="5923075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5EE62152-B470-C84E-9F81-D7A7DFDC140B}"/>
                </a:ext>
              </a:extLst>
            </p:cNvPr>
            <p:cNvSpPr/>
            <p:nvPr/>
          </p:nvSpPr>
          <p:spPr>
            <a:xfrm>
              <a:off x="14465820" y="4702629"/>
              <a:ext cx="4230986" cy="307544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8F1EB99E-5306-8E4F-A4B6-7CE8194F1A82}"/>
                </a:ext>
              </a:extLst>
            </p:cNvPr>
            <p:cNvSpPr/>
            <p:nvPr/>
          </p:nvSpPr>
          <p:spPr>
            <a:xfrm>
              <a:off x="14465820" y="7915532"/>
              <a:ext cx="4230986" cy="2710173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AED80CF8-989A-124B-A043-6086FD9627EE}"/>
                </a:ext>
              </a:extLst>
            </p:cNvPr>
            <p:cNvSpPr/>
            <p:nvPr/>
          </p:nvSpPr>
          <p:spPr>
            <a:xfrm>
              <a:off x="18894190" y="4702629"/>
              <a:ext cx="4230986" cy="5923075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EC6C07AF-61F9-2349-A75B-C30B5FF48529}"/>
                </a:ext>
              </a:extLst>
            </p:cNvPr>
            <p:cNvGrpSpPr/>
            <p:nvPr/>
          </p:nvGrpSpPr>
          <p:grpSpPr>
            <a:xfrm>
              <a:off x="1180710" y="10763165"/>
              <a:ext cx="21944466" cy="1895620"/>
              <a:chOff x="1831515" y="10547027"/>
              <a:chExt cx="20260088" cy="1950963"/>
            </a:xfrm>
            <a:solidFill>
              <a:schemeClr val="bg1">
                <a:lumMod val="95000"/>
              </a:schemeClr>
            </a:solidFill>
          </p:grpSpPr>
          <p:sp>
            <p:nvSpPr>
              <p:cNvPr id="85" name="Rounded Rectangle 84">
                <a:extLst>
                  <a:ext uri="{FF2B5EF4-FFF2-40B4-BE49-F238E27FC236}">
                    <a16:creationId xmlns:a16="http://schemas.microsoft.com/office/drawing/2014/main" id="{384EA404-2D54-7847-9E3C-899966308BAC}"/>
                  </a:ext>
                </a:extLst>
              </p:cNvPr>
              <p:cNvSpPr/>
              <p:nvPr/>
            </p:nvSpPr>
            <p:spPr>
              <a:xfrm>
                <a:off x="1831515" y="10547027"/>
                <a:ext cx="10043494" cy="1950963"/>
              </a:xfrm>
              <a:prstGeom prst="roundRect">
                <a:avLst>
                  <a:gd name="adj" fmla="val 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Rounded Rectangle 85">
                <a:extLst>
                  <a:ext uri="{FF2B5EF4-FFF2-40B4-BE49-F238E27FC236}">
                    <a16:creationId xmlns:a16="http://schemas.microsoft.com/office/drawing/2014/main" id="{1D3DA9E1-4EB3-7248-BEF0-A04200CC2CAA}"/>
                  </a:ext>
                </a:extLst>
              </p:cNvPr>
              <p:cNvSpPr/>
              <p:nvPr/>
            </p:nvSpPr>
            <p:spPr>
              <a:xfrm>
                <a:off x="12048109" y="10547027"/>
                <a:ext cx="10043494" cy="1950963"/>
              </a:xfrm>
              <a:prstGeom prst="roundRect">
                <a:avLst>
                  <a:gd name="adj" fmla="val 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8" name="CuadroTexto 395">
              <a:extLst>
                <a:ext uri="{FF2B5EF4-FFF2-40B4-BE49-F238E27FC236}">
                  <a16:creationId xmlns:a16="http://schemas.microsoft.com/office/drawing/2014/main" id="{50CF5582-12E3-734C-B57E-9FA30FA8285C}"/>
                </a:ext>
              </a:extLst>
            </p:cNvPr>
            <p:cNvSpPr txBox="1"/>
            <p:nvPr/>
          </p:nvSpPr>
          <p:spPr>
            <a:xfrm>
              <a:off x="1488082" y="4942525"/>
              <a:ext cx="16742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Partners</a:t>
              </a:r>
            </a:p>
          </p:txBody>
        </p:sp>
        <p:sp>
          <p:nvSpPr>
            <p:cNvPr id="77" name="CuadroTexto 395">
              <a:extLst>
                <a:ext uri="{FF2B5EF4-FFF2-40B4-BE49-F238E27FC236}">
                  <a16:creationId xmlns:a16="http://schemas.microsoft.com/office/drawing/2014/main" id="{071052FD-0667-8047-B773-ACD5B74DE250}"/>
                </a:ext>
              </a:extLst>
            </p:cNvPr>
            <p:cNvSpPr txBox="1"/>
            <p:nvPr/>
          </p:nvSpPr>
          <p:spPr>
            <a:xfrm>
              <a:off x="5918497" y="4942525"/>
              <a:ext cx="25120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Activities</a:t>
              </a:r>
            </a:p>
          </p:txBody>
        </p:sp>
        <p:sp>
          <p:nvSpPr>
            <p:cNvPr id="78" name="CuadroTexto 395">
              <a:extLst>
                <a:ext uri="{FF2B5EF4-FFF2-40B4-BE49-F238E27FC236}">
                  <a16:creationId xmlns:a16="http://schemas.microsoft.com/office/drawing/2014/main" id="{5E1F4097-4D78-F441-95C1-2B6B55A0CFB2}"/>
                </a:ext>
              </a:extLst>
            </p:cNvPr>
            <p:cNvSpPr txBox="1"/>
            <p:nvPr/>
          </p:nvSpPr>
          <p:spPr>
            <a:xfrm>
              <a:off x="10315083" y="4946767"/>
              <a:ext cx="2188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Value</a:t>
              </a:r>
            </a:p>
          </p:txBody>
        </p:sp>
        <p:sp>
          <p:nvSpPr>
            <p:cNvPr id="79" name="CuadroTexto 395">
              <a:extLst>
                <a:ext uri="{FF2B5EF4-FFF2-40B4-BE49-F238E27FC236}">
                  <a16:creationId xmlns:a16="http://schemas.microsoft.com/office/drawing/2014/main" id="{6B8238F4-84F4-7541-9ADB-1180DFB962B7}"/>
                </a:ext>
              </a:extLst>
            </p:cNvPr>
            <p:cNvSpPr txBox="1"/>
            <p:nvPr/>
          </p:nvSpPr>
          <p:spPr>
            <a:xfrm>
              <a:off x="14705778" y="4942525"/>
              <a:ext cx="25120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Relation Ships</a:t>
              </a:r>
            </a:p>
          </p:txBody>
        </p:sp>
        <p:sp>
          <p:nvSpPr>
            <p:cNvPr id="80" name="CuadroTexto 395">
              <a:extLst>
                <a:ext uri="{FF2B5EF4-FFF2-40B4-BE49-F238E27FC236}">
                  <a16:creationId xmlns:a16="http://schemas.microsoft.com/office/drawing/2014/main" id="{1BE726A1-F03B-2F44-A860-65559AE34CEE}"/>
                </a:ext>
              </a:extLst>
            </p:cNvPr>
            <p:cNvSpPr txBox="1"/>
            <p:nvPr/>
          </p:nvSpPr>
          <p:spPr>
            <a:xfrm>
              <a:off x="19164733" y="4942525"/>
              <a:ext cx="2188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Segments</a:t>
              </a:r>
            </a:p>
          </p:txBody>
        </p:sp>
        <p:sp>
          <p:nvSpPr>
            <p:cNvPr id="81" name="CuadroTexto 395">
              <a:extLst>
                <a:ext uri="{FF2B5EF4-FFF2-40B4-BE49-F238E27FC236}">
                  <a16:creationId xmlns:a16="http://schemas.microsoft.com/office/drawing/2014/main" id="{6464B8EE-A147-6E4D-A0A6-88A5FC561506}"/>
                </a:ext>
              </a:extLst>
            </p:cNvPr>
            <p:cNvSpPr txBox="1"/>
            <p:nvPr/>
          </p:nvSpPr>
          <p:spPr>
            <a:xfrm>
              <a:off x="5918496" y="8213270"/>
              <a:ext cx="30139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Resources</a:t>
              </a:r>
            </a:p>
          </p:txBody>
        </p:sp>
        <p:sp>
          <p:nvSpPr>
            <p:cNvPr id="82" name="CuadroTexto 395">
              <a:extLst>
                <a:ext uri="{FF2B5EF4-FFF2-40B4-BE49-F238E27FC236}">
                  <a16:creationId xmlns:a16="http://schemas.microsoft.com/office/drawing/2014/main" id="{D64CC1C9-C442-7842-AC46-E9140F6EDF0E}"/>
                </a:ext>
              </a:extLst>
            </p:cNvPr>
            <p:cNvSpPr txBox="1"/>
            <p:nvPr/>
          </p:nvSpPr>
          <p:spPr>
            <a:xfrm>
              <a:off x="14678656" y="8213270"/>
              <a:ext cx="2207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Channels</a:t>
              </a:r>
            </a:p>
          </p:txBody>
        </p:sp>
        <p:sp>
          <p:nvSpPr>
            <p:cNvPr id="83" name="CuadroTexto 395">
              <a:extLst>
                <a:ext uri="{FF2B5EF4-FFF2-40B4-BE49-F238E27FC236}">
                  <a16:creationId xmlns:a16="http://schemas.microsoft.com/office/drawing/2014/main" id="{DCCEC8FD-7A90-2D41-961C-C7C6CAF6636D}"/>
                </a:ext>
              </a:extLst>
            </p:cNvPr>
            <p:cNvSpPr txBox="1"/>
            <p:nvPr/>
          </p:nvSpPr>
          <p:spPr>
            <a:xfrm>
              <a:off x="1488083" y="10951849"/>
              <a:ext cx="27673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Cost Structures</a:t>
              </a:r>
            </a:p>
          </p:txBody>
        </p:sp>
        <p:sp>
          <p:nvSpPr>
            <p:cNvPr id="84" name="CuadroTexto 395">
              <a:extLst>
                <a:ext uri="{FF2B5EF4-FFF2-40B4-BE49-F238E27FC236}">
                  <a16:creationId xmlns:a16="http://schemas.microsoft.com/office/drawing/2014/main" id="{71698665-3559-F641-9DAB-B8D2A0562C67}"/>
                </a:ext>
              </a:extLst>
            </p:cNvPr>
            <p:cNvSpPr txBox="1"/>
            <p:nvPr/>
          </p:nvSpPr>
          <p:spPr>
            <a:xfrm>
              <a:off x="12503628" y="10951849"/>
              <a:ext cx="27673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Revenue Strems</a:t>
              </a:r>
            </a:p>
          </p:txBody>
        </p:sp>
      </p:grpSp>
      <p:sp>
        <p:nvSpPr>
          <p:cNvPr id="2" name="5-Point Star 1">
            <a:extLst>
              <a:ext uri="{FF2B5EF4-FFF2-40B4-BE49-F238E27FC236}">
                <a16:creationId xmlns:a16="http://schemas.microsoft.com/office/drawing/2014/main" id="{B4EF4E75-1850-6C47-9B95-5041207AC3F2}"/>
              </a:ext>
            </a:extLst>
          </p:cNvPr>
          <p:cNvSpPr/>
          <p:nvPr/>
        </p:nvSpPr>
        <p:spPr>
          <a:xfrm>
            <a:off x="2753964" y="7235831"/>
            <a:ext cx="1084479" cy="1084479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90392C6F-FD6A-C84D-8664-A6818B8BD188}"/>
              </a:ext>
            </a:extLst>
          </p:cNvPr>
          <p:cNvSpPr/>
          <p:nvPr/>
        </p:nvSpPr>
        <p:spPr>
          <a:xfrm>
            <a:off x="7182333" y="5980939"/>
            <a:ext cx="1084479" cy="1084479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400BC23E-93B9-074C-92D7-F28C987377CF}"/>
              </a:ext>
            </a:extLst>
          </p:cNvPr>
          <p:cNvSpPr/>
          <p:nvPr/>
        </p:nvSpPr>
        <p:spPr>
          <a:xfrm>
            <a:off x="7182333" y="9053680"/>
            <a:ext cx="1084479" cy="1084479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F041F05F-55C3-3842-96EC-F150B4E9C3B8}"/>
              </a:ext>
            </a:extLst>
          </p:cNvPr>
          <p:cNvSpPr/>
          <p:nvPr/>
        </p:nvSpPr>
        <p:spPr>
          <a:xfrm>
            <a:off x="11610703" y="7235831"/>
            <a:ext cx="1084479" cy="1084479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032C9B5E-A1BF-2F46-96B9-E66C8D40C021}"/>
              </a:ext>
            </a:extLst>
          </p:cNvPr>
          <p:cNvSpPr/>
          <p:nvPr/>
        </p:nvSpPr>
        <p:spPr>
          <a:xfrm>
            <a:off x="16039073" y="5980939"/>
            <a:ext cx="1084479" cy="1084479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2972C62F-FC8A-C745-BB85-EEA2480DC507}"/>
              </a:ext>
            </a:extLst>
          </p:cNvPr>
          <p:cNvSpPr/>
          <p:nvPr/>
        </p:nvSpPr>
        <p:spPr>
          <a:xfrm>
            <a:off x="16039073" y="9053680"/>
            <a:ext cx="1084479" cy="1084479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62D87F73-054F-F34B-8C3A-A6BE3480488D}"/>
              </a:ext>
            </a:extLst>
          </p:cNvPr>
          <p:cNvSpPr/>
          <p:nvPr/>
        </p:nvSpPr>
        <p:spPr>
          <a:xfrm>
            <a:off x="20473496" y="7235831"/>
            <a:ext cx="1084479" cy="1084479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AD2C6874-23DA-DD4E-8E1F-E8E7B2DABFF5}"/>
              </a:ext>
            </a:extLst>
          </p:cNvPr>
          <p:cNvSpPr/>
          <p:nvPr/>
        </p:nvSpPr>
        <p:spPr>
          <a:xfrm>
            <a:off x="6340988" y="11133032"/>
            <a:ext cx="1084479" cy="1084479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2E5D6017-E025-994D-BBA5-B025E5102698}"/>
              </a:ext>
            </a:extLst>
          </p:cNvPr>
          <p:cNvSpPr/>
          <p:nvPr/>
        </p:nvSpPr>
        <p:spPr>
          <a:xfrm>
            <a:off x="17520345" y="11133032"/>
            <a:ext cx="1084479" cy="1084479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07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EE7EF3E6-8C51-4949-A1D7-BACDC1748197}"/>
              </a:ext>
            </a:extLst>
          </p:cNvPr>
          <p:cNvSpPr/>
          <p:nvPr/>
        </p:nvSpPr>
        <p:spPr>
          <a:xfrm>
            <a:off x="118071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9F2BFB56-9CDD-1346-9F8A-D97D6ACBFC71}"/>
              </a:ext>
            </a:extLst>
          </p:cNvPr>
          <p:cNvSpPr/>
          <p:nvPr/>
        </p:nvSpPr>
        <p:spPr>
          <a:xfrm>
            <a:off x="5609080" y="47026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3CC2AC6E-ACE2-C84B-8CCF-88C15B7A3A73}"/>
              </a:ext>
            </a:extLst>
          </p:cNvPr>
          <p:cNvSpPr/>
          <p:nvPr/>
        </p:nvSpPr>
        <p:spPr>
          <a:xfrm>
            <a:off x="5609080" y="7915532"/>
            <a:ext cx="4230986" cy="271017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367036B5-3B74-4043-A65A-90EC33FCBD30}"/>
              </a:ext>
            </a:extLst>
          </p:cNvPr>
          <p:cNvSpPr/>
          <p:nvPr/>
        </p:nvSpPr>
        <p:spPr>
          <a:xfrm>
            <a:off x="1003745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5EE62152-B470-C84E-9F81-D7A7DFDC140B}"/>
              </a:ext>
            </a:extLst>
          </p:cNvPr>
          <p:cNvSpPr/>
          <p:nvPr/>
        </p:nvSpPr>
        <p:spPr>
          <a:xfrm>
            <a:off x="14465820" y="4702629"/>
            <a:ext cx="4230986" cy="307544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1EB99E-5306-8E4F-A4B6-7CE8194F1A82}"/>
              </a:ext>
            </a:extLst>
          </p:cNvPr>
          <p:cNvSpPr/>
          <p:nvPr/>
        </p:nvSpPr>
        <p:spPr>
          <a:xfrm>
            <a:off x="14465820" y="7915532"/>
            <a:ext cx="4230986" cy="2710173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AED80CF8-989A-124B-A043-6086FD9627EE}"/>
              </a:ext>
            </a:extLst>
          </p:cNvPr>
          <p:cNvSpPr/>
          <p:nvPr/>
        </p:nvSpPr>
        <p:spPr>
          <a:xfrm>
            <a:off x="18894190" y="4702629"/>
            <a:ext cx="4230986" cy="5923075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C6C07AF-61F9-2349-A75B-C30B5FF48529}"/>
              </a:ext>
            </a:extLst>
          </p:cNvPr>
          <p:cNvGrpSpPr/>
          <p:nvPr/>
        </p:nvGrpSpPr>
        <p:grpSpPr>
          <a:xfrm>
            <a:off x="1180710" y="10763165"/>
            <a:ext cx="21944466" cy="1895620"/>
            <a:chOff x="1831515" y="10547027"/>
            <a:chExt cx="20260088" cy="1950963"/>
          </a:xfrm>
          <a:solidFill>
            <a:schemeClr val="accent3"/>
          </a:solidFill>
        </p:grpSpPr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id="{384EA404-2D54-7847-9E3C-899966308BAC}"/>
                </a:ext>
              </a:extLst>
            </p:cNvPr>
            <p:cNvSpPr/>
            <p:nvPr/>
          </p:nvSpPr>
          <p:spPr>
            <a:xfrm>
              <a:off x="1831515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6" name="Rounded Rectangle 85">
              <a:extLst>
                <a:ext uri="{FF2B5EF4-FFF2-40B4-BE49-F238E27FC236}">
                  <a16:creationId xmlns:a16="http://schemas.microsoft.com/office/drawing/2014/main" id="{1D3DA9E1-4EB3-7248-BEF0-A04200CC2CAA}"/>
                </a:ext>
              </a:extLst>
            </p:cNvPr>
            <p:cNvSpPr/>
            <p:nvPr/>
          </p:nvSpPr>
          <p:spPr>
            <a:xfrm>
              <a:off x="12048109" y="10547027"/>
              <a:ext cx="10043494" cy="195096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68" name="CuadroTexto 395">
            <a:extLst>
              <a:ext uri="{FF2B5EF4-FFF2-40B4-BE49-F238E27FC236}">
                <a16:creationId xmlns:a16="http://schemas.microsoft.com/office/drawing/2014/main" id="{50CF5582-12E3-734C-B57E-9FA30FA8285C}"/>
              </a:ext>
            </a:extLst>
          </p:cNvPr>
          <p:cNvSpPr txBox="1"/>
          <p:nvPr/>
        </p:nvSpPr>
        <p:spPr>
          <a:xfrm>
            <a:off x="1488082" y="4942525"/>
            <a:ext cx="1674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Partners</a:t>
            </a:r>
          </a:p>
        </p:txBody>
      </p:sp>
      <p:sp>
        <p:nvSpPr>
          <p:cNvPr id="77" name="CuadroTexto 395">
            <a:extLst>
              <a:ext uri="{FF2B5EF4-FFF2-40B4-BE49-F238E27FC236}">
                <a16:creationId xmlns:a16="http://schemas.microsoft.com/office/drawing/2014/main" id="{071052FD-0667-8047-B773-ACD5B74DE250}"/>
              </a:ext>
            </a:extLst>
          </p:cNvPr>
          <p:cNvSpPr txBox="1"/>
          <p:nvPr/>
        </p:nvSpPr>
        <p:spPr>
          <a:xfrm>
            <a:off x="5918497" y="4942525"/>
            <a:ext cx="2512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Activities</a:t>
            </a:r>
          </a:p>
        </p:txBody>
      </p:sp>
      <p:sp>
        <p:nvSpPr>
          <p:cNvPr id="78" name="CuadroTexto 395">
            <a:extLst>
              <a:ext uri="{FF2B5EF4-FFF2-40B4-BE49-F238E27FC236}">
                <a16:creationId xmlns:a16="http://schemas.microsoft.com/office/drawing/2014/main" id="{5E1F4097-4D78-F441-95C1-2B6B55A0CFB2}"/>
              </a:ext>
            </a:extLst>
          </p:cNvPr>
          <p:cNvSpPr txBox="1"/>
          <p:nvPr/>
        </p:nvSpPr>
        <p:spPr>
          <a:xfrm>
            <a:off x="10315083" y="4946767"/>
            <a:ext cx="218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Value</a:t>
            </a:r>
          </a:p>
        </p:txBody>
      </p:sp>
      <p:sp>
        <p:nvSpPr>
          <p:cNvPr id="79" name="CuadroTexto 395">
            <a:extLst>
              <a:ext uri="{FF2B5EF4-FFF2-40B4-BE49-F238E27FC236}">
                <a16:creationId xmlns:a16="http://schemas.microsoft.com/office/drawing/2014/main" id="{6B8238F4-84F4-7541-9ADB-1180DFB962B7}"/>
              </a:ext>
            </a:extLst>
          </p:cNvPr>
          <p:cNvSpPr txBox="1"/>
          <p:nvPr/>
        </p:nvSpPr>
        <p:spPr>
          <a:xfrm>
            <a:off x="14705778" y="4942525"/>
            <a:ext cx="2512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Relation Ships</a:t>
            </a:r>
          </a:p>
        </p:txBody>
      </p:sp>
      <p:sp>
        <p:nvSpPr>
          <p:cNvPr id="80" name="CuadroTexto 395">
            <a:extLst>
              <a:ext uri="{FF2B5EF4-FFF2-40B4-BE49-F238E27FC236}">
                <a16:creationId xmlns:a16="http://schemas.microsoft.com/office/drawing/2014/main" id="{1BE726A1-F03B-2F44-A860-65559AE34CEE}"/>
              </a:ext>
            </a:extLst>
          </p:cNvPr>
          <p:cNvSpPr txBox="1"/>
          <p:nvPr/>
        </p:nvSpPr>
        <p:spPr>
          <a:xfrm>
            <a:off x="19164733" y="4942525"/>
            <a:ext cx="218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Segments</a:t>
            </a:r>
          </a:p>
        </p:txBody>
      </p:sp>
      <p:sp>
        <p:nvSpPr>
          <p:cNvPr id="81" name="CuadroTexto 395">
            <a:extLst>
              <a:ext uri="{FF2B5EF4-FFF2-40B4-BE49-F238E27FC236}">
                <a16:creationId xmlns:a16="http://schemas.microsoft.com/office/drawing/2014/main" id="{6464B8EE-A147-6E4D-A0A6-88A5FC561506}"/>
              </a:ext>
            </a:extLst>
          </p:cNvPr>
          <p:cNvSpPr txBox="1"/>
          <p:nvPr/>
        </p:nvSpPr>
        <p:spPr>
          <a:xfrm>
            <a:off x="5918496" y="8213270"/>
            <a:ext cx="3013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Key Resources</a:t>
            </a:r>
          </a:p>
        </p:txBody>
      </p:sp>
      <p:sp>
        <p:nvSpPr>
          <p:cNvPr id="82" name="CuadroTexto 395">
            <a:extLst>
              <a:ext uri="{FF2B5EF4-FFF2-40B4-BE49-F238E27FC236}">
                <a16:creationId xmlns:a16="http://schemas.microsoft.com/office/drawing/2014/main" id="{D64CC1C9-C442-7842-AC46-E9140F6EDF0E}"/>
              </a:ext>
            </a:extLst>
          </p:cNvPr>
          <p:cNvSpPr txBox="1"/>
          <p:nvPr/>
        </p:nvSpPr>
        <p:spPr>
          <a:xfrm>
            <a:off x="14678656" y="8213270"/>
            <a:ext cx="220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Channels</a:t>
            </a:r>
          </a:p>
        </p:txBody>
      </p:sp>
      <p:sp>
        <p:nvSpPr>
          <p:cNvPr id="83" name="CuadroTexto 395">
            <a:extLst>
              <a:ext uri="{FF2B5EF4-FFF2-40B4-BE49-F238E27FC236}">
                <a16:creationId xmlns:a16="http://schemas.microsoft.com/office/drawing/2014/main" id="{DCCEC8FD-7A90-2D41-961C-C7C6CAF6636D}"/>
              </a:ext>
            </a:extLst>
          </p:cNvPr>
          <p:cNvSpPr txBox="1"/>
          <p:nvPr/>
        </p:nvSpPr>
        <p:spPr>
          <a:xfrm>
            <a:off x="1488083" y="10951849"/>
            <a:ext cx="2767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Cost Structures</a:t>
            </a:r>
          </a:p>
        </p:txBody>
      </p:sp>
      <p:sp>
        <p:nvSpPr>
          <p:cNvPr id="84" name="CuadroTexto 395">
            <a:extLst>
              <a:ext uri="{FF2B5EF4-FFF2-40B4-BE49-F238E27FC236}">
                <a16:creationId xmlns:a16="http://schemas.microsoft.com/office/drawing/2014/main" id="{71698665-3559-F641-9DAB-B8D2A0562C67}"/>
              </a:ext>
            </a:extLst>
          </p:cNvPr>
          <p:cNvSpPr txBox="1"/>
          <p:nvPr/>
        </p:nvSpPr>
        <p:spPr>
          <a:xfrm>
            <a:off x="12503628" y="10951849"/>
            <a:ext cx="2767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ea typeface="Roboto Medium" panose="02000000000000000000" pitchFamily="2" charset="0"/>
                <a:cs typeface="Poppins Medium" pitchFamily="2" charset="77"/>
              </a:rPr>
              <a:t>Revenue Strems</a:t>
            </a:r>
          </a:p>
        </p:txBody>
      </p:sp>
      <p:sp>
        <p:nvSpPr>
          <p:cNvPr id="42" name="CuadroTexto 350">
            <a:extLst>
              <a:ext uri="{FF2B5EF4-FFF2-40B4-BE49-F238E27FC236}">
                <a16:creationId xmlns:a16="http://schemas.microsoft.com/office/drawing/2014/main" id="{00735DB2-FB15-834D-B74D-B6601C51233A}"/>
              </a:ext>
            </a:extLst>
          </p:cNvPr>
          <p:cNvSpPr txBox="1"/>
          <p:nvPr/>
        </p:nvSpPr>
        <p:spPr>
          <a:xfrm>
            <a:off x="11406399" y="6432018"/>
            <a:ext cx="1564851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0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32E70F3-9F69-DA47-B0CC-0B60D904EE57}"/>
              </a:ext>
            </a:extLst>
          </p:cNvPr>
          <p:cNvGrpSpPr/>
          <p:nvPr/>
        </p:nvGrpSpPr>
        <p:grpSpPr>
          <a:xfrm>
            <a:off x="1488082" y="6599952"/>
            <a:ext cx="3133228" cy="3426169"/>
            <a:chOff x="1488082" y="6013418"/>
            <a:chExt cx="2862744" cy="3426169"/>
          </a:xfrm>
        </p:grpSpPr>
        <p:sp>
          <p:nvSpPr>
            <p:cNvPr id="43" name="Rectangle 56">
              <a:extLst>
                <a:ext uri="{FF2B5EF4-FFF2-40B4-BE49-F238E27FC236}">
                  <a16:creationId xmlns:a16="http://schemas.microsoft.com/office/drawing/2014/main" id="{CF54036B-45E3-E543-A45F-BE7ECAD15B4C}"/>
                </a:ext>
              </a:extLst>
            </p:cNvPr>
            <p:cNvSpPr/>
            <p:nvPr/>
          </p:nvSpPr>
          <p:spPr>
            <a:xfrm>
              <a:off x="1488082" y="6013418"/>
              <a:ext cx="286274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46" name="Rectangle 56">
              <a:extLst>
                <a:ext uri="{FF2B5EF4-FFF2-40B4-BE49-F238E27FC236}">
                  <a16:creationId xmlns:a16="http://schemas.microsoft.com/office/drawing/2014/main" id="{24EFA565-2957-914F-B021-67777CDEFF74}"/>
                </a:ext>
              </a:extLst>
            </p:cNvPr>
            <p:cNvSpPr/>
            <p:nvPr/>
          </p:nvSpPr>
          <p:spPr>
            <a:xfrm>
              <a:off x="1488082" y="7869927"/>
              <a:ext cx="286274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EB7EDDA-849A-3247-B166-C5C33757A2F0}"/>
              </a:ext>
            </a:extLst>
          </p:cNvPr>
          <p:cNvGrpSpPr/>
          <p:nvPr/>
        </p:nvGrpSpPr>
        <p:grpSpPr>
          <a:xfrm>
            <a:off x="19164733" y="6599952"/>
            <a:ext cx="3133228" cy="3426169"/>
            <a:chOff x="1488082" y="6013418"/>
            <a:chExt cx="2862744" cy="3426169"/>
          </a:xfrm>
        </p:grpSpPr>
        <p:sp>
          <p:nvSpPr>
            <p:cNvPr id="48" name="Rectangle 56">
              <a:extLst>
                <a:ext uri="{FF2B5EF4-FFF2-40B4-BE49-F238E27FC236}">
                  <a16:creationId xmlns:a16="http://schemas.microsoft.com/office/drawing/2014/main" id="{997BA1E4-BCBF-9D40-82C5-F8A4A4EBCA1C}"/>
                </a:ext>
              </a:extLst>
            </p:cNvPr>
            <p:cNvSpPr/>
            <p:nvPr/>
          </p:nvSpPr>
          <p:spPr>
            <a:xfrm>
              <a:off x="1488082" y="6013418"/>
              <a:ext cx="286274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  <p:sp>
          <p:nvSpPr>
            <p:cNvPr id="49" name="Rectangle 56">
              <a:extLst>
                <a:ext uri="{FF2B5EF4-FFF2-40B4-BE49-F238E27FC236}">
                  <a16:creationId xmlns:a16="http://schemas.microsoft.com/office/drawing/2014/main" id="{68D490BA-5500-694C-B093-59E19FED5EE8}"/>
                </a:ext>
              </a:extLst>
            </p:cNvPr>
            <p:cNvSpPr/>
            <p:nvPr/>
          </p:nvSpPr>
          <p:spPr>
            <a:xfrm>
              <a:off x="1488082" y="7869927"/>
              <a:ext cx="286274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sp>
        <p:nvSpPr>
          <p:cNvPr id="50" name="Rectangle 56">
            <a:extLst>
              <a:ext uri="{FF2B5EF4-FFF2-40B4-BE49-F238E27FC236}">
                <a16:creationId xmlns:a16="http://schemas.microsoft.com/office/drawing/2014/main" id="{AF2AA568-DD07-8442-9682-AADA1AC4528E}"/>
              </a:ext>
            </a:extLst>
          </p:cNvPr>
          <p:cNvSpPr/>
          <p:nvPr/>
        </p:nvSpPr>
        <p:spPr>
          <a:xfrm>
            <a:off x="5918496" y="5935893"/>
            <a:ext cx="31332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1" name="Rectangle 56">
            <a:extLst>
              <a:ext uri="{FF2B5EF4-FFF2-40B4-BE49-F238E27FC236}">
                <a16:creationId xmlns:a16="http://schemas.microsoft.com/office/drawing/2014/main" id="{A6C16531-B968-F74E-AFD4-C47BF192B7E6}"/>
              </a:ext>
            </a:extLst>
          </p:cNvPr>
          <p:cNvSpPr/>
          <p:nvPr/>
        </p:nvSpPr>
        <p:spPr>
          <a:xfrm>
            <a:off x="5918496" y="8956184"/>
            <a:ext cx="31332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2" name="Rectangle 56">
            <a:extLst>
              <a:ext uri="{FF2B5EF4-FFF2-40B4-BE49-F238E27FC236}">
                <a16:creationId xmlns:a16="http://schemas.microsoft.com/office/drawing/2014/main" id="{AE22491F-110B-9840-B0AD-DF82511EAD95}"/>
              </a:ext>
            </a:extLst>
          </p:cNvPr>
          <p:cNvSpPr/>
          <p:nvPr/>
        </p:nvSpPr>
        <p:spPr>
          <a:xfrm>
            <a:off x="14705778" y="5935893"/>
            <a:ext cx="31332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3" name="Rectangle 56">
            <a:extLst>
              <a:ext uri="{FF2B5EF4-FFF2-40B4-BE49-F238E27FC236}">
                <a16:creationId xmlns:a16="http://schemas.microsoft.com/office/drawing/2014/main" id="{5A4E3D55-CD77-4C4B-BDDF-52485DF7B098}"/>
              </a:ext>
            </a:extLst>
          </p:cNvPr>
          <p:cNvSpPr/>
          <p:nvPr/>
        </p:nvSpPr>
        <p:spPr>
          <a:xfrm>
            <a:off x="14705778" y="8956184"/>
            <a:ext cx="31332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sp>
        <p:nvSpPr>
          <p:cNvPr id="54" name="Rectangle 56">
            <a:extLst>
              <a:ext uri="{FF2B5EF4-FFF2-40B4-BE49-F238E27FC236}">
                <a16:creationId xmlns:a16="http://schemas.microsoft.com/office/drawing/2014/main" id="{E5A4C24F-FEBF-1947-8562-47C66D0F956F}"/>
              </a:ext>
            </a:extLst>
          </p:cNvPr>
          <p:cNvSpPr/>
          <p:nvPr/>
        </p:nvSpPr>
        <p:spPr>
          <a:xfrm>
            <a:off x="4613972" y="11309436"/>
            <a:ext cx="7013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55" name="Rectangle 56">
            <a:extLst>
              <a:ext uri="{FF2B5EF4-FFF2-40B4-BE49-F238E27FC236}">
                <a16:creationId xmlns:a16="http://schemas.microsoft.com/office/drawing/2014/main" id="{3886B6DA-B70C-7E48-8890-32125F84523E}"/>
              </a:ext>
            </a:extLst>
          </p:cNvPr>
          <p:cNvSpPr/>
          <p:nvPr/>
        </p:nvSpPr>
        <p:spPr>
          <a:xfrm>
            <a:off x="15691167" y="11309436"/>
            <a:ext cx="7013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</p:spTree>
    <p:extLst>
      <p:ext uri="{BB962C8B-B14F-4D97-AF65-F5344CB8AC3E}">
        <p14:creationId xmlns:p14="http://schemas.microsoft.com/office/powerpoint/2010/main" val="1011836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6154244" y="1022190"/>
            <a:ext cx="12069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Business Model Canva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0032EA8-CCE2-DE44-9E37-5CB57D547DEF}"/>
              </a:ext>
            </a:extLst>
          </p:cNvPr>
          <p:cNvGrpSpPr/>
          <p:nvPr/>
        </p:nvGrpSpPr>
        <p:grpSpPr>
          <a:xfrm>
            <a:off x="8077200" y="4702629"/>
            <a:ext cx="15047976" cy="7944927"/>
            <a:chOff x="9337964" y="4702629"/>
            <a:chExt cx="13787212" cy="7944927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DA46F8D2-09CC-8242-8747-A29CBD15B157}"/>
                </a:ext>
              </a:extLst>
            </p:cNvPr>
            <p:cNvSpPr/>
            <p:nvPr/>
          </p:nvSpPr>
          <p:spPr>
            <a:xfrm>
              <a:off x="9337964" y="4702629"/>
              <a:ext cx="2658233" cy="5923075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E19D0483-3D0D-774C-984D-5CC2FFACB22D}"/>
                </a:ext>
              </a:extLst>
            </p:cNvPr>
            <p:cNvSpPr/>
            <p:nvPr/>
          </p:nvSpPr>
          <p:spPr>
            <a:xfrm>
              <a:off x="12120209" y="4702629"/>
              <a:ext cx="2658233" cy="307544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E1E7C106-48E8-C844-9462-D4E427E682D9}"/>
                </a:ext>
              </a:extLst>
            </p:cNvPr>
            <p:cNvSpPr/>
            <p:nvPr/>
          </p:nvSpPr>
          <p:spPr>
            <a:xfrm>
              <a:off x="12120209" y="7893792"/>
              <a:ext cx="2658233" cy="273191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A8A4E635-F883-E04C-981D-DF002861711B}"/>
                </a:ext>
              </a:extLst>
            </p:cNvPr>
            <p:cNvSpPr/>
            <p:nvPr/>
          </p:nvSpPr>
          <p:spPr>
            <a:xfrm>
              <a:off x="14902454" y="4702629"/>
              <a:ext cx="2658233" cy="5923075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066A1383-B6D5-F54E-BCD7-35BA5D7F08E3}"/>
                </a:ext>
              </a:extLst>
            </p:cNvPr>
            <p:cNvSpPr/>
            <p:nvPr/>
          </p:nvSpPr>
          <p:spPr>
            <a:xfrm>
              <a:off x="17684698" y="4702629"/>
              <a:ext cx="2658233" cy="307544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4503D002-C30C-4E40-8C03-3D184AEC99FC}"/>
                </a:ext>
              </a:extLst>
            </p:cNvPr>
            <p:cNvSpPr/>
            <p:nvPr/>
          </p:nvSpPr>
          <p:spPr>
            <a:xfrm>
              <a:off x="17684698" y="7893792"/>
              <a:ext cx="2658233" cy="273191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4FA2A9CA-3793-9D4F-801A-E30E7C4C56D8}"/>
                </a:ext>
              </a:extLst>
            </p:cNvPr>
            <p:cNvSpPr/>
            <p:nvPr/>
          </p:nvSpPr>
          <p:spPr>
            <a:xfrm>
              <a:off x="20466943" y="4702629"/>
              <a:ext cx="2658233" cy="5923075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D9B979E-E90A-EE4E-8D7E-3DD5208CDC66}"/>
                </a:ext>
              </a:extLst>
            </p:cNvPr>
            <p:cNvGrpSpPr/>
            <p:nvPr/>
          </p:nvGrpSpPr>
          <p:grpSpPr>
            <a:xfrm>
              <a:off x="9337964" y="10751936"/>
              <a:ext cx="13787212" cy="1895620"/>
              <a:chOff x="1831515" y="10547027"/>
              <a:chExt cx="20260088" cy="1950963"/>
            </a:xfrm>
            <a:solidFill>
              <a:schemeClr val="bg1">
                <a:lumMod val="95000"/>
              </a:schemeClr>
            </a:solidFill>
          </p:grpSpPr>
          <p:sp>
            <p:nvSpPr>
              <p:cNvPr id="41" name="Rounded Rectangle 40">
                <a:extLst>
                  <a:ext uri="{FF2B5EF4-FFF2-40B4-BE49-F238E27FC236}">
                    <a16:creationId xmlns:a16="http://schemas.microsoft.com/office/drawing/2014/main" id="{0447B406-7AFB-6544-817B-2D74A5F33ED8}"/>
                  </a:ext>
                </a:extLst>
              </p:cNvPr>
              <p:cNvSpPr/>
              <p:nvPr/>
            </p:nvSpPr>
            <p:spPr>
              <a:xfrm>
                <a:off x="1831515" y="10547027"/>
                <a:ext cx="10043494" cy="1950963"/>
              </a:xfrm>
              <a:prstGeom prst="roundRect">
                <a:avLst>
                  <a:gd name="adj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BE9F5C11-FF58-6149-8D4A-8C294028662E}"/>
                  </a:ext>
                </a:extLst>
              </p:cNvPr>
              <p:cNvSpPr/>
              <p:nvPr/>
            </p:nvSpPr>
            <p:spPr>
              <a:xfrm>
                <a:off x="12048109" y="10547027"/>
                <a:ext cx="10043494" cy="1950963"/>
              </a:xfrm>
              <a:prstGeom prst="roundRect">
                <a:avLst>
                  <a:gd name="adj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3" name="CuadroTexto 395">
              <a:extLst>
                <a:ext uri="{FF2B5EF4-FFF2-40B4-BE49-F238E27FC236}">
                  <a16:creationId xmlns:a16="http://schemas.microsoft.com/office/drawing/2014/main" id="{C964AA65-2F92-CA4F-AC49-82BF28D75BD7}"/>
                </a:ext>
              </a:extLst>
            </p:cNvPr>
            <p:cNvSpPr txBox="1"/>
            <p:nvPr/>
          </p:nvSpPr>
          <p:spPr>
            <a:xfrm>
              <a:off x="9531079" y="4942525"/>
              <a:ext cx="17464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Partners</a:t>
              </a:r>
            </a:p>
          </p:txBody>
        </p:sp>
        <p:sp>
          <p:nvSpPr>
            <p:cNvPr id="46" name="CuadroTexto 395">
              <a:extLst>
                <a:ext uri="{FF2B5EF4-FFF2-40B4-BE49-F238E27FC236}">
                  <a16:creationId xmlns:a16="http://schemas.microsoft.com/office/drawing/2014/main" id="{E1EB086C-9DC0-564E-B900-0AC0CC8D0EAB}"/>
                </a:ext>
              </a:extLst>
            </p:cNvPr>
            <p:cNvSpPr txBox="1"/>
            <p:nvPr/>
          </p:nvSpPr>
          <p:spPr>
            <a:xfrm>
              <a:off x="12314608" y="4942525"/>
              <a:ext cx="17351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Activities</a:t>
              </a:r>
            </a:p>
          </p:txBody>
        </p:sp>
        <p:sp>
          <p:nvSpPr>
            <p:cNvPr id="47" name="CuadroTexto 395">
              <a:extLst>
                <a:ext uri="{FF2B5EF4-FFF2-40B4-BE49-F238E27FC236}">
                  <a16:creationId xmlns:a16="http://schemas.microsoft.com/office/drawing/2014/main" id="{E7729589-7A2E-074D-BD82-C1C65601283F}"/>
                </a:ext>
              </a:extLst>
            </p:cNvPr>
            <p:cNvSpPr txBox="1"/>
            <p:nvPr/>
          </p:nvSpPr>
          <p:spPr>
            <a:xfrm>
              <a:off x="15076884" y="4946767"/>
              <a:ext cx="1375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Value</a:t>
              </a:r>
            </a:p>
          </p:txBody>
        </p:sp>
        <p:sp>
          <p:nvSpPr>
            <p:cNvPr id="48" name="CuadroTexto 395">
              <a:extLst>
                <a:ext uri="{FF2B5EF4-FFF2-40B4-BE49-F238E27FC236}">
                  <a16:creationId xmlns:a16="http://schemas.microsoft.com/office/drawing/2014/main" id="{C196475C-1535-D144-9219-87313EEF4DFC}"/>
                </a:ext>
              </a:extLst>
            </p:cNvPr>
            <p:cNvSpPr txBox="1"/>
            <p:nvPr/>
          </p:nvSpPr>
          <p:spPr>
            <a:xfrm>
              <a:off x="17835459" y="4942525"/>
              <a:ext cx="17351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Relation Ships</a:t>
              </a:r>
            </a:p>
          </p:txBody>
        </p:sp>
        <p:sp>
          <p:nvSpPr>
            <p:cNvPr id="49" name="CuadroTexto 395">
              <a:extLst>
                <a:ext uri="{FF2B5EF4-FFF2-40B4-BE49-F238E27FC236}">
                  <a16:creationId xmlns:a16="http://schemas.microsoft.com/office/drawing/2014/main" id="{DC4B9407-B673-3443-AA53-2097D4880296}"/>
                </a:ext>
              </a:extLst>
            </p:cNvPr>
            <p:cNvSpPr txBox="1"/>
            <p:nvPr/>
          </p:nvSpPr>
          <p:spPr>
            <a:xfrm>
              <a:off x="20636919" y="4942525"/>
              <a:ext cx="22829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Segments</a:t>
              </a:r>
            </a:p>
          </p:txBody>
        </p:sp>
        <p:sp>
          <p:nvSpPr>
            <p:cNvPr id="50" name="CuadroTexto 395">
              <a:extLst>
                <a:ext uri="{FF2B5EF4-FFF2-40B4-BE49-F238E27FC236}">
                  <a16:creationId xmlns:a16="http://schemas.microsoft.com/office/drawing/2014/main" id="{8BECCD59-E917-6441-B538-5F36E4251F88}"/>
                </a:ext>
              </a:extLst>
            </p:cNvPr>
            <p:cNvSpPr txBox="1"/>
            <p:nvPr/>
          </p:nvSpPr>
          <p:spPr>
            <a:xfrm>
              <a:off x="12314608" y="8191530"/>
              <a:ext cx="20818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Key Resources</a:t>
              </a:r>
            </a:p>
          </p:txBody>
        </p:sp>
        <p:sp>
          <p:nvSpPr>
            <p:cNvPr id="51" name="CuadroTexto 395">
              <a:extLst>
                <a:ext uri="{FF2B5EF4-FFF2-40B4-BE49-F238E27FC236}">
                  <a16:creationId xmlns:a16="http://schemas.microsoft.com/office/drawing/2014/main" id="{83416086-DD01-F643-A172-60B509238A47}"/>
                </a:ext>
              </a:extLst>
            </p:cNvPr>
            <p:cNvSpPr txBox="1"/>
            <p:nvPr/>
          </p:nvSpPr>
          <p:spPr>
            <a:xfrm>
              <a:off x="17818418" y="8191530"/>
              <a:ext cx="2302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Channels</a:t>
              </a:r>
            </a:p>
          </p:txBody>
        </p:sp>
        <p:sp>
          <p:nvSpPr>
            <p:cNvPr id="52" name="CuadroTexto 395">
              <a:extLst>
                <a:ext uri="{FF2B5EF4-FFF2-40B4-BE49-F238E27FC236}">
                  <a16:creationId xmlns:a16="http://schemas.microsoft.com/office/drawing/2014/main" id="{EC03A05F-AC24-184F-9E67-65B4D1A42605}"/>
                </a:ext>
              </a:extLst>
            </p:cNvPr>
            <p:cNvSpPr txBox="1"/>
            <p:nvPr/>
          </p:nvSpPr>
          <p:spPr>
            <a:xfrm>
              <a:off x="9531079" y="10940620"/>
              <a:ext cx="19115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Cost Structures</a:t>
              </a:r>
            </a:p>
          </p:txBody>
        </p:sp>
        <p:sp>
          <p:nvSpPr>
            <p:cNvPr id="53" name="CuadroTexto 395">
              <a:extLst>
                <a:ext uri="{FF2B5EF4-FFF2-40B4-BE49-F238E27FC236}">
                  <a16:creationId xmlns:a16="http://schemas.microsoft.com/office/drawing/2014/main" id="{0FDED508-01D8-A746-A743-6CAA9A4DC301}"/>
                </a:ext>
              </a:extLst>
            </p:cNvPr>
            <p:cNvSpPr txBox="1"/>
            <p:nvPr/>
          </p:nvSpPr>
          <p:spPr>
            <a:xfrm>
              <a:off x="16451896" y="10940620"/>
              <a:ext cx="19115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Revenue Strems</a:t>
              </a: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D455C5A-A949-4948-BC0B-0934DAD513ED}"/>
              </a:ext>
            </a:extLst>
          </p:cNvPr>
          <p:cNvCxnSpPr>
            <a:cxnSpLocks/>
          </p:cNvCxnSpPr>
          <p:nvPr/>
        </p:nvCxnSpPr>
        <p:spPr>
          <a:xfrm>
            <a:off x="5847347" y="6229936"/>
            <a:ext cx="3540493" cy="0"/>
          </a:xfrm>
          <a:prstGeom prst="straightConnector1">
            <a:avLst/>
          </a:prstGeom>
          <a:ln w="635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2C5D31E4-E776-B24D-AC75-7A061E4C6A2D}"/>
              </a:ext>
            </a:extLst>
          </p:cNvPr>
          <p:cNvSpPr/>
          <p:nvPr/>
        </p:nvSpPr>
        <p:spPr>
          <a:xfrm>
            <a:off x="1252473" y="4691414"/>
            <a:ext cx="4594873" cy="7956131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CED87D8-685A-8040-AADB-02FF63A38486}"/>
              </a:ext>
            </a:extLst>
          </p:cNvPr>
          <p:cNvGrpSpPr/>
          <p:nvPr/>
        </p:nvGrpSpPr>
        <p:grpSpPr>
          <a:xfrm>
            <a:off x="1687497" y="7531165"/>
            <a:ext cx="3017619" cy="4447423"/>
            <a:chOff x="1687497" y="5057884"/>
            <a:chExt cx="3017619" cy="4447423"/>
          </a:xfrm>
        </p:grpSpPr>
        <p:sp>
          <p:nvSpPr>
            <p:cNvPr id="95" name="CuadroTexto 395">
              <a:extLst>
                <a:ext uri="{FF2B5EF4-FFF2-40B4-BE49-F238E27FC236}">
                  <a16:creationId xmlns:a16="http://schemas.microsoft.com/office/drawing/2014/main" id="{234B415A-085E-B84B-8BDF-F309BF21067F}"/>
                </a:ext>
              </a:extLst>
            </p:cNvPr>
            <p:cNvSpPr txBox="1"/>
            <p:nvPr/>
          </p:nvSpPr>
          <p:spPr>
            <a:xfrm>
              <a:off x="1822959" y="5057884"/>
              <a:ext cx="27784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oppins Medium" pitchFamily="2" charset="77"/>
                  <a:ea typeface="Roboto Medium" panose="02000000000000000000" pitchFamily="2" charset="0"/>
                  <a:cs typeface="Poppins Medium" pitchFamily="2" charset="77"/>
                </a:rPr>
                <a:t>Value</a:t>
              </a:r>
            </a:p>
          </p:txBody>
        </p:sp>
        <p:sp>
          <p:nvSpPr>
            <p:cNvPr id="103" name="Rectangle 56">
              <a:extLst>
                <a:ext uri="{FF2B5EF4-FFF2-40B4-BE49-F238E27FC236}">
                  <a16:creationId xmlns:a16="http://schemas.microsoft.com/office/drawing/2014/main" id="{EADB8892-0094-0440-BED0-C37015C3C7B8}"/>
                </a:ext>
              </a:extLst>
            </p:cNvPr>
            <p:cNvSpPr/>
            <p:nvPr/>
          </p:nvSpPr>
          <p:spPr>
            <a:xfrm>
              <a:off x="1687497" y="5719655"/>
              <a:ext cx="3017619" cy="37856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 of followers in every business domain on social media. </a:t>
              </a:r>
            </a:p>
            <a:p>
              <a:pPr algn="ctr"/>
              <a:endPara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There are people who have a significant number.</a:t>
              </a:r>
            </a:p>
          </p:txBody>
        </p:sp>
      </p:grpSp>
      <p:grpSp>
        <p:nvGrpSpPr>
          <p:cNvPr id="104" name="Gráfico 22">
            <a:extLst>
              <a:ext uri="{FF2B5EF4-FFF2-40B4-BE49-F238E27FC236}">
                <a16:creationId xmlns:a16="http://schemas.microsoft.com/office/drawing/2014/main" id="{65FB8FB4-ACFE-8142-A1AF-DC349837ACE9}"/>
              </a:ext>
            </a:extLst>
          </p:cNvPr>
          <p:cNvGrpSpPr/>
          <p:nvPr/>
        </p:nvGrpSpPr>
        <p:grpSpPr>
          <a:xfrm>
            <a:off x="2783159" y="5541147"/>
            <a:ext cx="901030" cy="901028"/>
            <a:chOff x="8610000" y="1514163"/>
            <a:chExt cx="597977" cy="597977"/>
          </a:xfrm>
          <a:solidFill>
            <a:schemeClr val="accent1">
              <a:lumMod val="50000"/>
            </a:schemeClr>
          </a:solidFill>
        </p:grpSpPr>
        <p:sp>
          <p:nvSpPr>
            <p:cNvPr id="105" name="Forma libre 340">
              <a:extLst>
                <a:ext uri="{FF2B5EF4-FFF2-40B4-BE49-F238E27FC236}">
                  <a16:creationId xmlns:a16="http://schemas.microsoft.com/office/drawing/2014/main" id="{A2764174-E7C2-DB47-B8C7-9DE8550750C1}"/>
                </a:ext>
              </a:extLst>
            </p:cNvPr>
            <p:cNvSpPr/>
            <p:nvPr/>
          </p:nvSpPr>
          <p:spPr>
            <a:xfrm>
              <a:off x="8840245" y="1513207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" name="Forma libre 341">
              <a:extLst>
                <a:ext uri="{FF2B5EF4-FFF2-40B4-BE49-F238E27FC236}">
                  <a16:creationId xmlns:a16="http://schemas.microsoft.com/office/drawing/2014/main" id="{C3AA9E61-E2AC-9A44-8DE6-27EF8CA90F54}"/>
                </a:ext>
              </a:extLst>
            </p:cNvPr>
            <p:cNvSpPr/>
            <p:nvPr/>
          </p:nvSpPr>
          <p:spPr>
            <a:xfrm>
              <a:off x="8785845" y="1662807"/>
              <a:ext cx="246076" cy="123675"/>
            </a:xfrm>
            <a:custGeom>
              <a:avLst/>
              <a:gdLst>
                <a:gd name="connsiteX0" fmla="*/ 30095 w 246075"/>
                <a:gd name="connsiteY0" fmla="*/ 123357 h 123675"/>
                <a:gd name="connsiteX1" fmla="*/ 216618 w 246075"/>
                <a:gd name="connsiteY1" fmla="*/ 123357 h 123675"/>
                <a:gd name="connsiteX2" fmla="*/ 245757 w 246075"/>
                <a:gd name="connsiteY2" fmla="*/ 91906 h 123675"/>
                <a:gd name="connsiteX3" fmla="*/ 245757 w 246075"/>
                <a:gd name="connsiteY3" fmla="*/ 83194 h 123675"/>
                <a:gd name="connsiteX4" fmla="*/ 216378 w 246075"/>
                <a:gd name="connsiteY4" fmla="*/ 29019 h 123675"/>
                <a:gd name="connsiteX5" fmla="*/ 123357 w 246075"/>
                <a:gd name="connsiteY5" fmla="*/ 956 h 123675"/>
                <a:gd name="connsiteX6" fmla="*/ 30335 w 246075"/>
                <a:gd name="connsiteY6" fmla="*/ 29019 h 123675"/>
                <a:gd name="connsiteX7" fmla="*/ 956 w 246075"/>
                <a:gd name="connsiteY7" fmla="*/ 83194 h 123675"/>
                <a:gd name="connsiteX8" fmla="*/ 956 w 246075"/>
                <a:gd name="connsiteY8" fmla="*/ 91906 h 123675"/>
                <a:gd name="connsiteX9" fmla="*/ 30095 w 246075"/>
                <a:gd name="connsiteY9" fmla="*/ 123357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30095" y="123357"/>
                  </a:move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7" y="60470"/>
                    <a:pt x="234508" y="39711"/>
                    <a:pt x="216378" y="29019"/>
                  </a:cubicBez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3"/>
                    <a:pt x="14025" y="123357"/>
                    <a:pt x="30095" y="123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7" name="Forma libre 342">
              <a:extLst>
                <a:ext uri="{FF2B5EF4-FFF2-40B4-BE49-F238E27FC236}">
                  <a16:creationId xmlns:a16="http://schemas.microsoft.com/office/drawing/2014/main" id="{58807FB9-C629-9E42-A7DD-3485B369581F}"/>
                </a:ext>
              </a:extLst>
            </p:cNvPr>
            <p:cNvSpPr/>
            <p:nvPr/>
          </p:nvSpPr>
          <p:spPr>
            <a:xfrm>
              <a:off x="8663444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8" name="Forma libre 343">
              <a:extLst>
                <a:ext uri="{FF2B5EF4-FFF2-40B4-BE49-F238E27FC236}">
                  <a16:creationId xmlns:a16="http://schemas.microsoft.com/office/drawing/2014/main" id="{FAC25331-3F5A-F046-B49B-C9FFAFF7038E}"/>
                </a:ext>
              </a:extLst>
            </p:cNvPr>
            <p:cNvSpPr/>
            <p:nvPr/>
          </p:nvSpPr>
          <p:spPr>
            <a:xfrm>
              <a:off x="8609044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3 h 123675"/>
                <a:gd name="connsiteX4" fmla="*/ 956 w 246075"/>
                <a:gd name="connsiteY4" fmla="*/ 91905 h 123675"/>
                <a:gd name="connsiteX5" fmla="*/ 30095 w 246075"/>
                <a:gd name="connsiteY5" fmla="*/ 123355 h 123675"/>
                <a:gd name="connsiteX6" fmla="*/ 216618 w 246075"/>
                <a:gd name="connsiteY6" fmla="*/ 123355 h 123675"/>
                <a:gd name="connsiteX7" fmla="*/ 245757 w 246075"/>
                <a:gd name="connsiteY7" fmla="*/ 91905 h 123675"/>
                <a:gd name="connsiteX8" fmla="*/ 245757 w 246075"/>
                <a:gd name="connsiteY8" fmla="*/ 83193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50" y="16217"/>
                    <a:pt x="30335" y="29019"/>
                  </a:cubicBezTo>
                  <a:cubicBezTo>
                    <a:pt x="12206" y="39710"/>
                    <a:pt x="956" y="60468"/>
                    <a:pt x="956" y="83193"/>
                  </a:cubicBezTo>
                  <a:lnTo>
                    <a:pt x="956" y="91905"/>
                  </a:lnTo>
                  <a:cubicBezTo>
                    <a:pt x="956" y="109250"/>
                    <a:pt x="14025" y="123355"/>
                    <a:pt x="30095" y="123355"/>
                  </a:cubicBezTo>
                  <a:lnTo>
                    <a:pt x="216618" y="123355"/>
                  </a:lnTo>
                  <a:cubicBezTo>
                    <a:pt x="232688" y="123355"/>
                    <a:pt x="245757" y="109250"/>
                    <a:pt x="245757" y="91905"/>
                  </a:cubicBezTo>
                  <a:lnTo>
                    <a:pt x="245757" y="83193"/>
                  </a:lnTo>
                  <a:cubicBezTo>
                    <a:pt x="245757" y="60468"/>
                    <a:pt x="234508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9" name="Forma libre 344">
              <a:extLst>
                <a:ext uri="{FF2B5EF4-FFF2-40B4-BE49-F238E27FC236}">
                  <a16:creationId xmlns:a16="http://schemas.microsoft.com/office/drawing/2014/main" id="{CB894F06-BDFA-3E49-A19C-FC61780A1750}"/>
                </a:ext>
              </a:extLst>
            </p:cNvPr>
            <p:cNvSpPr/>
            <p:nvPr/>
          </p:nvSpPr>
          <p:spPr>
            <a:xfrm>
              <a:off x="9017045" y="1839608"/>
              <a:ext cx="137700" cy="137700"/>
            </a:xfrm>
            <a:custGeom>
              <a:avLst/>
              <a:gdLst>
                <a:gd name="connsiteX0" fmla="*/ 136956 w 137700"/>
                <a:gd name="connsiteY0" fmla="*/ 68956 h 137700"/>
                <a:gd name="connsiteX1" fmla="*/ 68956 w 137700"/>
                <a:gd name="connsiteY1" fmla="*/ 136956 h 137700"/>
                <a:gd name="connsiteX2" fmla="*/ 956 w 137700"/>
                <a:gd name="connsiteY2" fmla="*/ 68956 h 137700"/>
                <a:gd name="connsiteX3" fmla="*/ 68956 w 137700"/>
                <a:gd name="connsiteY3" fmla="*/ 956 h 137700"/>
                <a:gd name="connsiteX4" fmla="*/ 136956 w 137700"/>
                <a:gd name="connsiteY4" fmla="*/ 68956 h 13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00" h="137700">
                  <a:moveTo>
                    <a:pt x="136956" y="68956"/>
                  </a:moveTo>
                  <a:cubicBezTo>
                    <a:pt x="136956" y="106511"/>
                    <a:pt x="106511" y="136956"/>
                    <a:pt x="68956" y="136956"/>
                  </a:cubicBezTo>
                  <a:cubicBezTo>
                    <a:pt x="31401" y="136956"/>
                    <a:pt x="956" y="106511"/>
                    <a:pt x="956" y="68956"/>
                  </a:cubicBezTo>
                  <a:cubicBezTo>
                    <a:pt x="956" y="31401"/>
                    <a:pt x="31401" y="956"/>
                    <a:pt x="68956" y="956"/>
                  </a:cubicBezTo>
                  <a:cubicBezTo>
                    <a:pt x="106511" y="956"/>
                    <a:pt x="136956" y="31401"/>
                    <a:pt x="136956" y="68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0" name="Forma libre 345">
              <a:extLst>
                <a:ext uri="{FF2B5EF4-FFF2-40B4-BE49-F238E27FC236}">
                  <a16:creationId xmlns:a16="http://schemas.microsoft.com/office/drawing/2014/main" id="{3C84A9B3-480C-794F-AAC9-8F48037E764C}"/>
                </a:ext>
              </a:extLst>
            </p:cNvPr>
            <p:cNvSpPr/>
            <p:nvPr/>
          </p:nvSpPr>
          <p:spPr>
            <a:xfrm>
              <a:off x="8962646" y="1989209"/>
              <a:ext cx="246076" cy="123675"/>
            </a:xfrm>
            <a:custGeom>
              <a:avLst/>
              <a:gdLst>
                <a:gd name="connsiteX0" fmla="*/ 216378 w 246075"/>
                <a:gd name="connsiteY0" fmla="*/ 29019 h 123675"/>
                <a:gd name="connsiteX1" fmla="*/ 123357 w 246075"/>
                <a:gd name="connsiteY1" fmla="*/ 956 h 123675"/>
                <a:gd name="connsiteX2" fmla="*/ 30335 w 246075"/>
                <a:gd name="connsiteY2" fmla="*/ 29019 h 123675"/>
                <a:gd name="connsiteX3" fmla="*/ 956 w 246075"/>
                <a:gd name="connsiteY3" fmla="*/ 83194 h 123675"/>
                <a:gd name="connsiteX4" fmla="*/ 956 w 246075"/>
                <a:gd name="connsiteY4" fmla="*/ 91906 h 123675"/>
                <a:gd name="connsiteX5" fmla="*/ 30095 w 246075"/>
                <a:gd name="connsiteY5" fmla="*/ 123357 h 123675"/>
                <a:gd name="connsiteX6" fmla="*/ 216618 w 246075"/>
                <a:gd name="connsiteY6" fmla="*/ 123357 h 123675"/>
                <a:gd name="connsiteX7" fmla="*/ 245757 w 246075"/>
                <a:gd name="connsiteY7" fmla="*/ 91906 h 123675"/>
                <a:gd name="connsiteX8" fmla="*/ 245757 w 246075"/>
                <a:gd name="connsiteY8" fmla="*/ 83194 h 123675"/>
                <a:gd name="connsiteX9" fmla="*/ 216378 w 246075"/>
                <a:gd name="connsiteY9" fmla="*/ 29019 h 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75" h="123675">
                  <a:moveTo>
                    <a:pt x="216378" y="29019"/>
                  </a:moveTo>
                  <a:cubicBezTo>
                    <a:pt x="194664" y="16215"/>
                    <a:pt x="160903" y="956"/>
                    <a:pt x="123357" y="956"/>
                  </a:cubicBezTo>
                  <a:cubicBezTo>
                    <a:pt x="85810" y="956"/>
                    <a:pt x="52049" y="16217"/>
                    <a:pt x="30335" y="29019"/>
                  </a:cubicBezTo>
                  <a:cubicBezTo>
                    <a:pt x="12206" y="39710"/>
                    <a:pt x="956" y="60470"/>
                    <a:pt x="956" y="83194"/>
                  </a:cubicBezTo>
                  <a:lnTo>
                    <a:pt x="956" y="91906"/>
                  </a:lnTo>
                  <a:cubicBezTo>
                    <a:pt x="956" y="109251"/>
                    <a:pt x="14025" y="123357"/>
                    <a:pt x="30095" y="123357"/>
                  </a:cubicBezTo>
                  <a:lnTo>
                    <a:pt x="216618" y="123357"/>
                  </a:lnTo>
                  <a:cubicBezTo>
                    <a:pt x="232688" y="123357"/>
                    <a:pt x="245757" y="109251"/>
                    <a:pt x="245757" y="91906"/>
                  </a:cubicBezTo>
                  <a:lnTo>
                    <a:pt x="245757" y="83194"/>
                  </a:lnTo>
                  <a:cubicBezTo>
                    <a:pt x="245756" y="60468"/>
                    <a:pt x="234506" y="39710"/>
                    <a:pt x="216378" y="290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1" name="Forma libre 346">
              <a:extLst>
                <a:ext uri="{FF2B5EF4-FFF2-40B4-BE49-F238E27FC236}">
                  <a16:creationId xmlns:a16="http://schemas.microsoft.com/office/drawing/2014/main" id="{4D084BBF-8452-DD43-B0E6-9A7EE1063329}"/>
                </a:ext>
              </a:extLst>
            </p:cNvPr>
            <p:cNvSpPr/>
            <p:nvPr/>
          </p:nvSpPr>
          <p:spPr>
            <a:xfrm>
              <a:off x="8826643" y="1812408"/>
              <a:ext cx="164476" cy="164476"/>
            </a:xfrm>
            <a:custGeom>
              <a:avLst/>
              <a:gdLst>
                <a:gd name="connsiteX0" fmla="*/ 150545 w 164475"/>
                <a:gd name="connsiteY0" fmla="*/ 164157 h 164475"/>
                <a:gd name="connsiteX1" fmla="*/ 161184 w 164475"/>
                <a:gd name="connsiteY1" fmla="*/ 159057 h 164475"/>
                <a:gd name="connsiteX2" fmla="*/ 159058 w 164475"/>
                <a:gd name="connsiteY2" fmla="*/ 139932 h 164475"/>
                <a:gd name="connsiteX3" fmla="*/ 96158 w 164475"/>
                <a:gd name="connsiteY3" fmla="*/ 89612 h 164475"/>
                <a:gd name="connsiteX4" fmla="*/ 96158 w 164475"/>
                <a:gd name="connsiteY4" fmla="*/ 14557 h 164475"/>
                <a:gd name="connsiteX5" fmla="*/ 82558 w 164475"/>
                <a:gd name="connsiteY5" fmla="*/ 956 h 164475"/>
                <a:gd name="connsiteX6" fmla="*/ 68957 w 164475"/>
                <a:gd name="connsiteY6" fmla="*/ 14555 h 164475"/>
                <a:gd name="connsiteX7" fmla="*/ 68957 w 164475"/>
                <a:gd name="connsiteY7" fmla="*/ 89621 h 164475"/>
                <a:gd name="connsiteX8" fmla="*/ 6058 w 164475"/>
                <a:gd name="connsiteY8" fmla="*/ 139930 h 164475"/>
                <a:gd name="connsiteX9" fmla="*/ 3932 w 164475"/>
                <a:gd name="connsiteY9" fmla="*/ 159055 h 164475"/>
                <a:gd name="connsiteX10" fmla="*/ 14571 w 164475"/>
                <a:gd name="connsiteY10" fmla="*/ 164156 h 164475"/>
                <a:gd name="connsiteX11" fmla="*/ 23057 w 164475"/>
                <a:gd name="connsiteY11" fmla="*/ 161181 h 164475"/>
                <a:gd name="connsiteX12" fmla="*/ 82558 w 164475"/>
                <a:gd name="connsiteY12" fmla="*/ 113581 h 164475"/>
                <a:gd name="connsiteX13" fmla="*/ 142057 w 164475"/>
                <a:gd name="connsiteY13" fmla="*/ 161181 h 164475"/>
                <a:gd name="connsiteX14" fmla="*/ 150545 w 164475"/>
                <a:gd name="connsiteY14" fmla="*/ 164157 h 16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4475" h="164475">
                  <a:moveTo>
                    <a:pt x="150545" y="164157"/>
                  </a:moveTo>
                  <a:cubicBezTo>
                    <a:pt x="154542" y="164157"/>
                    <a:pt x="158487" y="162404"/>
                    <a:pt x="161184" y="159057"/>
                  </a:cubicBezTo>
                  <a:cubicBezTo>
                    <a:pt x="165872" y="153187"/>
                    <a:pt x="164916" y="144633"/>
                    <a:pt x="159058" y="139932"/>
                  </a:cubicBezTo>
                  <a:lnTo>
                    <a:pt x="96158" y="89612"/>
                  </a:lnTo>
                  <a:lnTo>
                    <a:pt x="96158" y="14557"/>
                  </a:lnTo>
                  <a:cubicBezTo>
                    <a:pt x="96158" y="7039"/>
                    <a:pt x="90075" y="956"/>
                    <a:pt x="82558" y="956"/>
                  </a:cubicBezTo>
                  <a:cubicBezTo>
                    <a:pt x="75041" y="956"/>
                    <a:pt x="68957" y="7038"/>
                    <a:pt x="68957" y="14555"/>
                  </a:cubicBezTo>
                  <a:lnTo>
                    <a:pt x="68957" y="89621"/>
                  </a:lnTo>
                  <a:lnTo>
                    <a:pt x="6058" y="139930"/>
                  </a:lnTo>
                  <a:cubicBezTo>
                    <a:pt x="200" y="144633"/>
                    <a:pt x="-756" y="153185"/>
                    <a:pt x="3932" y="159055"/>
                  </a:cubicBezTo>
                  <a:cubicBezTo>
                    <a:pt x="6629" y="162402"/>
                    <a:pt x="10572" y="164156"/>
                    <a:pt x="14571" y="164156"/>
                  </a:cubicBezTo>
                  <a:cubicBezTo>
                    <a:pt x="17545" y="164156"/>
                    <a:pt x="20548" y="163187"/>
                    <a:pt x="23057" y="161181"/>
                  </a:cubicBezTo>
                  <a:lnTo>
                    <a:pt x="82558" y="113581"/>
                  </a:lnTo>
                  <a:lnTo>
                    <a:pt x="142057" y="161181"/>
                  </a:lnTo>
                  <a:cubicBezTo>
                    <a:pt x="144568" y="163187"/>
                    <a:pt x="147569" y="164157"/>
                    <a:pt x="150545" y="1641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323979B8-2B8F-FB45-95D3-5F65CD57C6BE}"/>
              </a:ext>
            </a:extLst>
          </p:cNvPr>
          <p:cNvCxnSpPr>
            <a:cxnSpLocks/>
          </p:cNvCxnSpPr>
          <p:nvPr/>
        </p:nvCxnSpPr>
        <p:spPr>
          <a:xfrm>
            <a:off x="5847347" y="6778576"/>
            <a:ext cx="6341478" cy="0"/>
          </a:xfrm>
          <a:prstGeom prst="straightConnector1">
            <a:avLst/>
          </a:prstGeom>
          <a:ln w="635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3816CC22-125A-9D41-BDFE-10326AE7BD96}"/>
              </a:ext>
            </a:extLst>
          </p:cNvPr>
          <p:cNvCxnSpPr>
            <a:cxnSpLocks/>
          </p:cNvCxnSpPr>
          <p:nvPr/>
        </p:nvCxnSpPr>
        <p:spPr>
          <a:xfrm>
            <a:off x="5847347" y="10161856"/>
            <a:ext cx="9917043" cy="0"/>
          </a:xfrm>
          <a:prstGeom prst="straightConnector1">
            <a:avLst/>
          </a:prstGeom>
          <a:ln w="635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F04E7BC8-AA63-4549-96F0-E92589B6B5DA}"/>
              </a:ext>
            </a:extLst>
          </p:cNvPr>
          <p:cNvCxnSpPr>
            <a:cxnSpLocks/>
          </p:cNvCxnSpPr>
          <p:nvPr/>
        </p:nvCxnSpPr>
        <p:spPr>
          <a:xfrm>
            <a:off x="5847347" y="9521776"/>
            <a:ext cx="6341478" cy="0"/>
          </a:xfrm>
          <a:prstGeom prst="straightConnector1">
            <a:avLst/>
          </a:prstGeom>
          <a:ln w="635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FF8E7F5E-40A5-C84C-9DA2-E729C67973A4}"/>
              </a:ext>
            </a:extLst>
          </p:cNvPr>
          <p:cNvCxnSpPr>
            <a:cxnSpLocks/>
          </p:cNvCxnSpPr>
          <p:nvPr/>
        </p:nvCxnSpPr>
        <p:spPr>
          <a:xfrm>
            <a:off x="5847347" y="7327216"/>
            <a:ext cx="12855707" cy="0"/>
          </a:xfrm>
          <a:prstGeom prst="straightConnector1">
            <a:avLst/>
          </a:prstGeom>
          <a:ln w="635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633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23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FF7A67"/>
      </a:accent1>
      <a:accent2>
        <a:srgbClr val="0289BD"/>
      </a:accent2>
      <a:accent3>
        <a:srgbClr val="01B2C0"/>
      </a:accent3>
      <a:accent4>
        <a:srgbClr val="4BBBDF"/>
      </a:accent4>
      <a:accent5>
        <a:srgbClr val="027174"/>
      </a:accent5>
      <a:accent6>
        <a:srgbClr val="FF7A67"/>
      </a:accent6>
      <a:hlink>
        <a:srgbClr val="F33B48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129930</TotalTime>
  <Words>2555</Words>
  <Application>Microsoft Macintosh PowerPoint</Application>
  <PresentationFormat>Custom</PresentationFormat>
  <Paragraphs>478</Paragraphs>
  <Slides>24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Lato Light</vt:lpstr>
      <vt:lpstr>Montserrat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Luis Lopez</cp:lastModifiedBy>
  <cp:revision>20699</cp:revision>
  <dcterms:created xsi:type="dcterms:W3CDTF">2014-11-12T21:47:38Z</dcterms:created>
  <dcterms:modified xsi:type="dcterms:W3CDTF">2020-08-04T19:10:55Z</dcterms:modified>
  <cp:category/>
</cp:coreProperties>
</file>